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312" r:id="rId2"/>
    <p:sldId id="263" r:id="rId3"/>
    <p:sldId id="268" r:id="rId4"/>
    <p:sldId id="288" r:id="rId5"/>
    <p:sldId id="294" r:id="rId6"/>
    <p:sldId id="297" r:id="rId7"/>
    <p:sldId id="292" r:id="rId8"/>
    <p:sldId id="293" r:id="rId9"/>
    <p:sldId id="269" r:id="rId10"/>
    <p:sldId id="274" r:id="rId11"/>
    <p:sldId id="302" r:id="rId12"/>
    <p:sldId id="298" r:id="rId13"/>
    <p:sldId id="311" r:id="rId14"/>
    <p:sldId id="305" r:id="rId15"/>
    <p:sldId id="271" r:id="rId16"/>
    <p:sldId id="277" r:id="rId17"/>
    <p:sldId id="278" r:id="rId18"/>
    <p:sldId id="279" r:id="rId19"/>
    <p:sldId id="306" r:id="rId20"/>
    <p:sldId id="272" r:id="rId21"/>
    <p:sldId id="281" r:id="rId22"/>
    <p:sldId id="282" r:id="rId23"/>
    <p:sldId id="303" r:id="rId24"/>
    <p:sldId id="304" r:id="rId25"/>
    <p:sldId id="310" r:id="rId26"/>
    <p:sldId id="313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25" userDrawn="1">
          <p15:clr>
            <a:srgbClr val="A4A3A4"/>
          </p15:clr>
        </p15:guide>
        <p15:guide id="3" pos="7355" userDrawn="1">
          <p15:clr>
            <a:srgbClr val="A4A3A4"/>
          </p15:clr>
        </p15:guide>
        <p15:guide id="4" orient="horz" pos="3997" userDrawn="1">
          <p15:clr>
            <a:srgbClr val="A4A3A4"/>
          </p15:clr>
        </p15:guide>
        <p15:guide id="6" orient="horz" pos="323" userDrawn="1">
          <p15:clr>
            <a:srgbClr val="A4A3A4"/>
          </p15:clr>
        </p15:guide>
        <p15:guide id="7" orient="horz" pos="930" userDrawn="1">
          <p15:clr>
            <a:srgbClr val="A4A3A4"/>
          </p15:clr>
        </p15:guide>
        <p15:guide id="8" orient="horz" pos="1890" userDrawn="1">
          <p15:clr>
            <a:srgbClr val="A4A3A4"/>
          </p15:clr>
        </p15:guide>
        <p15:guide id="9" orient="horz" pos="1980" userDrawn="1">
          <p15:clr>
            <a:srgbClr val="A4A3A4"/>
          </p15:clr>
        </p15:guide>
        <p15:guide id="10" orient="horz" pos="2940" userDrawn="1">
          <p15:clr>
            <a:srgbClr val="A4A3A4"/>
          </p15:clr>
        </p15:guide>
        <p15:guide id="11" orient="horz" pos="303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A95EE"/>
    <a:srgbClr val="87D5FC"/>
    <a:srgbClr val="B0E5FF"/>
    <a:srgbClr val="0E3DC1"/>
    <a:srgbClr val="FC52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23" autoAdjust="0"/>
    <p:restoredTop sz="96021" autoAdjust="0"/>
  </p:normalViewPr>
  <p:slideViewPr>
    <p:cSldViewPr snapToGrid="0">
      <p:cViewPr>
        <p:scale>
          <a:sx n="75" d="100"/>
          <a:sy n="75" d="100"/>
        </p:scale>
        <p:origin x="810" y="720"/>
      </p:cViewPr>
      <p:guideLst>
        <p:guide pos="325"/>
        <p:guide pos="7355"/>
        <p:guide orient="horz" pos="3997"/>
        <p:guide orient="horz" pos="323"/>
        <p:guide orient="horz" pos="930"/>
        <p:guide orient="horz" pos="1890"/>
        <p:guide orient="horz" pos="1980"/>
        <p:guide orient="horz" pos="2940"/>
        <p:guide orient="horz" pos="303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rgbClr val="87D5FC"/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3200</c:v>
                </c:pt>
                <c:pt idx="1">
                  <c:v>3100</c:v>
                </c:pt>
                <c:pt idx="2">
                  <c:v>3700</c:v>
                </c:pt>
                <c:pt idx="3">
                  <c:v>3800</c:v>
                </c:pt>
                <c:pt idx="4">
                  <c:v>4000</c:v>
                </c:pt>
                <c:pt idx="5">
                  <c:v>4100</c:v>
                </c:pt>
                <c:pt idx="6">
                  <c:v>4150</c:v>
                </c:pt>
                <c:pt idx="7">
                  <c:v>4500</c:v>
                </c:pt>
                <c:pt idx="8">
                  <c:v>4800</c:v>
                </c:pt>
                <c:pt idx="9">
                  <c:v>4850</c:v>
                </c:pt>
                <c:pt idx="10">
                  <c:v>5100</c:v>
                </c:pt>
                <c:pt idx="11">
                  <c:v>5500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13B-42BE-8C36-5C68B126A15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3A95EE"/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3300</c:v>
                </c:pt>
                <c:pt idx="1">
                  <c:v>3400</c:v>
                </c:pt>
                <c:pt idx="2">
                  <c:v>3800</c:v>
                </c:pt>
                <c:pt idx="3">
                  <c:v>3500</c:v>
                </c:pt>
                <c:pt idx="4">
                  <c:v>3500</c:v>
                </c:pt>
                <c:pt idx="5">
                  <c:v>4500</c:v>
                </c:pt>
                <c:pt idx="6">
                  <c:v>4700</c:v>
                </c:pt>
                <c:pt idx="7">
                  <c:v>5000</c:v>
                </c:pt>
                <c:pt idx="8">
                  <c:v>6100</c:v>
                </c:pt>
                <c:pt idx="9">
                  <c:v>6500</c:v>
                </c:pt>
                <c:pt idx="10">
                  <c:v>6800</c:v>
                </c:pt>
                <c:pt idx="11">
                  <c:v>7200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13B-42BE-8C36-5C68B126A1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4415664"/>
        <c:axId val="174431888"/>
      </c:barChart>
      <c:catAx>
        <c:axId val="174415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+mn-cs"/>
              </a:defRPr>
            </a:pPr>
            <a:endParaRPr lang="zh-CN"/>
          </a:p>
        </c:txPr>
        <c:crossAx val="174431888"/>
        <c:crosses val="autoZero"/>
        <c:auto val="1"/>
        <c:lblAlgn val="ctr"/>
        <c:lblOffset val="100"/>
        <c:noMultiLvlLbl val="0"/>
      </c:catAx>
      <c:valAx>
        <c:axId val="174431888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defRPr>
            </a:pPr>
            <a:endParaRPr lang="zh-CN"/>
          </a:p>
        </c:txPr>
        <c:crossAx val="174415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87D5FC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99A-4B0A-9A96-70B139C19ED7}"/>
              </c:ext>
            </c:extLst>
          </c:dPt>
          <c:dPt>
            <c:idx val="1"/>
            <c:bubble3D val="0"/>
            <c:spPr>
              <a:solidFill>
                <a:srgbClr val="3A95E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99A-4B0A-9A96-70B139C19ED7}"/>
              </c:ext>
            </c:extLst>
          </c:dPt>
          <c:dPt>
            <c:idx val="2"/>
            <c:bubble3D val="0"/>
            <c:spPr>
              <a:solidFill>
                <a:srgbClr val="0E3DC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99A-4B0A-9A96-70B139C19ED7}"/>
              </c:ext>
            </c:extLst>
          </c:dPt>
          <c:dPt>
            <c:idx val="3"/>
            <c:bubble3D val="0"/>
            <c:spPr>
              <a:solidFill>
                <a:srgbClr val="FC521B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A99A-4B0A-9A96-70B139C19ED7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C33FEFA1-7ECE-4F3F-BBFD-92B918D924E8}" type="VALUE">
                      <a:rPr lang="en-US" altLang="zh-CN" smtClean="0"/>
                      <a:pPr/>
                      <a:t>[值]</a:t>
                    </a:fld>
                    <a:r>
                      <a:rPr lang="en-US" altLang="zh-CN" sz="1200" dirty="0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99A-4B0A-9A96-70B139C19ED7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59936CA2-68F2-4C73-9FA9-DD9C980237EE}" type="VALUE">
                      <a:rPr lang="en-US" altLang="zh-CN" smtClean="0"/>
                      <a:pPr/>
                      <a:t>[值]</a:t>
                    </a:fld>
                    <a:r>
                      <a:rPr lang="en-US" altLang="zh-CN" sz="1200" dirty="0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A99A-4B0A-9A96-70B139C19ED7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9A1957BC-B986-499A-B15D-B3DE1939F54E}" type="VALUE">
                      <a:rPr lang="en-US" altLang="zh-CN" smtClean="0"/>
                      <a:pPr/>
                      <a:t>[值]</a:t>
                    </a:fld>
                    <a:r>
                      <a:rPr lang="en-US" altLang="zh-CN" sz="1200" dirty="0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A99A-4B0A-9A96-70B139C19ED7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5B071EBD-D587-4B53-A394-57CABD87E157}" type="VALUE">
                      <a:rPr lang="en-US" altLang="zh-CN" smtClean="0"/>
                      <a:pPr/>
                      <a:t>[值]</a:t>
                    </a:fld>
                    <a:r>
                      <a:rPr lang="en-US" altLang="zh-CN" sz="1200" dirty="0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A99A-4B0A-9A96-70B139C19ED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bg1"/>
                    </a:solidFill>
                    <a:latin typeface="HarmonyOS Sans SC Black" panose="00000A00000000000000" pitchFamily="2" charset="-122"/>
                    <a:ea typeface="HarmonyOS Sans SC Black" panose="00000A00000000000000" pitchFamily="2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A类业务</c:v>
                </c:pt>
                <c:pt idx="1">
                  <c:v>B类业务</c:v>
                </c:pt>
                <c:pt idx="2">
                  <c:v>C类业务</c:v>
                </c:pt>
                <c:pt idx="3">
                  <c:v>D类业务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39</c:v>
                </c:pt>
                <c:pt idx="1">
                  <c:v>22</c:v>
                </c:pt>
                <c:pt idx="2">
                  <c:v>23</c:v>
                </c:pt>
                <c:pt idx="3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99A-4B0A-9A96-70B139C19E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9999943930410913E-2"/>
          <c:y val="0.86115035962037711"/>
          <c:w val="0.89999988786082186"/>
          <c:h val="6.67837028840561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87D5FC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99A-4B0A-9A96-70B139C19ED7}"/>
              </c:ext>
            </c:extLst>
          </c:dPt>
          <c:dPt>
            <c:idx val="1"/>
            <c:bubble3D val="0"/>
            <c:spPr>
              <a:solidFill>
                <a:srgbClr val="3A95E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99A-4B0A-9A96-70B139C19ED7}"/>
              </c:ext>
            </c:extLst>
          </c:dPt>
          <c:dPt>
            <c:idx val="2"/>
            <c:bubble3D val="0"/>
            <c:spPr>
              <a:solidFill>
                <a:srgbClr val="0E3DC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99A-4B0A-9A96-70B139C19ED7}"/>
              </c:ext>
            </c:extLst>
          </c:dPt>
          <c:dPt>
            <c:idx val="3"/>
            <c:bubble3D val="0"/>
            <c:spPr>
              <a:solidFill>
                <a:srgbClr val="FC521B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A99A-4B0A-9A96-70B139C19ED7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C33FEFA1-7ECE-4F3F-BBFD-92B918D924E8}" type="VALUE">
                      <a:rPr lang="en-US" altLang="zh-CN" smtClean="0"/>
                      <a:pPr/>
                      <a:t>[值]</a:t>
                    </a:fld>
                    <a:r>
                      <a:rPr lang="en-US" altLang="zh-CN" sz="1200" dirty="0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99A-4B0A-9A96-70B139C19ED7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59936CA2-68F2-4C73-9FA9-DD9C980237EE}" type="VALUE">
                      <a:rPr lang="en-US" altLang="zh-CN" smtClean="0"/>
                      <a:pPr/>
                      <a:t>[值]</a:t>
                    </a:fld>
                    <a:r>
                      <a:rPr lang="en-US" altLang="zh-CN" sz="1200" dirty="0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A99A-4B0A-9A96-70B139C19ED7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9A1957BC-B986-499A-B15D-B3DE1939F54E}" type="VALUE">
                      <a:rPr lang="en-US" altLang="zh-CN" smtClean="0"/>
                      <a:pPr/>
                      <a:t>[值]</a:t>
                    </a:fld>
                    <a:r>
                      <a:rPr lang="en-US" altLang="zh-CN" sz="1200" dirty="0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A99A-4B0A-9A96-70B139C19ED7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5B071EBD-D587-4B53-A394-57CABD87E157}" type="VALUE">
                      <a:rPr lang="en-US" altLang="zh-CN" smtClean="0"/>
                      <a:pPr/>
                      <a:t>[值]</a:t>
                    </a:fld>
                    <a:r>
                      <a:rPr lang="en-US" altLang="zh-CN" sz="1200" dirty="0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A99A-4B0A-9A96-70B139C19ED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bg1"/>
                    </a:solidFill>
                    <a:latin typeface="HarmonyOS Sans SC Black" panose="00000A00000000000000" pitchFamily="2" charset="-122"/>
                    <a:ea typeface="HarmonyOS Sans SC Black" panose="00000A00000000000000" pitchFamily="2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A类业务</c:v>
                </c:pt>
                <c:pt idx="1">
                  <c:v>B类业务</c:v>
                </c:pt>
                <c:pt idx="2">
                  <c:v>C类业务</c:v>
                </c:pt>
                <c:pt idx="3">
                  <c:v>D类业务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59</c:v>
                </c:pt>
                <c:pt idx="1">
                  <c:v>15</c:v>
                </c:pt>
                <c:pt idx="2">
                  <c:v>10</c:v>
                </c:pt>
                <c:pt idx="3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99A-4B0A-9A96-70B139C19E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9999943930410913E-2"/>
          <c:y val="0.86115035962037711"/>
          <c:w val="0.89999988786082186"/>
          <c:h val="6.67837028840561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HarmonyOS Sans SC" panose="00000500000000000000" pitchFamily="2" charset="-122"/>
                <a:ea typeface="HarmonyOS Sans SC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HarmonyOS Sans SC" panose="00000500000000000000" pitchFamily="2" charset="-122"/>
                <a:ea typeface="HarmonyOS Sans SC" panose="00000500000000000000" pitchFamily="2" charset="-122"/>
              </a:defRPr>
            </a:lvl1pPr>
          </a:lstStyle>
          <a:p>
            <a:fld id="{924B1DA7-09D3-483B-B5E2-805C03C4B1DB}" type="datetimeFigureOut">
              <a:rPr lang="zh-CN" altLang="en-US" smtClean="0"/>
              <a:pPr/>
              <a:t>2022/12/27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HarmonyOS Sans SC" panose="00000500000000000000" pitchFamily="2" charset="-122"/>
                <a:ea typeface="HarmonyOS Sans SC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HarmonyOS Sans SC" panose="00000500000000000000" pitchFamily="2" charset="-122"/>
                <a:ea typeface="HarmonyOS Sans SC" panose="00000500000000000000" pitchFamily="2" charset="-122"/>
              </a:defRPr>
            </a:lvl1pPr>
          </a:lstStyle>
          <a:p>
            <a:fld id="{C979EE65-947F-4BBC-B481-705529D0BAD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45584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HarmonyOS Sans SC" panose="00000500000000000000" pitchFamily="2" charset="-122"/>
        <a:ea typeface="HarmonyOS Sans SC" panose="00000500000000000000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HarmonyOS Sans SC" panose="00000500000000000000" pitchFamily="2" charset="-122"/>
        <a:ea typeface="HarmonyOS Sans SC" panose="00000500000000000000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HarmonyOS Sans SC" panose="00000500000000000000" pitchFamily="2" charset="-122"/>
        <a:ea typeface="HarmonyOS Sans SC" panose="00000500000000000000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HarmonyOS Sans SC" panose="00000500000000000000" pitchFamily="2" charset="-122"/>
        <a:ea typeface="HarmonyOS Sans SC" panose="00000500000000000000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HarmonyOS Sans SC" panose="00000500000000000000" pitchFamily="2" charset="-122"/>
        <a:ea typeface="HarmonyOS Sans SC" panose="000005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79EE65-947F-4BBC-B481-705529D0BAD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46911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79EE65-947F-4BBC-B481-705529D0BAD6}" type="slidenum">
              <a:rPr lang="zh-CN" altLang="en-US" smtClean="0"/>
              <a:pPr/>
              <a:t>25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209231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041758-5594-A07C-EE8A-C2D840AD26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8F10A96-B403-7B95-91C4-2AC0FD6144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F7BDD79-045C-A4AC-0F44-0120D36CF6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9A340-B591-412C-B192-1D412E70BC8A}" type="datetimeFigureOut">
              <a:rPr lang="zh-CN" altLang="en-US" smtClean="0"/>
              <a:t>2022/12/27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E066DA5-718C-B950-A5AD-7144C881D5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7F49F68-ABE4-FC1A-5D70-F8FE70E20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1E176-94C8-4391-9553-ED35EECDDE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62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C4C9FA-2B79-F621-FE31-2CAE205DA8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8DA455D-8B4B-CC75-A813-220FFA39A1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82CE17E-4518-C911-CE38-0FEDE122B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9A340-B591-412C-B192-1D412E70BC8A}" type="datetimeFigureOut">
              <a:rPr lang="zh-CN" altLang="en-US" smtClean="0"/>
              <a:t>2022/12/27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57EE41F-B635-3D9F-14E2-8D5E9C67C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A80DB3E-76B2-A3DD-EBC2-BC18F1CFA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1E176-94C8-4391-9553-ED35EECDDE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201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88B3002-17BB-0C80-E825-98A7F3E216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93602FD-D718-8A96-DB4A-02BC64956A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0E18D47-FC20-0314-30A8-EA765C906E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9A340-B591-412C-B192-1D412E70BC8A}" type="datetimeFigureOut">
              <a:rPr lang="zh-CN" altLang="en-US" smtClean="0"/>
              <a:t>2022/12/27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DCE0FBB-52D6-06D6-D8D1-C3B41BFCFC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EEBCD7A-818E-755D-9543-1676344D2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1E176-94C8-4391-9553-ED35EECDDE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97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3493DA-3861-867F-7EBC-E0BDEB5BDD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F6C3687-70F9-5D0D-2980-501BFF8D1A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A28DC95-AB9B-6514-8828-82A6B620EA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9A340-B591-412C-B192-1D412E70BC8A}" type="datetimeFigureOut">
              <a:rPr lang="zh-CN" altLang="en-US" smtClean="0"/>
              <a:t>2022/12/27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9B8E9C3-AD20-9116-5EE2-B0A2FA0AB2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36D94A7-7494-5142-DF53-024449F93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1E176-94C8-4391-9553-ED35EECDDE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226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74B6B0C-AD7C-71F5-5DCD-701B42786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8A0E7A1-EA28-4691-860C-8C4CBACAE2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98F45B9-9CD5-DF3F-868D-090829AF47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9A340-B591-412C-B192-1D412E70BC8A}" type="datetimeFigureOut">
              <a:rPr lang="zh-CN" altLang="en-US" smtClean="0"/>
              <a:t>2022/12/27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F3DC87B-EBBE-9F7C-726D-9973E048AA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6FC56C1-CBC3-9AFB-BC65-8A144FC716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1E176-94C8-4391-9553-ED35EECDDE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331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BA6CE6-1101-7D5B-EA51-F10D66C2AC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F6B7C31-4DB2-66CB-3C45-E5DA092FE5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8E8FBAB-F3A6-58C6-2533-7EC30D496D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5D8C8A9-A36C-8872-A644-1C308E4A9F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9A340-B591-412C-B192-1D412E70BC8A}" type="datetimeFigureOut">
              <a:rPr lang="zh-CN" altLang="en-US" smtClean="0"/>
              <a:t>2022/12/27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46CE663-8E3B-3136-BD2D-C299257DD6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D2A422F-F502-3BC0-AF6E-C18C610D9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1E176-94C8-4391-9553-ED35EECDDE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797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AAE7657-144F-150B-7EE4-A0227A498D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F7AB9B7-DDB9-4026-AFFB-62593CF464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E030B5A-77E4-1AF0-6A89-94FEE92F08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7C6109E-B1E0-1A45-2F34-A12F2F827B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3EE44A2-019D-6346-60E7-253B2306B2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EC89A69-79CF-71B3-DE10-770AA7A889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9A340-B591-412C-B192-1D412E70BC8A}" type="datetimeFigureOut">
              <a:rPr lang="zh-CN" altLang="en-US" smtClean="0"/>
              <a:t>2022/12/27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9714806-8620-10E3-7B0E-6B301B27C2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A68E04C-3589-C265-140A-840B1AFBA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1E176-94C8-4391-9553-ED35EECDDE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3192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0F77C6A-8E34-AA88-0B50-E7FD34F0C8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7D394E8-D8DF-AB19-A092-56B87EF15F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9A340-B591-412C-B192-1D412E70BC8A}" type="datetimeFigureOut">
              <a:rPr lang="zh-CN" altLang="en-US" smtClean="0"/>
              <a:t>2022/12/27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22C87C9-A62A-28B0-95C6-996806E36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F810F4D-E9D9-CB56-F394-F29D053D0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1E176-94C8-4391-9553-ED35EECDDE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772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B2657EB-B6F4-2308-2B84-90D2393F46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9A340-B591-412C-B192-1D412E70BC8A}" type="datetimeFigureOut">
              <a:rPr lang="zh-CN" altLang="en-US" smtClean="0"/>
              <a:t>2022/12/27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05197B4-3170-F11E-1F5E-CB3A1AEAD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9F0252F-C2DC-5AA4-7CAE-DA81A444D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1E176-94C8-4391-9553-ED35EECDDE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812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47AE04-B4D2-6FD0-99D9-ED69D9AC4C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2556421-7DE6-6FE7-D7F4-AF4BCFA5EF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81B64ED-3E54-2D7D-6B6B-36C068BD2A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8253D5E-49A2-EBE6-C1C5-C4E9A9072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9A340-B591-412C-B192-1D412E70BC8A}" type="datetimeFigureOut">
              <a:rPr lang="zh-CN" altLang="en-US" smtClean="0"/>
              <a:t>2022/12/27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2E620E8-4400-8DB4-88D6-0C0E5F6603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3AFE8AF-866E-9539-DD3E-9B5C805330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1E176-94C8-4391-9553-ED35EECDDE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632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FD4DD1-A69B-C933-D58E-768DE968A8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ED3C7FF-EEDF-BCDF-73C5-417CB5B0F6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069663C-6194-CDC0-9078-0BCADFAF95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4AE9AF6-7F9E-8F4D-CC53-7CDCD7A497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9A340-B591-412C-B192-1D412E70BC8A}" type="datetimeFigureOut">
              <a:rPr lang="zh-CN" altLang="en-US" smtClean="0"/>
              <a:t>2022/12/27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7B5FA9C-05CF-7683-424A-8EBDF4A9D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38A5FEE-D84E-4322-69DE-6C0F3A436E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1E176-94C8-4391-9553-ED35EECDDE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6617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87D45CC-3096-3D81-06D7-4D4A338B8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A750E8B-1528-4C7D-6A28-CC5BE4234A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C1F6718-6BD8-9401-9FAE-23844CB5E3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defRPr>
            </a:lvl1pPr>
          </a:lstStyle>
          <a:p>
            <a:fld id="{DAB9A340-B591-412C-B192-1D412E70BC8A}" type="datetimeFigureOut">
              <a:rPr lang="zh-CN" altLang="en-US" smtClean="0"/>
              <a:pPr/>
              <a:t>2022/12/27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AFB5F8-A684-F99B-77A1-E8307AEF72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298C1D1-F105-A485-357D-168B948A1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defRPr>
            </a:lvl1pPr>
          </a:lstStyle>
          <a:p>
            <a:fld id="{B7B1E176-94C8-4391-9553-ED35EECDDE92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95598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HarmonyOS Sans SC" panose="00000500000000000000" pitchFamily="2" charset="-122"/>
          <a:ea typeface="HarmonyOS Sans SC" panose="00000500000000000000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HarmonyOS Sans SC" panose="00000500000000000000" pitchFamily="2" charset="-122"/>
          <a:ea typeface="HarmonyOS Sans SC" panose="00000500000000000000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HarmonyOS Sans SC" panose="00000500000000000000" pitchFamily="2" charset="-122"/>
          <a:ea typeface="HarmonyOS Sans SC" panose="00000500000000000000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HarmonyOS Sans SC" panose="00000500000000000000" pitchFamily="2" charset="-122"/>
          <a:ea typeface="HarmonyOS Sans SC" panose="00000500000000000000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HarmonyOS Sans SC" panose="00000500000000000000" pitchFamily="2" charset="-122"/>
          <a:ea typeface="HarmonyOS Sans SC" panose="00000500000000000000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HarmonyOS Sans SC" panose="00000500000000000000" pitchFamily="2" charset="-122"/>
          <a:ea typeface="HarmonyOS Sans SC" panose="00000500000000000000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userDrawn="1">
          <p15:clr>
            <a:srgbClr val="F26B43"/>
          </p15:clr>
        </p15:guide>
        <p15:guide id="2" userDrawn="1">
          <p15:clr>
            <a:srgbClr val="F26B43"/>
          </p15:clr>
        </p15:guide>
        <p15:guide id="3" pos="7680" userDrawn="1">
          <p15:clr>
            <a:srgbClr val="F26B43"/>
          </p15:clr>
        </p15:guide>
        <p15:guide id="4" orient="horz" pos="432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svg"/><Relationship Id="rId3" Type="http://schemas.openxmlformats.org/officeDocument/2006/relationships/image" Target="../media/image38.svg"/><Relationship Id="rId7" Type="http://schemas.openxmlformats.org/officeDocument/2006/relationships/image" Target="../media/image42.svg"/><Relationship Id="rId12" Type="http://schemas.openxmlformats.org/officeDocument/2006/relationships/image" Target="../media/image47.png"/><Relationship Id="rId17" Type="http://schemas.openxmlformats.org/officeDocument/2006/relationships/image" Target="../media/image2.png"/><Relationship Id="rId2" Type="http://schemas.openxmlformats.org/officeDocument/2006/relationships/image" Target="../media/image37.png"/><Relationship Id="rId16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11" Type="http://schemas.openxmlformats.org/officeDocument/2006/relationships/image" Target="../media/image46.svg"/><Relationship Id="rId5" Type="http://schemas.openxmlformats.org/officeDocument/2006/relationships/image" Target="../media/image40.svg"/><Relationship Id="rId15" Type="http://schemas.openxmlformats.org/officeDocument/2006/relationships/image" Target="../media/image50.sv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svg"/><Relationship Id="rId14" Type="http://schemas.openxmlformats.org/officeDocument/2006/relationships/image" Target="../media/image4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sv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5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61.png"/><Relationship Id="rId7" Type="http://schemas.openxmlformats.org/officeDocument/2006/relationships/image" Target="../media/image50.svg"/><Relationship Id="rId12" Type="http://schemas.openxmlformats.org/officeDocument/2006/relationships/image" Target="../media/image2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11" Type="http://schemas.openxmlformats.org/officeDocument/2006/relationships/image" Target="../media/image62.png"/><Relationship Id="rId5" Type="http://schemas.openxmlformats.org/officeDocument/2006/relationships/image" Target="../media/image48.svg"/><Relationship Id="rId10" Type="http://schemas.openxmlformats.org/officeDocument/2006/relationships/image" Target="../media/image46.svg"/><Relationship Id="rId4" Type="http://schemas.openxmlformats.org/officeDocument/2006/relationships/image" Target="../media/image47.png"/><Relationship Id="rId9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6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68.png"/><Relationship Id="rId4" Type="http://schemas.openxmlformats.org/officeDocument/2006/relationships/image" Target="../media/image67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7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sv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7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54.png"/><Relationship Id="rId7" Type="http://schemas.openxmlformats.org/officeDocument/2006/relationships/image" Target="../media/image76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22.xml.rels><?xml version="1.0" encoding="UTF-8" standalone="yes"?>
<Relationships xmlns="http://schemas.openxmlformats.org/package/2006/relationships"><Relationship Id="rId26" Type="http://schemas.openxmlformats.org/officeDocument/2006/relationships/tags" Target="../tags/tag26.xml"/><Relationship Id="rId21" Type="http://schemas.openxmlformats.org/officeDocument/2006/relationships/tags" Target="../tags/tag21.xml"/><Relationship Id="rId42" Type="http://schemas.openxmlformats.org/officeDocument/2006/relationships/tags" Target="../tags/tag42.xml"/><Relationship Id="rId47" Type="http://schemas.openxmlformats.org/officeDocument/2006/relationships/tags" Target="../tags/tag47.xml"/><Relationship Id="rId63" Type="http://schemas.openxmlformats.org/officeDocument/2006/relationships/tags" Target="../tags/tag63.xml"/><Relationship Id="rId68" Type="http://schemas.openxmlformats.org/officeDocument/2006/relationships/tags" Target="../tags/tag68.xml"/><Relationship Id="rId84" Type="http://schemas.openxmlformats.org/officeDocument/2006/relationships/tags" Target="../tags/tag84.xml"/><Relationship Id="rId89" Type="http://schemas.openxmlformats.org/officeDocument/2006/relationships/tags" Target="../tags/tag89.xml"/><Relationship Id="rId112" Type="http://schemas.openxmlformats.org/officeDocument/2006/relationships/tags" Target="../tags/tag112.xml"/><Relationship Id="rId16" Type="http://schemas.openxmlformats.org/officeDocument/2006/relationships/tags" Target="../tags/tag16.xml"/><Relationship Id="rId107" Type="http://schemas.openxmlformats.org/officeDocument/2006/relationships/tags" Target="../tags/tag107.xml"/><Relationship Id="rId11" Type="http://schemas.openxmlformats.org/officeDocument/2006/relationships/tags" Target="../tags/tag11.xml"/><Relationship Id="rId32" Type="http://schemas.openxmlformats.org/officeDocument/2006/relationships/tags" Target="../tags/tag32.xml"/><Relationship Id="rId37" Type="http://schemas.openxmlformats.org/officeDocument/2006/relationships/tags" Target="../tags/tag37.xml"/><Relationship Id="rId53" Type="http://schemas.openxmlformats.org/officeDocument/2006/relationships/tags" Target="../tags/tag53.xml"/><Relationship Id="rId58" Type="http://schemas.openxmlformats.org/officeDocument/2006/relationships/tags" Target="../tags/tag58.xml"/><Relationship Id="rId74" Type="http://schemas.openxmlformats.org/officeDocument/2006/relationships/tags" Target="../tags/tag74.xml"/><Relationship Id="rId79" Type="http://schemas.openxmlformats.org/officeDocument/2006/relationships/tags" Target="../tags/tag79.xml"/><Relationship Id="rId102" Type="http://schemas.openxmlformats.org/officeDocument/2006/relationships/tags" Target="../tags/tag102.xml"/><Relationship Id="rId5" Type="http://schemas.openxmlformats.org/officeDocument/2006/relationships/tags" Target="../tags/tag5.xml"/><Relationship Id="rId90" Type="http://schemas.openxmlformats.org/officeDocument/2006/relationships/tags" Target="../tags/tag90.xml"/><Relationship Id="rId95" Type="http://schemas.openxmlformats.org/officeDocument/2006/relationships/tags" Target="../tags/tag95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43" Type="http://schemas.openxmlformats.org/officeDocument/2006/relationships/tags" Target="../tags/tag43.xml"/><Relationship Id="rId48" Type="http://schemas.openxmlformats.org/officeDocument/2006/relationships/tags" Target="../tags/tag48.xml"/><Relationship Id="rId64" Type="http://schemas.openxmlformats.org/officeDocument/2006/relationships/tags" Target="../tags/tag64.xml"/><Relationship Id="rId69" Type="http://schemas.openxmlformats.org/officeDocument/2006/relationships/tags" Target="../tags/tag69.xml"/><Relationship Id="rId113" Type="http://schemas.openxmlformats.org/officeDocument/2006/relationships/slideLayout" Target="../slideLayouts/slideLayout7.xml"/><Relationship Id="rId80" Type="http://schemas.openxmlformats.org/officeDocument/2006/relationships/tags" Target="../tags/tag80.xml"/><Relationship Id="rId85" Type="http://schemas.openxmlformats.org/officeDocument/2006/relationships/tags" Target="../tags/tag85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33" Type="http://schemas.openxmlformats.org/officeDocument/2006/relationships/tags" Target="../tags/tag33.xml"/><Relationship Id="rId38" Type="http://schemas.openxmlformats.org/officeDocument/2006/relationships/tags" Target="../tags/tag38.xml"/><Relationship Id="rId59" Type="http://schemas.openxmlformats.org/officeDocument/2006/relationships/tags" Target="../tags/tag59.xml"/><Relationship Id="rId103" Type="http://schemas.openxmlformats.org/officeDocument/2006/relationships/tags" Target="../tags/tag103.xml"/><Relationship Id="rId108" Type="http://schemas.openxmlformats.org/officeDocument/2006/relationships/tags" Target="../tags/tag108.xml"/><Relationship Id="rId54" Type="http://schemas.openxmlformats.org/officeDocument/2006/relationships/tags" Target="../tags/tag54.xml"/><Relationship Id="rId70" Type="http://schemas.openxmlformats.org/officeDocument/2006/relationships/tags" Target="../tags/tag70.xml"/><Relationship Id="rId75" Type="http://schemas.openxmlformats.org/officeDocument/2006/relationships/tags" Target="../tags/tag75.xml"/><Relationship Id="rId91" Type="http://schemas.openxmlformats.org/officeDocument/2006/relationships/tags" Target="../tags/tag91.xml"/><Relationship Id="rId96" Type="http://schemas.openxmlformats.org/officeDocument/2006/relationships/tags" Target="../tags/tag96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49" Type="http://schemas.openxmlformats.org/officeDocument/2006/relationships/tags" Target="../tags/tag49.xml"/><Relationship Id="rId57" Type="http://schemas.openxmlformats.org/officeDocument/2006/relationships/tags" Target="../tags/tag57.xml"/><Relationship Id="rId106" Type="http://schemas.openxmlformats.org/officeDocument/2006/relationships/tags" Target="../tags/tag106.xml"/><Relationship Id="rId114" Type="http://schemas.openxmlformats.org/officeDocument/2006/relationships/image" Target="../media/image62.png"/><Relationship Id="rId10" Type="http://schemas.openxmlformats.org/officeDocument/2006/relationships/tags" Target="../tags/tag10.xml"/><Relationship Id="rId31" Type="http://schemas.openxmlformats.org/officeDocument/2006/relationships/tags" Target="../tags/tag31.xml"/><Relationship Id="rId44" Type="http://schemas.openxmlformats.org/officeDocument/2006/relationships/tags" Target="../tags/tag44.xml"/><Relationship Id="rId52" Type="http://schemas.openxmlformats.org/officeDocument/2006/relationships/tags" Target="../tags/tag52.xml"/><Relationship Id="rId60" Type="http://schemas.openxmlformats.org/officeDocument/2006/relationships/tags" Target="../tags/tag60.xml"/><Relationship Id="rId65" Type="http://schemas.openxmlformats.org/officeDocument/2006/relationships/tags" Target="../tags/tag65.xml"/><Relationship Id="rId73" Type="http://schemas.openxmlformats.org/officeDocument/2006/relationships/tags" Target="../tags/tag73.xml"/><Relationship Id="rId78" Type="http://schemas.openxmlformats.org/officeDocument/2006/relationships/tags" Target="../tags/tag78.xml"/><Relationship Id="rId81" Type="http://schemas.openxmlformats.org/officeDocument/2006/relationships/tags" Target="../tags/tag81.xml"/><Relationship Id="rId86" Type="http://schemas.openxmlformats.org/officeDocument/2006/relationships/tags" Target="../tags/tag86.xml"/><Relationship Id="rId94" Type="http://schemas.openxmlformats.org/officeDocument/2006/relationships/tags" Target="../tags/tag94.xml"/><Relationship Id="rId99" Type="http://schemas.openxmlformats.org/officeDocument/2006/relationships/tags" Target="../tags/tag99.xml"/><Relationship Id="rId101" Type="http://schemas.openxmlformats.org/officeDocument/2006/relationships/tags" Target="../tags/tag101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9" Type="http://schemas.openxmlformats.org/officeDocument/2006/relationships/tags" Target="../tags/tag39.xml"/><Relationship Id="rId109" Type="http://schemas.openxmlformats.org/officeDocument/2006/relationships/tags" Target="../tags/tag109.xml"/><Relationship Id="rId34" Type="http://schemas.openxmlformats.org/officeDocument/2006/relationships/tags" Target="../tags/tag34.xml"/><Relationship Id="rId50" Type="http://schemas.openxmlformats.org/officeDocument/2006/relationships/tags" Target="../tags/tag50.xml"/><Relationship Id="rId55" Type="http://schemas.openxmlformats.org/officeDocument/2006/relationships/tags" Target="../tags/tag55.xml"/><Relationship Id="rId76" Type="http://schemas.openxmlformats.org/officeDocument/2006/relationships/tags" Target="../tags/tag76.xml"/><Relationship Id="rId97" Type="http://schemas.openxmlformats.org/officeDocument/2006/relationships/tags" Target="../tags/tag97.xml"/><Relationship Id="rId104" Type="http://schemas.openxmlformats.org/officeDocument/2006/relationships/tags" Target="../tags/tag104.xml"/><Relationship Id="rId7" Type="http://schemas.openxmlformats.org/officeDocument/2006/relationships/tags" Target="../tags/tag7.xml"/><Relationship Id="rId71" Type="http://schemas.openxmlformats.org/officeDocument/2006/relationships/tags" Target="../tags/tag71.xml"/><Relationship Id="rId92" Type="http://schemas.openxmlformats.org/officeDocument/2006/relationships/tags" Target="../tags/tag92.xml"/><Relationship Id="rId2" Type="http://schemas.openxmlformats.org/officeDocument/2006/relationships/tags" Target="../tags/tag2.xml"/><Relationship Id="rId29" Type="http://schemas.openxmlformats.org/officeDocument/2006/relationships/tags" Target="../tags/tag29.xml"/><Relationship Id="rId24" Type="http://schemas.openxmlformats.org/officeDocument/2006/relationships/tags" Target="../tags/tag24.xml"/><Relationship Id="rId40" Type="http://schemas.openxmlformats.org/officeDocument/2006/relationships/tags" Target="../tags/tag40.xml"/><Relationship Id="rId45" Type="http://schemas.openxmlformats.org/officeDocument/2006/relationships/tags" Target="../tags/tag45.xml"/><Relationship Id="rId66" Type="http://schemas.openxmlformats.org/officeDocument/2006/relationships/tags" Target="../tags/tag66.xml"/><Relationship Id="rId87" Type="http://schemas.openxmlformats.org/officeDocument/2006/relationships/tags" Target="../tags/tag87.xml"/><Relationship Id="rId110" Type="http://schemas.openxmlformats.org/officeDocument/2006/relationships/tags" Target="../tags/tag110.xml"/><Relationship Id="rId115" Type="http://schemas.openxmlformats.org/officeDocument/2006/relationships/image" Target="../media/image2.png"/><Relationship Id="rId61" Type="http://schemas.openxmlformats.org/officeDocument/2006/relationships/tags" Target="../tags/tag61.xml"/><Relationship Id="rId82" Type="http://schemas.openxmlformats.org/officeDocument/2006/relationships/tags" Target="../tags/tag82.xml"/><Relationship Id="rId19" Type="http://schemas.openxmlformats.org/officeDocument/2006/relationships/tags" Target="../tags/tag19.xml"/><Relationship Id="rId14" Type="http://schemas.openxmlformats.org/officeDocument/2006/relationships/tags" Target="../tags/tag14.xml"/><Relationship Id="rId30" Type="http://schemas.openxmlformats.org/officeDocument/2006/relationships/tags" Target="../tags/tag30.xml"/><Relationship Id="rId35" Type="http://schemas.openxmlformats.org/officeDocument/2006/relationships/tags" Target="../tags/tag35.xml"/><Relationship Id="rId56" Type="http://schemas.openxmlformats.org/officeDocument/2006/relationships/tags" Target="../tags/tag56.xml"/><Relationship Id="rId77" Type="http://schemas.openxmlformats.org/officeDocument/2006/relationships/tags" Target="../tags/tag77.xml"/><Relationship Id="rId100" Type="http://schemas.openxmlformats.org/officeDocument/2006/relationships/tags" Target="../tags/tag100.xml"/><Relationship Id="rId105" Type="http://schemas.openxmlformats.org/officeDocument/2006/relationships/tags" Target="../tags/tag105.xml"/><Relationship Id="rId8" Type="http://schemas.openxmlformats.org/officeDocument/2006/relationships/tags" Target="../tags/tag8.xml"/><Relationship Id="rId51" Type="http://schemas.openxmlformats.org/officeDocument/2006/relationships/tags" Target="../tags/tag51.xml"/><Relationship Id="rId72" Type="http://schemas.openxmlformats.org/officeDocument/2006/relationships/tags" Target="../tags/tag72.xml"/><Relationship Id="rId93" Type="http://schemas.openxmlformats.org/officeDocument/2006/relationships/tags" Target="../tags/tag93.xml"/><Relationship Id="rId98" Type="http://schemas.openxmlformats.org/officeDocument/2006/relationships/tags" Target="../tags/tag98.xml"/><Relationship Id="rId3" Type="http://schemas.openxmlformats.org/officeDocument/2006/relationships/tags" Target="../tags/tag3.xml"/><Relationship Id="rId25" Type="http://schemas.openxmlformats.org/officeDocument/2006/relationships/tags" Target="../tags/tag25.xml"/><Relationship Id="rId46" Type="http://schemas.openxmlformats.org/officeDocument/2006/relationships/tags" Target="../tags/tag46.xml"/><Relationship Id="rId67" Type="http://schemas.openxmlformats.org/officeDocument/2006/relationships/tags" Target="../tags/tag67.xml"/><Relationship Id="rId20" Type="http://schemas.openxmlformats.org/officeDocument/2006/relationships/tags" Target="../tags/tag20.xml"/><Relationship Id="rId41" Type="http://schemas.openxmlformats.org/officeDocument/2006/relationships/tags" Target="../tags/tag41.xml"/><Relationship Id="rId62" Type="http://schemas.openxmlformats.org/officeDocument/2006/relationships/tags" Target="../tags/tag62.xml"/><Relationship Id="rId83" Type="http://schemas.openxmlformats.org/officeDocument/2006/relationships/tags" Target="../tags/tag83.xml"/><Relationship Id="rId88" Type="http://schemas.openxmlformats.org/officeDocument/2006/relationships/tags" Target="../tags/tag88.xml"/><Relationship Id="rId111" Type="http://schemas.openxmlformats.org/officeDocument/2006/relationships/tags" Target="../tags/tag11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svg"/><Relationship Id="rId13" Type="http://schemas.openxmlformats.org/officeDocument/2006/relationships/image" Target="../media/image49.png"/><Relationship Id="rId3" Type="http://schemas.openxmlformats.org/officeDocument/2006/relationships/image" Target="../media/image77.png"/><Relationship Id="rId7" Type="http://schemas.openxmlformats.org/officeDocument/2006/relationships/image" Target="../media/image43.png"/><Relationship Id="rId12" Type="http://schemas.openxmlformats.org/officeDocument/2006/relationships/image" Target="../media/image48.svg"/><Relationship Id="rId17" Type="http://schemas.openxmlformats.org/officeDocument/2006/relationships/image" Target="../media/image2.png"/><Relationship Id="rId2" Type="http://schemas.openxmlformats.org/officeDocument/2006/relationships/image" Target="../media/image13.png"/><Relationship Id="rId16" Type="http://schemas.openxmlformats.org/officeDocument/2006/relationships/image" Target="../media/image28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svg"/><Relationship Id="rId11" Type="http://schemas.openxmlformats.org/officeDocument/2006/relationships/image" Target="../media/image47.png"/><Relationship Id="rId5" Type="http://schemas.openxmlformats.org/officeDocument/2006/relationships/image" Target="../media/image39.png"/><Relationship Id="rId15" Type="http://schemas.openxmlformats.org/officeDocument/2006/relationships/image" Target="../media/image27.png"/><Relationship Id="rId10" Type="http://schemas.openxmlformats.org/officeDocument/2006/relationships/image" Target="../media/image46.svg"/><Relationship Id="rId4" Type="http://schemas.openxmlformats.org/officeDocument/2006/relationships/image" Target="../media/image78.svg"/><Relationship Id="rId9" Type="http://schemas.openxmlformats.org/officeDocument/2006/relationships/image" Target="../media/image45.png"/><Relationship Id="rId14" Type="http://schemas.openxmlformats.org/officeDocument/2006/relationships/image" Target="../media/image50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82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zt/ruipu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7" Type="http://schemas.openxmlformats.org/officeDocument/2006/relationships/image" Target="../media/image2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10" Type="http://schemas.openxmlformats.org/officeDocument/2006/relationships/image" Target="../media/image2.png"/><Relationship Id="rId4" Type="http://schemas.openxmlformats.org/officeDocument/2006/relationships/image" Target="../media/image26.jpeg"/><Relationship Id="rId9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, 乐高&#10;&#10;描述已自动生成">
            <a:extLst>
              <a:ext uri="{FF2B5EF4-FFF2-40B4-BE49-F238E27FC236}">
                <a16:creationId xmlns:a16="http://schemas.microsoft.com/office/drawing/2014/main" id="{320D9E99-3F4E-47AB-3CEA-6F3E8EB96C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7753" y="450613"/>
            <a:ext cx="8815259" cy="6407387"/>
          </a:xfrm>
          <a:prstGeom prst="rect">
            <a:avLst/>
          </a:prstGeom>
        </p:spPr>
      </p:pic>
      <p:sp>
        <p:nvSpPr>
          <p:cNvPr id="50" name="文本框 49">
            <a:extLst>
              <a:ext uri="{FF2B5EF4-FFF2-40B4-BE49-F238E27FC236}">
                <a16:creationId xmlns:a16="http://schemas.microsoft.com/office/drawing/2014/main" id="{A0F3B05C-F814-0AC9-58F5-E78D4D9EEE9B}"/>
              </a:ext>
            </a:extLst>
          </p:cNvPr>
          <p:cNvSpPr txBox="1"/>
          <p:nvPr/>
        </p:nvSpPr>
        <p:spPr>
          <a:xfrm>
            <a:off x="426506" y="563720"/>
            <a:ext cx="41857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DOUYU Font" pitchFamily="2" charset="-122"/>
                <a:ea typeface="DOUYU Font" pitchFamily="2" charset="-122"/>
              </a:rPr>
              <a:t>驰骋千里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A95AA497-50F5-1E7A-6FC3-286F1FFCC065}"/>
              </a:ext>
            </a:extLst>
          </p:cNvPr>
          <p:cNvSpPr txBox="1"/>
          <p:nvPr/>
        </p:nvSpPr>
        <p:spPr>
          <a:xfrm>
            <a:off x="426506" y="1446902"/>
            <a:ext cx="433965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DOUYU Font" pitchFamily="2" charset="-122"/>
                <a:ea typeface="DOUYU Font" pitchFamily="2" charset="-122"/>
              </a:rPr>
              <a:t>披荆斩棘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7BCA4071-4AE3-D93B-277C-98C1BC1D08DC}"/>
              </a:ext>
            </a:extLst>
          </p:cNvPr>
          <p:cNvSpPr txBox="1"/>
          <p:nvPr/>
        </p:nvSpPr>
        <p:spPr>
          <a:xfrm>
            <a:off x="434784" y="6059882"/>
            <a:ext cx="58063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pc="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800000000000000" pitchFamily="2" charset="-122"/>
                <a:ea typeface="HarmonyOS Sans SC" panose="00000800000000000000" pitchFamily="2" charset="-122"/>
              </a:rPr>
              <a:t>2022</a:t>
            </a:r>
            <a:r>
              <a:rPr lang="zh-CN" altLang="en-US" spc="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800000000000000" pitchFamily="2" charset="-122"/>
                <a:ea typeface="HarmonyOS Sans SC" panose="00000800000000000000" pitchFamily="2" charset="-122"/>
              </a:rPr>
              <a:t>年终总结与</a:t>
            </a:r>
            <a:r>
              <a:rPr lang="en-US" altLang="zh-CN" spc="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800000000000000" pitchFamily="2" charset="-122"/>
                <a:ea typeface="HarmonyOS Sans SC" panose="00000800000000000000" pitchFamily="2" charset="-122"/>
              </a:rPr>
              <a:t>2023</a:t>
            </a:r>
            <a:r>
              <a:rPr lang="zh-CN" altLang="en-US" spc="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800000000000000" pitchFamily="2" charset="-122"/>
                <a:ea typeface="HarmonyOS Sans SC" panose="00000800000000000000" pitchFamily="2" charset="-122"/>
              </a:rPr>
              <a:t>年度计划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7E609C4-5219-8068-AAB1-2E04B42A8452}"/>
              </a:ext>
            </a:extLst>
          </p:cNvPr>
          <p:cNvSpPr txBox="1"/>
          <p:nvPr/>
        </p:nvSpPr>
        <p:spPr>
          <a:xfrm>
            <a:off x="411468" y="2793170"/>
            <a:ext cx="13474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800000000000000" pitchFamily="2" charset="-122"/>
                <a:ea typeface="HarmonyOS Sans SC" panose="00000800000000000000" pitchFamily="2" charset="-122"/>
              </a:rPr>
              <a:t>品牌部门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447FD3D9-7477-C227-D5C4-56776FE61582}"/>
              </a:ext>
            </a:extLst>
          </p:cNvPr>
          <p:cNvSpPr txBox="1"/>
          <p:nvPr/>
        </p:nvSpPr>
        <p:spPr>
          <a:xfrm>
            <a:off x="1889783" y="2793170"/>
            <a:ext cx="10058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800000000000000" pitchFamily="2" charset="-122"/>
                <a:ea typeface="HarmonyOS Sans SC" panose="00000800000000000000" pitchFamily="2" charset="-122"/>
              </a:rPr>
              <a:t>小锐</a:t>
            </a:r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ACA9D785-443C-3D0A-2249-5EF13592546F}"/>
              </a:ext>
            </a:extLst>
          </p:cNvPr>
          <p:cNvCxnSpPr>
            <a:cxnSpLocks/>
          </p:cNvCxnSpPr>
          <p:nvPr/>
        </p:nvCxnSpPr>
        <p:spPr>
          <a:xfrm>
            <a:off x="1783875" y="2854011"/>
            <a:ext cx="0" cy="24765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图片包含 游戏机&#10;&#10;描述已自动生成">
            <a:extLst>
              <a:ext uri="{FF2B5EF4-FFF2-40B4-BE49-F238E27FC236}">
                <a16:creationId xmlns:a16="http://schemas.microsoft.com/office/drawing/2014/main" id="{55398710-0A44-4ADF-D02A-FE3683BD55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600" y="512763"/>
            <a:ext cx="1160463" cy="313515"/>
          </a:xfrm>
          <a:prstGeom prst="rect">
            <a:avLst/>
          </a:prstGeom>
        </p:spPr>
      </p:pic>
      <p:pic>
        <p:nvPicPr>
          <p:cNvPr id="15" name="图片 14" descr="图片包含 图表&#10;&#10;描述已自动生成">
            <a:extLst>
              <a:ext uri="{FF2B5EF4-FFF2-40B4-BE49-F238E27FC236}">
                <a16:creationId xmlns:a16="http://schemas.microsoft.com/office/drawing/2014/main" id="{FB78D07B-27D1-735F-90B9-2E345702B9A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0618" y="3647864"/>
            <a:ext cx="1145949" cy="901618"/>
          </a:xfrm>
          <a:prstGeom prst="rect">
            <a:avLst/>
          </a:prstGeom>
        </p:spPr>
      </p:pic>
      <p:pic>
        <p:nvPicPr>
          <p:cNvPr id="4" name="图片 3" descr="卡通人物&#10;&#10;中度可信度描述已自动生成">
            <a:extLst>
              <a:ext uri="{FF2B5EF4-FFF2-40B4-BE49-F238E27FC236}">
                <a16:creationId xmlns:a16="http://schemas.microsoft.com/office/drawing/2014/main" id="{1A137BB4-23DE-5576-AD38-00A1874F9B1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1303" y="3569528"/>
            <a:ext cx="1439093" cy="1969822"/>
          </a:xfrm>
          <a:prstGeom prst="rect">
            <a:avLst/>
          </a:prstGeom>
        </p:spPr>
      </p:pic>
      <p:pic>
        <p:nvPicPr>
          <p:cNvPr id="9" name="图片 8" descr="图片包含 游戏机, 伞&#10;&#10;描述已自动生成">
            <a:extLst>
              <a:ext uri="{FF2B5EF4-FFF2-40B4-BE49-F238E27FC236}">
                <a16:creationId xmlns:a16="http://schemas.microsoft.com/office/drawing/2014/main" id="{5BEB0559-61D9-553D-F358-91A78BAAD93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9189" y="2812110"/>
            <a:ext cx="1011962" cy="20476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A318F1A5-491E-C1D5-F06E-5E7FDBC4362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5483" y="2199006"/>
            <a:ext cx="302426" cy="66815"/>
          </a:xfrm>
          <a:prstGeom prst="rect">
            <a:avLst/>
          </a:prstGeom>
        </p:spPr>
      </p:pic>
      <p:pic>
        <p:nvPicPr>
          <p:cNvPr id="13" name="图片 12" descr="卡通人物&#10;&#10;中度可信度描述已自动生成">
            <a:extLst>
              <a:ext uri="{FF2B5EF4-FFF2-40B4-BE49-F238E27FC236}">
                <a16:creationId xmlns:a16="http://schemas.microsoft.com/office/drawing/2014/main" id="{890795E0-F8D0-F256-ED24-28E60F2D6CC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078" y="4051382"/>
            <a:ext cx="502871" cy="502871"/>
          </a:xfrm>
          <a:prstGeom prst="rect">
            <a:avLst/>
          </a:prstGeom>
        </p:spPr>
      </p:pic>
      <p:pic>
        <p:nvPicPr>
          <p:cNvPr id="26" name="图片 25" descr="形状, 图标&#10;&#10;描述已自动生成">
            <a:extLst>
              <a:ext uri="{FF2B5EF4-FFF2-40B4-BE49-F238E27FC236}">
                <a16:creationId xmlns:a16="http://schemas.microsoft.com/office/drawing/2014/main" id="{C78D4A33-D319-F37D-0DC4-1516247A551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4581" y="3542778"/>
            <a:ext cx="527853" cy="527853"/>
          </a:xfrm>
          <a:prstGeom prst="rect">
            <a:avLst/>
          </a:prstGeom>
        </p:spPr>
      </p:pic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50CFAD7B-DF51-B6B1-7D4E-2EE913CD4769}"/>
              </a:ext>
            </a:extLst>
          </p:cNvPr>
          <p:cNvSpPr/>
          <p:nvPr/>
        </p:nvSpPr>
        <p:spPr>
          <a:xfrm>
            <a:off x="11165303" y="3955241"/>
            <a:ext cx="287307" cy="288010"/>
          </a:xfrm>
          <a:custGeom>
            <a:avLst/>
            <a:gdLst>
              <a:gd name="connsiteX0" fmla="*/ 286641 w 287307"/>
              <a:gd name="connsiteY0" fmla="*/ 143896 h 288010"/>
              <a:gd name="connsiteX1" fmla="*/ 286641 w 287307"/>
              <a:gd name="connsiteY1" fmla="*/ 134653 h 288010"/>
              <a:gd name="connsiteX2" fmla="*/ 265990 w 287307"/>
              <a:gd name="connsiteY2" fmla="*/ 115194 h 288010"/>
              <a:gd name="connsiteX3" fmla="*/ 265965 w 287307"/>
              <a:gd name="connsiteY3" fmla="*/ 115194 h 288010"/>
              <a:gd name="connsiteX4" fmla="*/ 265965 w 287307"/>
              <a:gd name="connsiteY4" fmla="*/ 115194 h 288010"/>
              <a:gd name="connsiteX5" fmla="*/ 246628 w 287307"/>
              <a:gd name="connsiteY5" fmla="*/ 102302 h 288010"/>
              <a:gd name="connsiteX6" fmla="*/ 242615 w 287307"/>
              <a:gd name="connsiteY6" fmla="*/ 93424 h 288010"/>
              <a:gd name="connsiteX7" fmla="*/ 245898 w 287307"/>
              <a:gd name="connsiteY7" fmla="*/ 70560 h 288010"/>
              <a:gd name="connsiteX8" fmla="*/ 245898 w 287307"/>
              <a:gd name="connsiteY8" fmla="*/ 70560 h 288010"/>
              <a:gd name="connsiteX9" fmla="*/ 245193 w 287307"/>
              <a:gd name="connsiteY9" fmla="*/ 42356 h 288010"/>
              <a:gd name="connsiteX10" fmla="*/ 245046 w 287307"/>
              <a:gd name="connsiteY10" fmla="*/ 42222 h 288010"/>
              <a:gd name="connsiteX11" fmla="*/ 238236 w 287307"/>
              <a:gd name="connsiteY11" fmla="*/ 35777 h 288010"/>
              <a:gd name="connsiteX12" fmla="*/ 209899 w 287307"/>
              <a:gd name="connsiteY12" fmla="*/ 36628 h 288010"/>
              <a:gd name="connsiteX13" fmla="*/ 209899 w 287307"/>
              <a:gd name="connsiteY13" fmla="*/ 36628 h 288010"/>
              <a:gd name="connsiteX14" fmla="*/ 187157 w 287307"/>
              <a:gd name="connsiteY14" fmla="*/ 41249 h 288010"/>
              <a:gd name="connsiteX15" fmla="*/ 178156 w 287307"/>
              <a:gd name="connsiteY15" fmla="*/ 37844 h 288010"/>
              <a:gd name="connsiteX16" fmla="*/ 164170 w 287307"/>
              <a:gd name="connsiteY16" fmla="*/ 19358 h 288010"/>
              <a:gd name="connsiteX17" fmla="*/ 164170 w 287307"/>
              <a:gd name="connsiteY17" fmla="*/ 19358 h 288010"/>
              <a:gd name="connsiteX18" fmla="*/ 143520 w 287307"/>
              <a:gd name="connsiteY18" fmla="*/ -101 h 288010"/>
              <a:gd name="connsiteX19" fmla="*/ 143495 w 287307"/>
              <a:gd name="connsiteY19" fmla="*/ -101 h 288010"/>
              <a:gd name="connsiteX20" fmla="*/ 134130 w 287307"/>
              <a:gd name="connsiteY20" fmla="*/ -101 h 288010"/>
              <a:gd name="connsiteX21" fmla="*/ 114672 w 287307"/>
              <a:gd name="connsiteY21" fmla="*/ 20550 h 288010"/>
              <a:gd name="connsiteX22" fmla="*/ 114672 w 287307"/>
              <a:gd name="connsiteY22" fmla="*/ 20574 h 288010"/>
              <a:gd name="connsiteX23" fmla="*/ 114672 w 287307"/>
              <a:gd name="connsiteY23" fmla="*/ 20574 h 288010"/>
              <a:gd name="connsiteX24" fmla="*/ 101780 w 287307"/>
              <a:gd name="connsiteY24" fmla="*/ 39912 h 288010"/>
              <a:gd name="connsiteX25" fmla="*/ 92902 w 287307"/>
              <a:gd name="connsiteY25" fmla="*/ 43925 h 288010"/>
              <a:gd name="connsiteX26" fmla="*/ 70038 w 287307"/>
              <a:gd name="connsiteY26" fmla="*/ 40763 h 288010"/>
              <a:gd name="connsiteX27" fmla="*/ 70038 w 287307"/>
              <a:gd name="connsiteY27" fmla="*/ 40763 h 288010"/>
              <a:gd name="connsiteX28" fmla="*/ 41700 w 287307"/>
              <a:gd name="connsiteY28" fmla="*/ 41614 h 288010"/>
              <a:gd name="connsiteX29" fmla="*/ 35254 w 287307"/>
              <a:gd name="connsiteY29" fmla="*/ 48425 h 288010"/>
              <a:gd name="connsiteX30" fmla="*/ 36106 w 287307"/>
              <a:gd name="connsiteY30" fmla="*/ 76762 h 288010"/>
              <a:gd name="connsiteX31" fmla="*/ 36106 w 287307"/>
              <a:gd name="connsiteY31" fmla="*/ 76762 h 288010"/>
              <a:gd name="connsiteX32" fmla="*/ 40727 w 287307"/>
              <a:gd name="connsiteY32" fmla="*/ 99505 h 288010"/>
              <a:gd name="connsiteX33" fmla="*/ 37322 w 287307"/>
              <a:gd name="connsiteY33" fmla="*/ 108505 h 288010"/>
              <a:gd name="connsiteX34" fmla="*/ 18836 w 287307"/>
              <a:gd name="connsiteY34" fmla="*/ 122491 h 288010"/>
              <a:gd name="connsiteX35" fmla="*/ 18836 w 287307"/>
              <a:gd name="connsiteY35" fmla="*/ 122491 h 288010"/>
              <a:gd name="connsiteX36" fmla="*/ -623 w 287307"/>
              <a:gd name="connsiteY36" fmla="*/ 143142 h 288010"/>
              <a:gd name="connsiteX37" fmla="*/ -623 w 287307"/>
              <a:gd name="connsiteY37" fmla="*/ 143166 h 288010"/>
              <a:gd name="connsiteX38" fmla="*/ -623 w 287307"/>
              <a:gd name="connsiteY38" fmla="*/ 152409 h 288010"/>
              <a:gd name="connsiteX39" fmla="*/ 19785 w 287307"/>
              <a:gd name="connsiteY39" fmla="*/ 171880 h 288010"/>
              <a:gd name="connsiteX40" fmla="*/ 20052 w 287307"/>
              <a:gd name="connsiteY40" fmla="*/ 171868 h 288010"/>
              <a:gd name="connsiteX41" fmla="*/ 20052 w 287307"/>
              <a:gd name="connsiteY41" fmla="*/ 171868 h 288010"/>
              <a:gd name="connsiteX42" fmla="*/ 39390 w 287307"/>
              <a:gd name="connsiteY42" fmla="*/ 184759 h 288010"/>
              <a:gd name="connsiteX43" fmla="*/ 43403 w 287307"/>
              <a:gd name="connsiteY43" fmla="*/ 193638 h 288010"/>
              <a:gd name="connsiteX44" fmla="*/ 40241 w 287307"/>
              <a:gd name="connsiteY44" fmla="*/ 216502 h 288010"/>
              <a:gd name="connsiteX45" fmla="*/ 40241 w 287307"/>
              <a:gd name="connsiteY45" fmla="*/ 216502 h 288010"/>
              <a:gd name="connsiteX46" fmla="*/ 41092 w 287307"/>
              <a:gd name="connsiteY46" fmla="*/ 244961 h 288010"/>
              <a:gd name="connsiteX47" fmla="*/ 47903 w 287307"/>
              <a:gd name="connsiteY47" fmla="*/ 251285 h 288010"/>
              <a:gd name="connsiteX48" fmla="*/ 76240 w 287307"/>
              <a:gd name="connsiteY48" fmla="*/ 250434 h 288010"/>
              <a:gd name="connsiteX49" fmla="*/ 76240 w 287307"/>
              <a:gd name="connsiteY49" fmla="*/ 250434 h 288010"/>
              <a:gd name="connsiteX50" fmla="*/ 98983 w 287307"/>
              <a:gd name="connsiteY50" fmla="*/ 245812 h 288010"/>
              <a:gd name="connsiteX51" fmla="*/ 108104 w 287307"/>
              <a:gd name="connsiteY51" fmla="*/ 249217 h 288010"/>
              <a:gd name="connsiteX52" fmla="*/ 122212 w 287307"/>
              <a:gd name="connsiteY52" fmla="*/ 268433 h 288010"/>
              <a:gd name="connsiteX53" fmla="*/ 122212 w 287307"/>
              <a:gd name="connsiteY53" fmla="*/ 268433 h 288010"/>
              <a:gd name="connsiteX54" fmla="*/ 142863 w 287307"/>
              <a:gd name="connsiteY54" fmla="*/ 287892 h 288010"/>
              <a:gd name="connsiteX55" fmla="*/ 142887 w 287307"/>
              <a:gd name="connsiteY55" fmla="*/ 287892 h 288010"/>
              <a:gd name="connsiteX56" fmla="*/ 152251 w 287307"/>
              <a:gd name="connsiteY56" fmla="*/ 287892 h 288010"/>
              <a:gd name="connsiteX57" fmla="*/ 171589 w 287307"/>
              <a:gd name="connsiteY57" fmla="*/ 267363 h 288010"/>
              <a:gd name="connsiteX58" fmla="*/ 171589 w 287307"/>
              <a:gd name="connsiteY58" fmla="*/ 267217 h 288010"/>
              <a:gd name="connsiteX59" fmla="*/ 171589 w 287307"/>
              <a:gd name="connsiteY59" fmla="*/ 267217 h 288010"/>
              <a:gd name="connsiteX60" fmla="*/ 184481 w 287307"/>
              <a:gd name="connsiteY60" fmla="*/ 247879 h 288010"/>
              <a:gd name="connsiteX61" fmla="*/ 193359 w 287307"/>
              <a:gd name="connsiteY61" fmla="*/ 243866 h 288010"/>
              <a:gd name="connsiteX62" fmla="*/ 216223 w 287307"/>
              <a:gd name="connsiteY62" fmla="*/ 247028 h 288010"/>
              <a:gd name="connsiteX63" fmla="*/ 216223 w 287307"/>
              <a:gd name="connsiteY63" fmla="*/ 247028 h 288010"/>
              <a:gd name="connsiteX64" fmla="*/ 244682 w 287307"/>
              <a:gd name="connsiteY64" fmla="*/ 246177 h 288010"/>
              <a:gd name="connsiteX65" fmla="*/ 251006 w 287307"/>
              <a:gd name="connsiteY65" fmla="*/ 239366 h 288010"/>
              <a:gd name="connsiteX66" fmla="*/ 250155 w 287307"/>
              <a:gd name="connsiteY66" fmla="*/ 211029 h 288010"/>
              <a:gd name="connsiteX67" fmla="*/ 250155 w 287307"/>
              <a:gd name="connsiteY67" fmla="*/ 211029 h 288010"/>
              <a:gd name="connsiteX68" fmla="*/ 245533 w 287307"/>
              <a:gd name="connsiteY68" fmla="*/ 188286 h 288010"/>
              <a:gd name="connsiteX69" fmla="*/ 248938 w 287307"/>
              <a:gd name="connsiteY69" fmla="*/ 179287 h 288010"/>
              <a:gd name="connsiteX70" fmla="*/ 267546 w 287307"/>
              <a:gd name="connsiteY70" fmla="*/ 165179 h 288010"/>
              <a:gd name="connsiteX71" fmla="*/ 267546 w 287307"/>
              <a:gd name="connsiteY71" fmla="*/ 165179 h 288010"/>
              <a:gd name="connsiteX72" fmla="*/ 286653 w 287307"/>
              <a:gd name="connsiteY72" fmla="*/ 144200 h 288010"/>
              <a:gd name="connsiteX73" fmla="*/ 286641 w 287307"/>
              <a:gd name="connsiteY73" fmla="*/ 143896 h 288010"/>
              <a:gd name="connsiteX74" fmla="*/ 197129 w 287307"/>
              <a:gd name="connsiteY74" fmla="*/ 195462 h 288010"/>
              <a:gd name="connsiteX75" fmla="*/ 91053 w 287307"/>
              <a:gd name="connsiteY75" fmla="*/ 198770 h 288010"/>
              <a:gd name="connsiteX76" fmla="*/ 87757 w 287307"/>
              <a:gd name="connsiteY76" fmla="*/ 92694 h 288010"/>
              <a:gd name="connsiteX77" fmla="*/ 193821 w 287307"/>
              <a:gd name="connsiteY77" fmla="*/ 89398 h 288010"/>
              <a:gd name="connsiteX78" fmla="*/ 193845 w 287307"/>
              <a:gd name="connsiteY78" fmla="*/ 89410 h 288010"/>
              <a:gd name="connsiteX79" fmla="*/ 197129 w 287307"/>
              <a:gd name="connsiteY79" fmla="*/ 195462 h 288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287307" h="288010">
                <a:moveTo>
                  <a:pt x="286641" y="143896"/>
                </a:moveTo>
                <a:lnTo>
                  <a:pt x="286641" y="134653"/>
                </a:lnTo>
                <a:cubicBezTo>
                  <a:pt x="286312" y="123573"/>
                  <a:pt x="277057" y="114865"/>
                  <a:pt x="265990" y="115194"/>
                </a:cubicBezTo>
                <a:cubicBezTo>
                  <a:pt x="265977" y="115194"/>
                  <a:pt x="265965" y="115194"/>
                  <a:pt x="265965" y="115194"/>
                </a:cubicBezTo>
                <a:lnTo>
                  <a:pt x="265965" y="115194"/>
                </a:lnTo>
                <a:cubicBezTo>
                  <a:pt x="257452" y="115376"/>
                  <a:pt x="249742" y="110231"/>
                  <a:pt x="246628" y="102302"/>
                </a:cubicBezTo>
                <a:cubicBezTo>
                  <a:pt x="245412" y="99383"/>
                  <a:pt x="244074" y="96343"/>
                  <a:pt x="242615" y="93424"/>
                </a:cubicBezTo>
                <a:cubicBezTo>
                  <a:pt x="238807" y="85871"/>
                  <a:pt x="240121" y="76738"/>
                  <a:pt x="245898" y="70560"/>
                </a:cubicBezTo>
                <a:lnTo>
                  <a:pt x="245898" y="70560"/>
                </a:lnTo>
                <a:cubicBezTo>
                  <a:pt x="253487" y="62581"/>
                  <a:pt x="253171" y="49957"/>
                  <a:pt x="245193" y="42356"/>
                </a:cubicBezTo>
                <a:cubicBezTo>
                  <a:pt x="245144" y="42320"/>
                  <a:pt x="245095" y="42271"/>
                  <a:pt x="245046" y="42222"/>
                </a:cubicBezTo>
                <a:lnTo>
                  <a:pt x="238236" y="35777"/>
                </a:lnTo>
                <a:cubicBezTo>
                  <a:pt x="230173" y="28200"/>
                  <a:pt x="217488" y="28577"/>
                  <a:pt x="209899" y="36628"/>
                </a:cubicBezTo>
                <a:lnTo>
                  <a:pt x="209899" y="36628"/>
                </a:lnTo>
                <a:cubicBezTo>
                  <a:pt x="204074" y="42843"/>
                  <a:pt x="194952" y="44691"/>
                  <a:pt x="187157" y="41249"/>
                </a:cubicBezTo>
                <a:cubicBezTo>
                  <a:pt x="184237" y="40033"/>
                  <a:pt x="181197" y="38817"/>
                  <a:pt x="178156" y="37844"/>
                </a:cubicBezTo>
                <a:cubicBezTo>
                  <a:pt x="170044" y="35266"/>
                  <a:pt x="164438" y="27859"/>
                  <a:pt x="164170" y="19358"/>
                </a:cubicBezTo>
                <a:lnTo>
                  <a:pt x="164170" y="19358"/>
                </a:lnTo>
                <a:cubicBezTo>
                  <a:pt x="163842" y="8279"/>
                  <a:pt x="154587" y="-429"/>
                  <a:pt x="143520" y="-101"/>
                </a:cubicBezTo>
                <a:cubicBezTo>
                  <a:pt x="143507" y="-101"/>
                  <a:pt x="143495" y="-101"/>
                  <a:pt x="143495" y="-101"/>
                </a:cubicBezTo>
                <a:lnTo>
                  <a:pt x="134130" y="-101"/>
                </a:lnTo>
                <a:cubicBezTo>
                  <a:pt x="123051" y="227"/>
                  <a:pt x="114343" y="9483"/>
                  <a:pt x="114672" y="20550"/>
                </a:cubicBezTo>
                <a:cubicBezTo>
                  <a:pt x="114672" y="20562"/>
                  <a:pt x="114672" y="20562"/>
                  <a:pt x="114672" y="20574"/>
                </a:cubicBezTo>
                <a:lnTo>
                  <a:pt x="114672" y="20574"/>
                </a:lnTo>
                <a:cubicBezTo>
                  <a:pt x="114927" y="29100"/>
                  <a:pt x="109758" y="36859"/>
                  <a:pt x="101780" y="39912"/>
                </a:cubicBezTo>
                <a:cubicBezTo>
                  <a:pt x="98861" y="41128"/>
                  <a:pt x="95821" y="42466"/>
                  <a:pt x="92902" y="43925"/>
                </a:cubicBezTo>
                <a:cubicBezTo>
                  <a:pt x="85374" y="47793"/>
                  <a:pt x="76228" y="46528"/>
                  <a:pt x="70038" y="40763"/>
                </a:cubicBezTo>
                <a:lnTo>
                  <a:pt x="70038" y="40763"/>
                </a:lnTo>
                <a:cubicBezTo>
                  <a:pt x="61974" y="33186"/>
                  <a:pt x="49301" y="33563"/>
                  <a:pt x="41700" y="41614"/>
                </a:cubicBezTo>
                <a:lnTo>
                  <a:pt x="35254" y="48425"/>
                </a:lnTo>
                <a:cubicBezTo>
                  <a:pt x="27677" y="56488"/>
                  <a:pt x="28055" y="69173"/>
                  <a:pt x="36106" y="76762"/>
                </a:cubicBezTo>
                <a:lnTo>
                  <a:pt x="36106" y="76762"/>
                </a:lnTo>
                <a:cubicBezTo>
                  <a:pt x="42321" y="82588"/>
                  <a:pt x="44169" y="91709"/>
                  <a:pt x="40727" y="99505"/>
                </a:cubicBezTo>
                <a:cubicBezTo>
                  <a:pt x="39511" y="102424"/>
                  <a:pt x="38295" y="105464"/>
                  <a:pt x="37322" y="108505"/>
                </a:cubicBezTo>
                <a:cubicBezTo>
                  <a:pt x="34743" y="116616"/>
                  <a:pt x="27337" y="122223"/>
                  <a:pt x="18836" y="122491"/>
                </a:cubicBezTo>
                <a:lnTo>
                  <a:pt x="18836" y="122491"/>
                </a:lnTo>
                <a:cubicBezTo>
                  <a:pt x="7756" y="122819"/>
                  <a:pt x="-952" y="132074"/>
                  <a:pt x="-623" y="143142"/>
                </a:cubicBezTo>
                <a:cubicBezTo>
                  <a:pt x="-623" y="143154"/>
                  <a:pt x="-623" y="143154"/>
                  <a:pt x="-623" y="143166"/>
                </a:cubicBezTo>
                <a:lnTo>
                  <a:pt x="-623" y="152409"/>
                </a:lnTo>
                <a:cubicBezTo>
                  <a:pt x="-356" y="163415"/>
                  <a:pt x="8778" y="172135"/>
                  <a:pt x="19785" y="171880"/>
                </a:cubicBezTo>
                <a:cubicBezTo>
                  <a:pt x="19882" y="171868"/>
                  <a:pt x="19967" y="171868"/>
                  <a:pt x="20052" y="171868"/>
                </a:cubicBezTo>
                <a:lnTo>
                  <a:pt x="20052" y="171868"/>
                </a:lnTo>
                <a:cubicBezTo>
                  <a:pt x="28565" y="171685"/>
                  <a:pt x="36276" y="176830"/>
                  <a:pt x="39390" y="184759"/>
                </a:cubicBezTo>
                <a:cubicBezTo>
                  <a:pt x="40605" y="187678"/>
                  <a:pt x="41944" y="190719"/>
                  <a:pt x="43403" y="193638"/>
                </a:cubicBezTo>
                <a:cubicBezTo>
                  <a:pt x="47319" y="201154"/>
                  <a:pt x="46042" y="210324"/>
                  <a:pt x="40241" y="216502"/>
                </a:cubicBezTo>
                <a:lnTo>
                  <a:pt x="40241" y="216502"/>
                </a:lnTo>
                <a:cubicBezTo>
                  <a:pt x="32652" y="224602"/>
                  <a:pt x="33029" y="237323"/>
                  <a:pt x="41092" y="244961"/>
                </a:cubicBezTo>
                <a:lnTo>
                  <a:pt x="47903" y="251285"/>
                </a:lnTo>
                <a:cubicBezTo>
                  <a:pt x="55966" y="258862"/>
                  <a:pt x="68651" y="258485"/>
                  <a:pt x="76240" y="250434"/>
                </a:cubicBezTo>
                <a:lnTo>
                  <a:pt x="76240" y="250434"/>
                </a:lnTo>
                <a:cubicBezTo>
                  <a:pt x="82090" y="244255"/>
                  <a:pt x="91187" y="242407"/>
                  <a:pt x="98983" y="245812"/>
                </a:cubicBezTo>
                <a:cubicBezTo>
                  <a:pt x="101902" y="247028"/>
                  <a:pt x="104942" y="248244"/>
                  <a:pt x="108104" y="249217"/>
                </a:cubicBezTo>
                <a:cubicBezTo>
                  <a:pt x="116447" y="251929"/>
                  <a:pt x="122115" y="259664"/>
                  <a:pt x="122212" y="268433"/>
                </a:cubicBezTo>
                <a:lnTo>
                  <a:pt x="122212" y="268433"/>
                </a:lnTo>
                <a:cubicBezTo>
                  <a:pt x="122540" y="279512"/>
                  <a:pt x="131796" y="288220"/>
                  <a:pt x="142863" y="287892"/>
                </a:cubicBezTo>
                <a:cubicBezTo>
                  <a:pt x="142875" y="287892"/>
                  <a:pt x="142887" y="287892"/>
                  <a:pt x="142887" y="287892"/>
                </a:cubicBezTo>
                <a:lnTo>
                  <a:pt x="152251" y="287892"/>
                </a:lnTo>
                <a:cubicBezTo>
                  <a:pt x="163258" y="287564"/>
                  <a:pt x="171917" y="278369"/>
                  <a:pt x="171589" y="267363"/>
                </a:cubicBezTo>
                <a:cubicBezTo>
                  <a:pt x="171589" y="267314"/>
                  <a:pt x="171589" y="267266"/>
                  <a:pt x="171589" y="267217"/>
                </a:cubicBezTo>
                <a:lnTo>
                  <a:pt x="171589" y="267217"/>
                </a:lnTo>
                <a:cubicBezTo>
                  <a:pt x="171406" y="258704"/>
                  <a:pt x="176551" y="250981"/>
                  <a:pt x="184481" y="247879"/>
                </a:cubicBezTo>
                <a:cubicBezTo>
                  <a:pt x="187521" y="246663"/>
                  <a:pt x="190440" y="245326"/>
                  <a:pt x="193359" y="243866"/>
                </a:cubicBezTo>
                <a:cubicBezTo>
                  <a:pt x="200887" y="239999"/>
                  <a:pt x="210033" y="241264"/>
                  <a:pt x="216223" y="247028"/>
                </a:cubicBezTo>
                <a:lnTo>
                  <a:pt x="216223" y="247028"/>
                </a:lnTo>
                <a:cubicBezTo>
                  <a:pt x="224323" y="254617"/>
                  <a:pt x="237044" y="254240"/>
                  <a:pt x="244682" y="246177"/>
                </a:cubicBezTo>
                <a:lnTo>
                  <a:pt x="251006" y="239366"/>
                </a:lnTo>
                <a:cubicBezTo>
                  <a:pt x="258583" y="231303"/>
                  <a:pt x="258206" y="218618"/>
                  <a:pt x="250155" y="211029"/>
                </a:cubicBezTo>
                <a:lnTo>
                  <a:pt x="250155" y="211029"/>
                </a:lnTo>
                <a:cubicBezTo>
                  <a:pt x="243940" y="205204"/>
                  <a:pt x="242091" y="196082"/>
                  <a:pt x="245533" y="188286"/>
                </a:cubicBezTo>
                <a:cubicBezTo>
                  <a:pt x="246847" y="185355"/>
                  <a:pt x="247990" y="182351"/>
                  <a:pt x="248938" y="179287"/>
                </a:cubicBezTo>
                <a:cubicBezTo>
                  <a:pt x="251614" y="171175"/>
                  <a:pt x="259021" y="165556"/>
                  <a:pt x="267546" y="165179"/>
                </a:cubicBezTo>
                <a:lnTo>
                  <a:pt x="267546" y="165179"/>
                </a:lnTo>
                <a:cubicBezTo>
                  <a:pt x="278613" y="164668"/>
                  <a:pt x="287176" y="155267"/>
                  <a:pt x="286653" y="144200"/>
                </a:cubicBezTo>
                <a:cubicBezTo>
                  <a:pt x="286653" y="144102"/>
                  <a:pt x="286653" y="143993"/>
                  <a:pt x="286641" y="143896"/>
                </a:cubicBezTo>
                <a:close/>
                <a:moveTo>
                  <a:pt x="197129" y="195462"/>
                </a:moveTo>
                <a:cubicBezTo>
                  <a:pt x="168756" y="225660"/>
                  <a:pt x="121263" y="227143"/>
                  <a:pt x="91053" y="198770"/>
                </a:cubicBezTo>
                <a:cubicBezTo>
                  <a:pt x="60855" y="170384"/>
                  <a:pt x="59383" y="122892"/>
                  <a:pt x="87757" y="92694"/>
                </a:cubicBezTo>
                <a:cubicBezTo>
                  <a:pt x="116131" y="62496"/>
                  <a:pt x="163623" y="61012"/>
                  <a:pt x="193821" y="89398"/>
                </a:cubicBezTo>
                <a:cubicBezTo>
                  <a:pt x="193833" y="89398"/>
                  <a:pt x="193833" y="89410"/>
                  <a:pt x="193845" y="89410"/>
                </a:cubicBezTo>
                <a:cubicBezTo>
                  <a:pt x="224031" y="117796"/>
                  <a:pt x="225502" y="165264"/>
                  <a:pt x="197129" y="195462"/>
                </a:cubicBezTo>
                <a:close/>
              </a:path>
            </a:pathLst>
          </a:custGeom>
          <a:solidFill>
            <a:srgbClr val="88D5FC"/>
          </a:solidFill>
          <a:ln w="119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8A129E0D-FDC9-043A-CD72-B27905C2A7A8}"/>
              </a:ext>
            </a:extLst>
          </p:cNvPr>
          <p:cNvSpPr/>
          <p:nvPr/>
        </p:nvSpPr>
        <p:spPr>
          <a:xfrm>
            <a:off x="11203620" y="4214901"/>
            <a:ext cx="87162" cy="87448"/>
          </a:xfrm>
          <a:custGeom>
            <a:avLst/>
            <a:gdLst>
              <a:gd name="connsiteX0" fmla="*/ 86449 w 87162"/>
              <a:gd name="connsiteY0" fmla="*/ 43556 h 87448"/>
              <a:gd name="connsiteX1" fmla="*/ 86449 w 87162"/>
              <a:gd name="connsiteY1" fmla="*/ 40759 h 87448"/>
              <a:gd name="connsiteX2" fmla="*/ 80246 w 87162"/>
              <a:gd name="connsiteY2" fmla="*/ 34800 h 87448"/>
              <a:gd name="connsiteX3" fmla="*/ 80246 w 87162"/>
              <a:gd name="connsiteY3" fmla="*/ 34800 h 87448"/>
              <a:gd name="connsiteX4" fmla="*/ 80246 w 87162"/>
              <a:gd name="connsiteY4" fmla="*/ 34800 h 87448"/>
              <a:gd name="connsiteX5" fmla="*/ 74408 w 87162"/>
              <a:gd name="connsiteY5" fmla="*/ 31029 h 87448"/>
              <a:gd name="connsiteX6" fmla="*/ 73192 w 87162"/>
              <a:gd name="connsiteY6" fmla="*/ 28354 h 87448"/>
              <a:gd name="connsiteX7" fmla="*/ 74165 w 87162"/>
              <a:gd name="connsiteY7" fmla="*/ 21421 h 87448"/>
              <a:gd name="connsiteX8" fmla="*/ 74165 w 87162"/>
              <a:gd name="connsiteY8" fmla="*/ 21421 h 87448"/>
              <a:gd name="connsiteX9" fmla="*/ 74250 w 87162"/>
              <a:gd name="connsiteY9" fmla="*/ 12993 h 87448"/>
              <a:gd name="connsiteX10" fmla="*/ 74165 w 87162"/>
              <a:gd name="connsiteY10" fmla="*/ 12908 h 87448"/>
              <a:gd name="connsiteX11" fmla="*/ 72098 w 87162"/>
              <a:gd name="connsiteY11" fmla="*/ 10962 h 87448"/>
              <a:gd name="connsiteX12" fmla="*/ 63669 w 87162"/>
              <a:gd name="connsiteY12" fmla="*/ 10877 h 87448"/>
              <a:gd name="connsiteX13" fmla="*/ 63585 w 87162"/>
              <a:gd name="connsiteY13" fmla="*/ 10962 h 87448"/>
              <a:gd name="connsiteX14" fmla="*/ 63585 w 87162"/>
              <a:gd name="connsiteY14" fmla="*/ 10962 h 87448"/>
              <a:gd name="connsiteX15" fmla="*/ 56774 w 87162"/>
              <a:gd name="connsiteY15" fmla="*/ 12300 h 87448"/>
              <a:gd name="connsiteX16" fmla="*/ 53976 w 87162"/>
              <a:gd name="connsiteY16" fmla="*/ 11327 h 87448"/>
              <a:gd name="connsiteX17" fmla="*/ 49842 w 87162"/>
              <a:gd name="connsiteY17" fmla="*/ 5733 h 87448"/>
              <a:gd name="connsiteX18" fmla="*/ 49842 w 87162"/>
              <a:gd name="connsiteY18" fmla="*/ 5733 h 87448"/>
              <a:gd name="connsiteX19" fmla="*/ 43530 w 87162"/>
              <a:gd name="connsiteY19" fmla="*/ -105 h 87448"/>
              <a:gd name="connsiteX20" fmla="*/ 43517 w 87162"/>
              <a:gd name="connsiteY20" fmla="*/ -105 h 87448"/>
              <a:gd name="connsiteX21" fmla="*/ 40720 w 87162"/>
              <a:gd name="connsiteY21" fmla="*/ -105 h 87448"/>
              <a:gd name="connsiteX22" fmla="*/ 34882 w 87162"/>
              <a:gd name="connsiteY22" fmla="*/ 5976 h 87448"/>
              <a:gd name="connsiteX23" fmla="*/ 34882 w 87162"/>
              <a:gd name="connsiteY23" fmla="*/ 6098 h 87448"/>
              <a:gd name="connsiteX24" fmla="*/ 34882 w 87162"/>
              <a:gd name="connsiteY24" fmla="*/ 6098 h 87448"/>
              <a:gd name="connsiteX25" fmla="*/ 30991 w 87162"/>
              <a:gd name="connsiteY25" fmla="*/ 11935 h 87448"/>
              <a:gd name="connsiteX26" fmla="*/ 28315 w 87162"/>
              <a:gd name="connsiteY26" fmla="*/ 13030 h 87448"/>
              <a:gd name="connsiteX27" fmla="*/ 21383 w 87162"/>
              <a:gd name="connsiteY27" fmla="*/ 12057 h 87448"/>
              <a:gd name="connsiteX28" fmla="*/ 21383 w 87162"/>
              <a:gd name="connsiteY28" fmla="*/ 12057 h 87448"/>
              <a:gd name="connsiteX29" fmla="*/ 12785 w 87162"/>
              <a:gd name="connsiteY29" fmla="*/ 12020 h 87448"/>
              <a:gd name="connsiteX30" fmla="*/ 12748 w 87162"/>
              <a:gd name="connsiteY30" fmla="*/ 12057 h 87448"/>
              <a:gd name="connsiteX31" fmla="*/ 10924 w 87162"/>
              <a:gd name="connsiteY31" fmla="*/ 14124 h 87448"/>
              <a:gd name="connsiteX32" fmla="*/ 10838 w 87162"/>
              <a:gd name="connsiteY32" fmla="*/ 22552 h 87448"/>
              <a:gd name="connsiteX33" fmla="*/ 10924 w 87162"/>
              <a:gd name="connsiteY33" fmla="*/ 22638 h 87448"/>
              <a:gd name="connsiteX34" fmla="*/ 10924 w 87162"/>
              <a:gd name="connsiteY34" fmla="*/ 22638 h 87448"/>
              <a:gd name="connsiteX35" fmla="*/ 12383 w 87162"/>
              <a:gd name="connsiteY35" fmla="*/ 29448 h 87448"/>
              <a:gd name="connsiteX36" fmla="*/ 10924 w 87162"/>
              <a:gd name="connsiteY36" fmla="*/ 33097 h 87448"/>
              <a:gd name="connsiteX37" fmla="*/ 5329 w 87162"/>
              <a:gd name="connsiteY37" fmla="*/ 37232 h 87448"/>
              <a:gd name="connsiteX38" fmla="*/ 5329 w 87162"/>
              <a:gd name="connsiteY38" fmla="*/ 37232 h 87448"/>
              <a:gd name="connsiteX39" fmla="*/ -630 w 87162"/>
              <a:gd name="connsiteY39" fmla="*/ 43556 h 87448"/>
              <a:gd name="connsiteX40" fmla="*/ -630 w 87162"/>
              <a:gd name="connsiteY40" fmla="*/ 46353 h 87448"/>
              <a:gd name="connsiteX41" fmla="*/ 5572 w 87162"/>
              <a:gd name="connsiteY41" fmla="*/ 52191 h 87448"/>
              <a:gd name="connsiteX42" fmla="*/ 5572 w 87162"/>
              <a:gd name="connsiteY42" fmla="*/ 52191 h 87448"/>
              <a:gd name="connsiteX43" fmla="*/ 11410 w 87162"/>
              <a:gd name="connsiteY43" fmla="*/ 56083 h 87448"/>
              <a:gd name="connsiteX44" fmla="*/ 12626 w 87162"/>
              <a:gd name="connsiteY44" fmla="*/ 58758 h 87448"/>
              <a:gd name="connsiteX45" fmla="*/ 11653 w 87162"/>
              <a:gd name="connsiteY45" fmla="*/ 65691 h 87448"/>
              <a:gd name="connsiteX46" fmla="*/ 11653 w 87162"/>
              <a:gd name="connsiteY46" fmla="*/ 65691 h 87448"/>
              <a:gd name="connsiteX47" fmla="*/ 11653 w 87162"/>
              <a:gd name="connsiteY47" fmla="*/ 74326 h 87448"/>
              <a:gd name="connsiteX48" fmla="*/ 13721 w 87162"/>
              <a:gd name="connsiteY48" fmla="*/ 76150 h 87448"/>
              <a:gd name="connsiteX49" fmla="*/ 22149 w 87162"/>
              <a:gd name="connsiteY49" fmla="*/ 76235 h 87448"/>
              <a:gd name="connsiteX50" fmla="*/ 22234 w 87162"/>
              <a:gd name="connsiteY50" fmla="*/ 76150 h 87448"/>
              <a:gd name="connsiteX51" fmla="*/ 22234 w 87162"/>
              <a:gd name="connsiteY51" fmla="*/ 76150 h 87448"/>
              <a:gd name="connsiteX52" fmla="*/ 29166 w 87162"/>
              <a:gd name="connsiteY52" fmla="*/ 74690 h 87448"/>
              <a:gd name="connsiteX53" fmla="*/ 31842 w 87162"/>
              <a:gd name="connsiteY53" fmla="*/ 75785 h 87448"/>
              <a:gd name="connsiteX54" fmla="*/ 36099 w 87162"/>
              <a:gd name="connsiteY54" fmla="*/ 81379 h 87448"/>
              <a:gd name="connsiteX55" fmla="*/ 36099 w 87162"/>
              <a:gd name="connsiteY55" fmla="*/ 81379 h 87448"/>
              <a:gd name="connsiteX56" fmla="*/ 42301 w 87162"/>
              <a:gd name="connsiteY56" fmla="*/ 87339 h 87448"/>
              <a:gd name="connsiteX57" fmla="*/ 45098 w 87162"/>
              <a:gd name="connsiteY57" fmla="*/ 87339 h 87448"/>
              <a:gd name="connsiteX58" fmla="*/ 51058 w 87162"/>
              <a:gd name="connsiteY58" fmla="*/ 81136 h 87448"/>
              <a:gd name="connsiteX59" fmla="*/ 51058 w 87162"/>
              <a:gd name="connsiteY59" fmla="*/ 81136 h 87448"/>
              <a:gd name="connsiteX60" fmla="*/ 54828 w 87162"/>
              <a:gd name="connsiteY60" fmla="*/ 75299 h 87448"/>
              <a:gd name="connsiteX61" fmla="*/ 57504 w 87162"/>
              <a:gd name="connsiteY61" fmla="*/ 74082 h 87448"/>
              <a:gd name="connsiteX62" fmla="*/ 64436 w 87162"/>
              <a:gd name="connsiteY62" fmla="*/ 75055 h 87448"/>
              <a:gd name="connsiteX63" fmla="*/ 64436 w 87162"/>
              <a:gd name="connsiteY63" fmla="*/ 75055 h 87448"/>
              <a:gd name="connsiteX64" fmla="*/ 72864 w 87162"/>
              <a:gd name="connsiteY64" fmla="*/ 75140 h 87448"/>
              <a:gd name="connsiteX65" fmla="*/ 72949 w 87162"/>
              <a:gd name="connsiteY65" fmla="*/ 75055 h 87448"/>
              <a:gd name="connsiteX66" fmla="*/ 74895 w 87162"/>
              <a:gd name="connsiteY66" fmla="*/ 72988 h 87448"/>
              <a:gd name="connsiteX67" fmla="*/ 74981 w 87162"/>
              <a:gd name="connsiteY67" fmla="*/ 64560 h 87448"/>
              <a:gd name="connsiteX68" fmla="*/ 74895 w 87162"/>
              <a:gd name="connsiteY68" fmla="*/ 64474 h 87448"/>
              <a:gd name="connsiteX69" fmla="*/ 74895 w 87162"/>
              <a:gd name="connsiteY69" fmla="*/ 64474 h 87448"/>
              <a:gd name="connsiteX70" fmla="*/ 73558 w 87162"/>
              <a:gd name="connsiteY70" fmla="*/ 57542 h 87448"/>
              <a:gd name="connsiteX71" fmla="*/ 74530 w 87162"/>
              <a:gd name="connsiteY71" fmla="*/ 54867 h 87448"/>
              <a:gd name="connsiteX72" fmla="*/ 80125 w 87162"/>
              <a:gd name="connsiteY72" fmla="*/ 50610 h 87448"/>
              <a:gd name="connsiteX73" fmla="*/ 80125 w 87162"/>
              <a:gd name="connsiteY73" fmla="*/ 50610 h 87448"/>
              <a:gd name="connsiteX74" fmla="*/ 86522 w 87162"/>
              <a:gd name="connsiteY74" fmla="*/ 44857 h 87448"/>
              <a:gd name="connsiteX75" fmla="*/ 86449 w 87162"/>
              <a:gd name="connsiteY75" fmla="*/ 43556 h 87448"/>
              <a:gd name="connsiteX76" fmla="*/ 59571 w 87162"/>
              <a:gd name="connsiteY76" fmla="*/ 58880 h 87448"/>
              <a:gd name="connsiteX77" fmla="*/ 27597 w 87162"/>
              <a:gd name="connsiteY77" fmla="*/ 59962 h 87448"/>
              <a:gd name="connsiteX78" fmla="*/ 26515 w 87162"/>
              <a:gd name="connsiteY78" fmla="*/ 28001 h 87448"/>
              <a:gd name="connsiteX79" fmla="*/ 58489 w 87162"/>
              <a:gd name="connsiteY79" fmla="*/ 26906 h 87448"/>
              <a:gd name="connsiteX80" fmla="*/ 58598 w 87162"/>
              <a:gd name="connsiteY80" fmla="*/ 27016 h 87448"/>
              <a:gd name="connsiteX81" fmla="*/ 59571 w 87162"/>
              <a:gd name="connsiteY81" fmla="*/ 58880 h 87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87162" h="87448">
                <a:moveTo>
                  <a:pt x="86449" y="43556"/>
                </a:moveTo>
                <a:lnTo>
                  <a:pt x="86449" y="40759"/>
                </a:lnTo>
                <a:cubicBezTo>
                  <a:pt x="86388" y="37402"/>
                  <a:pt x="83603" y="34739"/>
                  <a:pt x="80246" y="34800"/>
                </a:cubicBezTo>
                <a:cubicBezTo>
                  <a:pt x="80246" y="34800"/>
                  <a:pt x="80246" y="34800"/>
                  <a:pt x="80246" y="34800"/>
                </a:cubicBezTo>
                <a:lnTo>
                  <a:pt x="80246" y="34800"/>
                </a:lnTo>
                <a:cubicBezTo>
                  <a:pt x="77705" y="34885"/>
                  <a:pt x="75369" y="33389"/>
                  <a:pt x="74408" y="31029"/>
                </a:cubicBezTo>
                <a:cubicBezTo>
                  <a:pt x="74080" y="30105"/>
                  <a:pt x="73667" y="29205"/>
                  <a:pt x="73192" y="28354"/>
                </a:cubicBezTo>
                <a:cubicBezTo>
                  <a:pt x="72098" y="26055"/>
                  <a:pt x="72475" y="23331"/>
                  <a:pt x="74165" y="21421"/>
                </a:cubicBezTo>
                <a:lnTo>
                  <a:pt x="74165" y="21421"/>
                </a:lnTo>
                <a:cubicBezTo>
                  <a:pt x="76513" y="19123"/>
                  <a:pt x="76549" y="15340"/>
                  <a:pt x="74250" y="12993"/>
                </a:cubicBezTo>
                <a:cubicBezTo>
                  <a:pt x="74226" y="12969"/>
                  <a:pt x="74190" y="12932"/>
                  <a:pt x="74165" y="12908"/>
                </a:cubicBezTo>
                <a:lnTo>
                  <a:pt x="72098" y="10962"/>
                </a:lnTo>
                <a:cubicBezTo>
                  <a:pt x="69799" y="8615"/>
                  <a:pt x="66017" y="8578"/>
                  <a:pt x="63669" y="10877"/>
                </a:cubicBezTo>
                <a:cubicBezTo>
                  <a:pt x="63646" y="10901"/>
                  <a:pt x="63608" y="10938"/>
                  <a:pt x="63585" y="10962"/>
                </a:cubicBezTo>
                <a:lnTo>
                  <a:pt x="63585" y="10962"/>
                </a:lnTo>
                <a:cubicBezTo>
                  <a:pt x="61833" y="12823"/>
                  <a:pt x="59097" y="13358"/>
                  <a:pt x="56774" y="12300"/>
                </a:cubicBezTo>
                <a:lnTo>
                  <a:pt x="53976" y="11327"/>
                </a:lnTo>
                <a:cubicBezTo>
                  <a:pt x="51545" y="10549"/>
                  <a:pt x="49878" y="8287"/>
                  <a:pt x="49842" y="5733"/>
                </a:cubicBezTo>
                <a:lnTo>
                  <a:pt x="49842" y="5733"/>
                </a:lnTo>
                <a:cubicBezTo>
                  <a:pt x="49708" y="2376"/>
                  <a:pt x="46886" y="-239"/>
                  <a:pt x="43530" y="-105"/>
                </a:cubicBezTo>
                <a:cubicBezTo>
                  <a:pt x="43530" y="-105"/>
                  <a:pt x="43517" y="-105"/>
                  <a:pt x="43517" y="-105"/>
                </a:cubicBezTo>
                <a:lnTo>
                  <a:pt x="40720" y="-105"/>
                </a:lnTo>
                <a:cubicBezTo>
                  <a:pt x="37425" y="-44"/>
                  <a:pt x="34809" y="2680"/>
                  <a:pt x="34882" y="5976"/>
                </a:cubicBezTo>
                <a:cubicBezTo>
                  <a:pt x="34882" y="6012"/>
                  <a:pt x="34882" y="6061"/>
                  <a:pt x="34882" y="6098"/>
                </a:cubicBezTo>
                <a:lnTo>
                  <a:pt x="34882" y="6098"/>
                </a:lnTo>
                <a:cubicBezTo>
                  <a:pt x="34956" y="8676"/>
                  <a:pt x="33386" y="11011"/>
                  <a:pt x="30991" y="11935"/>
                </a:cubicBezTo>
                <a:lnTo>
                  <a:pt x="28315" y="13030"/>
                </a:lnTo>
                <a:cubicBezTo>
                  <a:pt x="26041" y="14246"/>
                  <a:pt x="23244" y="13845"/>
                  <a:pt x="21383" y="12057"/>
                </a:cubicBezTo>
                <a:lnTo>
                  <a:pt x="21383" y="12057"/>
                </a:lnTo>
                <a:cubicBezTo>
                  <a:pt x="19024" y="9673"/>
                  <a:pt x="15168" y="9661"/>
                  <a:pt x="12785" y="12020"/>
                </a:cubicBezTo>
                <a:cubicBezTo>
                  <a:pt x="12772" y="12033"/>
                  <a:pt x="12760" y="12045"/>
                  <a:pt x="12748" y="12057"/>
                </a:cubicBezTo>
                <a:lnTo>
                  <a:pt x="10924" y="14124"/>
                </a:lnTo>
                <a:cubicBezTo>
                  <a:pt x="8576" y="16423"/>
                  <a:pt x="8540" y="20205"/>
                  <a:pt x="10838" y="22552"/>
                </a:cubicBezTo>
                <a:cubicBezTo>
                  <a:pt x="10863" y="22577"/>
                  <a:pt x="10899" y="22613"/>
                  <a:pt x="10924" y="22638"/>
                </a:cubicBezTo>
                <a:lnTo>
                  <a:pt x="10924" y="22638"/>
                </a:lnTo>
                <a:cubicBezTo>
                  <a:pt x="12821" y="24353"/>
                  <a:pt x="13417" y="27101"/>
                  <a:pt x="12383" y="29448"/>
                </a:cubicBezTo>
                <a:lnTo>
                  <a:pt x="10924" y="33097"/>
                </a:lnTo>
                <a:cubicBezTo>
                  <a:pt x="10169" y="35554"/>
                  <a:pt x="7895" y="37232"/>
                  <a:pt x="5329" y="37232"/>
                </a:cubicBezTo>
                <a:lnTo>
                  <a:pt x="5329" y="37232"/>
                </a:lnTo>
                <a:cubicBezTo>
                  <a:pt x="1948" y="37366"/>
                  <a:pt x="-703" y="40175"/>
                  <a:pt x="-630" y="43556"/>
                </a:cubicBezTo>
                <a:lnTo>
                  <a:pt x="-630" y="46353"/>
                </a:lnTo>
                <a:cubicBezTo>
                  <a:pt x="-497" y="49661"/>
                  <a:pt x="2265" y="52264"/>
                  <a:pt x="5572" y="52191"/>
                </a:cubicBezTo>
                <a:lnTo>
                  <a:pt x="5572" y="52191"/>
                </a:lnTo>
                <a:cubicBezTo>
                  <a:pt x="8150" y="52118"/>
                  <a:pt x="10486" y="53675"/>
                  <a:pt x="11410" y="56083"/>
                </a:cubicBezTo>
                <a:cubicBezTo>
                  <a:pt x="11762" y="56995"/>
                  <a:pt x="12177" y="57895"/>
                  <a:pt x="12626" y="58758"/>
                </a:cubicBezTo>
                <a:cubicBezTo>
                  <a:pt x="13794" y="61045"/>
                  <a:pt x="13404" y="63818"/>
                  <a:pt x="11653" y="65691"/>
                </a:cubicBezTo>
                <a:lnTo>
                  <a:pt x="11653" y="65691"/>
                </a:lnTo>
                <a:cubicBezTo>
                  <a:pt x="9318" y="68099"/>
                  <a:pt x="9318" y="71918"/>
                  <a:pt x="11653" y="74326"/>
                </a:cubicBezTo>
                <a:lnTo>
                  <a:pt x="13721" y="76150"/>
                </a:lnTo>
                <a:cubicBezTo>
                  <a:pt x="16019" y="78497"/>
                  <a:pt x="19802" y="78533"/>
                  <a:pt x="22149" y="76235"/>
                </a:cubicBezTo>
                <a:cubicBezTo>
                  <a:pt x="22173" y="76211"/>
                  <a:pt x="22210" y="76174"/>
                  <a:pt x="22234" y="76150"/>
                </a:cubicBezTo>
                <a:lnTo>
                  <a:pt x="22234" y="76150"/>
                </a:lnTo>
                <a:cubicBezTo>
                  <a:pt x="24010" y="74265"/>
                  <a:pt x="26783" y="73681"/>
                  <a:pt x="29166" y="74690"/>
                </a:cubicBezTo>
                <a:lnTo>
                  <a:pt x="31842" y="75785"/>
                </a:lnTo>
                <a:cubicBezTo>
                  <a:pt x="34299" y="76563"/>
                  <a:pt x="36013" y="78801"/>
                  <a:pt x="36099" y="81379"/>
                </a:cubicBezTo>
                <a:lnTo>
                  <a:pt x="36099" y="81379"/>
                </a:lnTo>
                <a:cubicBezTo>
                  <a:pt x="36232" y="84712"/>
                  <a:pt x="38969" y="87339"/>
                  <a:pt x="42301" y="87339"/>
                </a:cubicBezTo>
                <a:lnTo>
                  <a:pt x="45098" y="87339"/>
                </a:lnTo>
                <a:cubicBezTo>
                  <a:pt x="48431" y="87205"/>
                  <a:pt x="51058" y="84469"/>
                  <a:pt x="51058" y="81136"/>
                </a:cubicBezTo>
                <a:lnTo>
                  <a:pt x="51058" y="81136"/>
                </a:lnTo>
                <a:cubicBezTo>
                  <a:pt x="50973" y="78594"/>
                  <a:pt x="52469" y="76259"/>
                  <a:pt x="54828" y="75299"/>
                </a:cubicBezTo>
                <a:lnTo>
                  <a:pt x="57504" y="74082"/>
                </a:lnTo>
                <a:cubicBezTo>
                  <a:pt x="59778" y="72830"/>
                  <a:pt x="62600" y="73231"/>
                  <a:pt x="64436" y="75055"/>
                </a:cubicBezTo>
                <a:lnTo>
                  <a:pt x="64436" y="75055"/>
                </a:lnTo>
                <a:cubicBezTo>
                  <a:pt x="66734" y="77403"/>
                  <a:pt x="70517" y="77439"/>
                  <a:pt x="72864" y="75140"/>
                </a:cubicBezTo>
                <a:cubicBezTo>
                  <a:pt x="72888" y="75116"/>
                  <a:pt x="72925" y="75080"/>
                  <a:pt x="72949" y="75055"/>
                </a:cubicBezTo>
                <a:lnTo>
                  <a:pt x="74895" y="72988"/>
                </a:lnTo>
                <a:cubicBezTo>
                  <a:pt x="77242" y="70689"/>
                  <a:pt x="77279" y="66907"/>
                  <a:pt x="74981" y="64560"/>
                </a:cubicBezTo>
                <a:cubicBezTo>
                  <a:pt x="74956" y="64535"/>
                  <a:pt x="74920" y="64499"/>
                  <a:pt x="74895" y="64474"/>
                </a:cubicBezTo>
                <a:lnTo>
                  <a:pt x="74895" y="64474"/>
                </a:lnTo>
                <a:cubicBezTo>
                  <a:pt x="73022" y="62687"/>
                  <a:pt x="72475" y="59902"/>
                  <a:pt x="73558" y="57542"/>
                </a:cubicBezTo>
                <a:cubicBezTo>
                  <a:pt x="73935" y="56667"/>
                  <a:pt x="74263" y="55779"/>
                  <a:pt x="74530" y="54867"/>
                </a:cubicBezTo>
                <a:cubicBezTo>
                  <a:pt x="75357" y="52446"/>
                  <a:pt x="77570" y="50768"/>
                  <a:pt x="80125" y="50610"/>
                </a:cubicBezTo>
                <a:lnTo>
                  <a:pt x="80125" y="50610"/>
                </a:lnTo>
                <a:cubicBezTo>
                  <a:pt x="83481" y="50792"/>
                  <a:pt x="86339" y="48214"/>
                  <a:pt x="86522" y="44857"/>
                </a:cubicBezTo>
                <a:cubicBezTo>
                  <a:pt x="86546" y="44420"/>
                  <a:pt x="86522" y="43982"/>
                  <a:pt x="86449" y="43556"/>
                </a:cubicBezTo>
                <a:close/>
                <a:moveTo>
                  <a:pt x="59571" y="58880"/>
                </a:moveTo>
                <a:cubicBezTo>
                  <a:pt x="51046" y="68014"/>
                  <a:pt x="36731" y="68500"/>
                  <a:pt x="27597" y="59962"/>
                </a:cubicBezTo>
                <a:cubicBezTo>
                  <a:pt x="18464" y="51437"/>
                  <a:pt x="17978" y="37122"/>
                  <a:pt x="26515" y="28001"/>
                </a:cubicBezTo>
                <a:cubicBezTo>
                  <a:pt x="35040" y="18868"/>
                  <a:pt x="49355" y="18381"/>
                  <a:pt x="58489" y="26906"/>
                </a:cubicBezTo>
                <a:cubicBezTo>
                  <a:pt x="58525" y="26943"/>
                  <a:pt x="58562" y="26979"/>
                  <a:pt x="58598" y="27016"/>
                </a:cubicBezTo>
                <a:cubicBezTo>
                  <a:pt x="67622" y="35566"/>
                  <a:pt x="68060" y="49795"/>
                  <a:pt x="59571" y="58880"/>
                </a:cubicBezTo>
                <a:close/>
              </a:path>
            </a:pathLst>
          </a:custGeom>
          <a:solidFill>
            <a:srgbClr val="3A95EF"/>
          </a:solidFill>
          <a:ln w="119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pic>
        <p:nvPicPr>
          <p:cNvPr id="36" name="图片 35" descr="卡通人物&#10;&#10;描述已自动生成">
            <a:extLst>
              <a:ext uri="{FF2B5EF4-FFF2-40B4-BE49-F238E27FC236}">
                <a16:creationId xmlns:a16="http://schemas.microsoft.com/office/drawing/2014/main" id="{F1F07DF5-2293-7C01-98C3-AD255850236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0770" y="4098673"/>
            <a:ext cx="670729" cy="715908"/>
          </a:xfrm>
          <a:prstGeom prst="rect">
            <a:avLst/>
          </a:prstGeom>
        </p:spPr>
      </p:pic>
      <p:pic>
        <p:nvPicPr>
          <p:cNvPr id="5" name="File A 2-21_GreenRocketAudio - Fairy Tale (Full)">
            <a:hlinkClick r:id="" action="ppaction://media"/>
            <a:extLst>
              <a:ext uri="{FF2B5EF4-FFF2-40B4-BE49-F238E27FC236}">
                <a16:creationId xmlns:a16="http://schemas.microsoft.com/office/drawing/2014/main" id="{D137741E-81B5-096E-DF1D-DE8FB32A068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00"/>
                  <p14:fade in="500" out="500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08961" y="-1189770"/>
            <a:ext cx="609600" cy="609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190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2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1.48148E-6 L -4.375E-6 -0.0388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4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2.96296E-6 L 6.25E-7 0.008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42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81481E-6 L 1.66667E-6 -0.01389 " pathEditMode="relative" rAng="0" ptsTypes="AA">
                                      <p:cBhvr>
                                        <p:cTn id="20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9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7" presetClass="entr" presetSubtype="10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45455" numSld="999">
                <p:cTn id="4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50" grpId="0"/>
      <p:bldP spid="51" grpId="0"/>
      <p:bldP spid="35" grpId="0"/>
      <p:bldP spid="40" grpId="0"/>
      <p:bldP spid="41" grpId="0"/>
      <p:bldP spid="33" grpId="0" animBg="1"/>
      <p:bldP spid="3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4" name="直接连接符 193">
            <a:extLst>
              <a:ext uri="{FF2B5EF4-FFF2-40B4-BE49-F238E27FC236}">
                <a16:creationId xmlns:a16="http://schemas.microsoft.com/office/drawing/2014/main" id="{C8EB91BB-22E5-9656-500A-C8C7E914CDAC}"/>
              </a:ext>
            </a:extLst>
          </p:cNvPr>
          <p:cNvCxnSpPr>
            <a:cxnSpLocks/>
          </p:cNvCxnSpPr>
          <p:nvPr/>
        </p:nvCxnSpPr>
        <p:spPr>
          <a:xfrm>
            <a:off x="2474373" y="1"/>
            <a:ext cx="0" cy="6858000"/>
          </a:xfrm>
          <a:prstGeom prst="line">
            <a:avLst/>
          </a:prstGeom>
          <a:noFill/>
          <a:ln w="12700" cap="flat" cmpd="sng" algn="ctr">
            <a:solidFill>
              <a:srgbClr val="87D5FC">
                <a:alpha val="20000"/>
              </a:srgbClr>
            </a:solidFill>
            <a:prstDash val="solid"/>
            <a:miter lim="800000"/>
          </a:ln>
          <a:effectLst/>
        </p:spPr>
      </p:cxnSp>
      <p:cxnSp>
        <p:nvCxnSpPr>
          <p:cNvPr id="195" name="直接连接符 194">
            <a:extLst>
              <a:ext uri="{FF2B5EF4-FFF2-40B4-BE49-F238E27FC236}">
                <a16:creationId xmlns:a16="http://schemas.microsoft.com/office/drawing/2014/main" id="{BAB5084E-D1C7-90AF-8184-3C19BD1FE2D6}"/>
              </a:ext>
            </a:extLst>
          </p:cNvPr>
          <p:cNvCxnSpPr>
            <a:cxnSpLocks/>
          </p:cNvCxnSpPr>
          <p:nvPr/>
        </p:nvCxnSpPr>
        <p:spPr>
          <a:xfrm>
            <a:off x="4287407" y="1"/>
            <a:ext cx="0" cy="6858000"/>
          </a:xfrm>
          <a:prstGeom prst="line">
            <a:avLst/>
          </a:prstGeom>
          <a:noFill/>
          <a:ln w="12700" cap="flat" cmpd="sng" algn="ctr">
            <a:solidFill>
              <a:srgbClr val="87D5FC">
                <a:alpha val="20000"/>
              </a:srgbClr>
            </a:solidFill>
            <a:prstDash val="solid"/>
            <a:miter lim="800000"/>
          </a:ln>
          <a:effectLst/>
        </p:spPr>
      </p:cxnSp>
      <p:cxnSp>
        <p:nvCxnSpPr>
          <p:cNvPr id="196" name="直接连接符 195">
            <a:extLst>
              <a:ext uri="{FF2B5EF4-FFF2-40B4-BE49-F238E27FC236}">
                <a16:creationId xmlns:a16="http://schemas.microsoft.com/office/drawing/2014/main" id="{147294E7-1025-57A8-C276-7A9874F6A998}"/>
              </a:ext>
            </a:extLst>
          </p:cNvPr>
          <p:cNvCxnSpPr>
            <a:cxnSpLocks/>
          </p:cNvCxnSpPr>
          <p:nvPr/>
        </p:nvCxnSpPr>
        <p:spPr>
          <a:xfrm>
            <a:off x="6100441" y="1"/>
            <a:ext cx="0" cy="6858000"/>
          </a:xfrm>
          <a:prstGeom prst="line">
            <a:avLst/>
          </a:prstGeom>
          <a:noFill/>
          <a:ln w="12700" cap="flat" cmpd="sng" algn="ctr">
            <a:solidFill>
              <a:srgbClr val="87D5FC">
                <a:alpha val="20000"/>
              </a:srgbClr>
            </a:solidFill>
            <a:prstDash val="solid"/>
            <a:miter lim="800000"/>
          </a:ln>
          <a:effectLst/>
        </p:spPr>
      </p:cxnSp>
      <p:cxnSp>
        <p:nvCxnSpPr>
          <p:cNvPr id="197" name="直接连接符 196">
            <a:extLst>
              <a:ext uri="{FF2B5EF4-FFF2-40B4-BE49-F238E27FC236}">
                <a16:creationId xmlns:a16="http://schemas.microsoft.com/office/drawing/2014/main" id="{6C9AF836-288C-2F95-21E8-2B73171AF783}"/>
              </a:ext>
            </a:extLst>
          </p:cNvPr>
          <p:cNvCxnSpPr>
            <a:cxnSpLocks/>
          </p:cNvCxnSpPr>
          <p:nvPr/>
        </p:nvCxnSpPr>
        <p:spPr>
          <a:xfrm>
            <a:off x="7913475" y="1"/>
            <a:ext cx="0" cy="6858000"/>
          </a:xfrm>
          <a:prstGeom prst="line">
            <a:avLst/>
          </a:prstGeom>
          <a:noFill/>
          <a:ln w="12700" cap="flat" cmpd="sng" algn="ctr">
            <a:solidFill>
              <a:srgbClr val="87D5FC">
                <a:alpha val="20000"/>
              </a:srgbClr>
            </a:solidFill>
            <a:prstDash val="solid"/>
            <a:miter lim="800000"/>
          </a:ln>
          <a:effectLst/>
        </p:spPr>
      </p:cxnSp>
      <p:cxnSp>
        <p:nvCxnSpPr>
          <p:cNvPr id="198" name="直接连接符 197">
            <a:extLst>
              <a:ext uri="{FF2B5EF4-FFF2-40B4-BE49-F238E27FC236}">
                <a16:creationId xmlns:a16="http://schemas.microsoft.com/office/drawing/2014/main" id="{4900C15F-ACE0-7A92-BC36-5F52D8B81A8B}"/>
              </a:ext>
            </a:extLst>
          </p:cNvPr>
          <p:cNvCxnSpPr>
            <a:cxnSpLocks/>
          </p:cNvCxnSpPr>
          <p:nvPr/>
        </p:nvCxnSpPr>
        <p:spPr>
          <a:xfrm>
            <a:off x="9726509" y="1"/>
            <a:ext cx="0" cy="6858000"/>
          </a:xfrm>
          <a:prstGeom prst="line">
            <a:avLst/>
          </a:prstGeom>
          <a:noFill/>
          <a:ln w="12700" cap="flat" cmpd="sng" algn="ctr">
            <a:solidFill>
              <a:srgbClr val="87D5FC">
                <a:alpha val="20000"/>
              </a:srgbClr>
            </a:solidFill>
            <a:prstDash val="solid"/>
            <a:miter lim="800000"/>
          </a:ln>
          <a:effectLst/>
        </p:spPr>
      </p:cxnSp>
      <p:cxnSp>
        <p:nvCxnSpPr>
          <p:cNvPr id="199" name="直接连接符 198">
            <a:extLst>
              <a:ext uri="{FF2B5EF4-FFF2-40B4-BE49-F238E27FC236}">
                <a16:creationId xmlns:a16="http://schemas.microsoft.com/office/drawing/2014/main" id="{30EBCE39-EDBE-A28C-7CAE-63AC21CC71AF}"/>
              </a:ext>
            </a:extLst>
          </p:cNvPr>
          <p:cNvCxnSpPr>
            <a:cxnSpLocks/>
          </p:cNvCxnSpPr>
          <p:nvPr/>
        </p:nvCxnSpPr>
        <p:spPr>
          <a:xfrm>
            <a:off x="11539543" y="1"/>
            <a:ext cx="0" cy="6858000"/>
          </a:xfrm>
          <a:prstGeom prst="line">
            <a:avLst/>
          </a:prstGeom>
          <a:noFill/>
          <a:ln w="12700" cap="flat" cmpd="sng" algn="ctr">
            <a:solidFill>
              <a:srgbClr val="87D5FC">
                <a:alpha val="20000"/>
              </a:srgbClr>
            </a:solidFill>
            <a:prstDash val="solid"/>
            <a:miter lim="800000"/>
          </a:ln>
          <a:effectLst/>
        </p:spPr>
      </p:cxnSp>
      <p:grpSp>
        <p:nvGrpSpPr>
          <p:cNvPr id="7" name="组合 6">
            <a:extLst>
              <a:ext uri="{FF2B5EF4-FFF2-40B4-BE49-F238E27FC236}">
                <a16:creationId xmlns:a16="http://schemas.microsoft.com/office/drawing/2014/main" id="{33D7C555-BEFB-006D-71D9-C0A687DE94A8}"/>
              </a:ext>
            </a:extLst>
          </p:cNvPr>
          <p:cNvGrpSpPr/>
          <p:nvPr/>
        </p:nvGrpSpPr>
        <p:grpSpPr>
          <a:xfrm>
            <a:off x="2427879" y="4134704"/>
            <a:ext cx="1680155" cy="978825"/>
            <a:chOff x="2427879" y="4134704"/>
            <a:chExt cx="1680155" cy="978825"/>
          </a:xfrm>
        </p:grpSpPr>
        <p:sp>
          <p:nvSpPr>
            <p:cNvPr id="202" name="矩形 201">
              <a:extLst>
                <a:ext uri="{FF2B5EF4-FFF2-40B4-BE49-F238E27FC236}">
                  <a16:creationId xmlns:a16="http://schemas.microsoft.com/office/drawing/2014/main" id="{EEFD3782-0F69-CDBA-640C-CCC00BF7AA35}"/>
                </a:ext>
              </a:extLst>
            </p:cNvPr>
            <p:cNvSpPr/>
            <p:nvPr/>
          </p:nvSpPr>
          <p:spPr>
            <a:xfrm>
              <a:off x="2658022" y="4134704"/>
              <a:ext cx="456856" cy="36933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altLang="zh-CN" sz="2400" spc="-100" dirty="0">
                  <a:solidFill>
                    <a:srgbClr val="FC521B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9</a:t>
              </a:r>
              <a:r>
                <a:rPr lang="zh-CN" altLang="en-US" sz="2400" spc="-100" dirty="0">
                  <a:solidFill>
                    <a:srgbClr val="FC521B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月</a:t>
              </a:r>
            </a:p>
          </p:txBody>
        </p:sp>
        <p:sp>
          <p:nvSpPr>
            <p:cNvPr id="203" name="矩形 202">
              <a:extLst>
                <a:ext uri="{FF2B5EF4-FFF2-40B4-BE49-F238E27FC236}">
                  <a16:creationId xmlns:a16="http://schemas.microsoft.com/office/drawing/2014/main" id="{F18D14C3-BBFA-C0A1-E2ED-8BCEA6489619}"/>
                </a:ext>
              </a:extLst>
            </p:cNvPr>
            <p:cNvSpPr/>
            <p:nvPr/>
          </p:nvSpPr>
          <p:spPr>
            <a:xfrm>
              <a:off x="2658022" y="4621086"/>
              <a:ext cx="1450012" cy="49244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defRPr/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让每一场演示都深入人心</a:t>
              </a:r>
              <a:endParaRPr lang="zh-CN" altLang="en-US" sz="1600" spc="-1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220" name="椭圆 219">
              <a:extLst>
                <a:ext uri="{FF2B5EF4-FFF2-40B4-BE49-F238E27FC236}">
                  <a16:creationId xmlns:a16="http://schemas.microsoft.com/office/drawing/2014/main" id="{3073D15D-12CC-3FB5-A2A4-F9C513E67EE6}"/>
                </a:ext>
              </a:extLst>
            </p:cNvPr>
            <p:cNvSpPr/>
            <p:nvPr/>
          </p:nvSpPr>
          <p:spPr>
            <a:xfrm>
              <a:off x="2427879" y="4259125"/>
              <a:ext cx="96246" cy="96246"/>
            </a:xfrm>
            <a:prstGeom prst="ellipse">
              <a:avLst/>
            </a:prstGeom>
            <a:solidFill>
              <a:srgbClr val="FC521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B0AE519C-CB9C-B9C5-CA23-7EB86ECAA12A}"/>
              </a:ext>
            </a:extLst>
          </p:cNvPr>
          <p:cNvGrpSpPr/>
          <p:nvPr/>
        </p:nvGrpSpPr>
        <p:grpSpPr>
          <a:xfrm>
            <a:off x="2427879" y="2568233"/>
            <a:ext cx="1683244" cy="978825"/>
            <a:chOff x="2427879" y="2568233"/>
            <a:chExt cx="1683244" cy="978825"/>
          </a:xfrm>
        </p:grpSpPr>
        <p:sp>
          <p:nvSpPr>
            <p:cNvPr id="204" name="矩形 203">
              <a:extLst>
                <a:ext uri="{FF2B5EF4-FFF2-40B4-BE49-F238E27FC236}">
                  <a16:creationId xmlns:a16="http://schemas.microsoft.com/office/drawing/2014/main" id="{69C7DAF0-C8BE-FAB6-8CD2-09F1AEED5653}"/>
                </a:ext>
              </a:extLst>
            </p:cNvPr>
            <p:cNvSpPr/>
            <p:nvPr/>
          </p:nvSpPr>
          <p:spPr>
            <a:xfrm>
              <a:off x="2658022" y="2568233"/>
              <a:ext cx="456856" cy="36933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altLang="zh-CN" sz="2400" spc="-100" dirty="0">
                  <a:solidFill>
                    <a:srgbClr val="FC521B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3</a:t>
              </a:r>
              <a:r>
                <a:rPr lang="zh-CN" altLang="en-US" sz="2400" spc="-100" dirty="0">
                  <a:solidFill>
                    <a:srgbClr val="FC521B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月</a:t>
              </a:r>
            </a:p>
          </p:txBody>
        </p:sp>
        <p:sp>
          <p:nvSpPr>
            <p:cNvPr id="205" name="矩形 204">
              <a:extLst>
                <a:ext uri="{FF2B5EF4-FFF2-40B4-BE49-F238E27FC236}">
                  <a16:creationId xmlns:a16="http://schemas.microsoft.com/office/drawing/2014/main" id="{3D1A421A-8728-048C-700F-7C0CB946E0B6}"/>
                </a:ext>
              </a:extLst>
            </p:cNvPr>
            <p:cNvSpPr/>
            <p:nvPr/>
          </p:nvSpPr>
          <p:spPr>
            <a:xfrm>
              <a:off x="2658022" y="3054615"/>
              <a:ext cx="1453101" cy="49244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defRPr/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让每一场演示都深入人心</a:t>
              </a:r>
              <a:endParaRPr lang="zh-CN" altLang="en-US" sz="1600" spc="-1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221" name="椭圆 220">
              <a:extLst>
                <a:ext uri="{FF2B5EF4-FFF2-40B4-BE49-F238E27FC236}">
                  <a16:creationId xmlns:a16="http://schemas.microsoft.com/office/drawing/2014/main" id="{868DFDF4-05BC-AE54-8641-81DE0E795324}"/>
                </a:ext>
              </a:extLst>
            </p:cNvPr>
            <p:cNvSpPr/>
            <p:nvPr/>
          </p:nvSpPr>
          <p:spPr>
            <a:xfrm>
              <a:off x="2427879" y="2702117"/>
              <a:ext cx="96246" cy="96246"/>
            </a:xfrm>
            <a:prstGeom prst="ellipse">
              <a:avLst/>
            </a:prstGeom>
            <a:solidFill>
              <a:srgbClr val="FC521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1833D4CF-1E68-F343-B450-26C4D95D34A6}"/>
              </a:ext>
            </a:extLst>
          </p:cNvPr>
          <p:cNvGrpSpPr/>
          <p:nvPr/>
        </p:nvGrpSpPr>
        <p:grpSpPr>
          <a:xfrm>
            <a:off x="4236887" y="4134704"/>
            <a:ext cx="1764762" cy="978825"/>
            <a:chOff x="4236887" y="4134704"/>
            <a:chExt cx="1764762" cy="978825"/>
          </a:xfrm>
        </p:grpSpPr>
        <p:sp>
          <p:nvSpPr>
            <p:cNvPr id="206" name="矩形 205">
              <a:extLst>
                <a:ext uri="{FF2B5EF4-FFF2-40B4-BE49-F238E27FC236}">
                  <a16:creationId xmlns:a16="http://schemas.microsoft.com/office/drawing/2014/main" id="{3720CD92-97ED-1FE3-8F7B-799FE46A6DDD}"/>
                </a:ext>
              </a:extLst>
            </p:cNvPr>
            <p:cNvSpPr/>
            <p:nvPr/>
          </p:nvSpPr>
          <p:spPr>
            <a:xfrm>
              <a:off x="4469481" y="4134704"/>
              <a:ext cx="456856" cy="36933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altLang="zh-CN" sz="2400" spc="-100" dirty="0">
                  <a:solidFill>
                    <a:srgbClr val="3A95EE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8</a:t>
              </a:r>
              <a:r>
                <a:rPr lang="zh-CN" altLang="en-US" sz="2400" spc="-100" dirty="0">
                  <a:solidFill>
                    <a:srgbClr val="3A95EE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月</a:t>
              </a:r>
            </a:p>
          </p:txBody>
        </p:sp>
        <p:sp>
          <p:nvSpPr>
            <p:cNvPr id="207" name="矩形 206">
              <a:extLst>
                <a:ext uri="{FF2B5EF4-FFF2-40B4-BE49-F238E27FC236}">
                  <a16:creationId xmlns:a16="http://schemas.microsoft.com/office/drawing/2014/main" id="{1D009D48-F1EC-F3F4-A8B3-DF73BF234562}"/>
                </a:ext>
              </a:extLst>
            </p:cNvPr>
            <p:cNvSpPr/>
            <p:nvPr/>
          </p:nvSpPr>
          <p:spPr>
            <a:xfrm>
              <a:off x="4469481" y="4621086"/>
              <a:ext cx="1532168" cy="49244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defRPr/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让每一场演示都深入人心</a:t>
              </a:r>
              <a:endParaRPr lang="zh-CN" altLang="en-US" sz="1600" spc="-1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222" name="椭圆 221">
              <a:extLst>
                <a:ext uri="{FF2B5EF4-FFF2-40B4-BE49-F238E27FC236}">
                  <a16:creationId xmlns:a16="http://schemas.microsoft.com/office/drawing/2014/main" id="{E8385B1A-E62B-674A-DBC0-73280618B248}"/>
                </a:ext>
              </a:extLst>
            </p:cNvPr>
            <p:cNvSpPr/>
            <p:nvPr/>
          </p:nvSpPr>
          <p:spPr>
            <a:xfrm>
              <a:off x="4236887" y="4259125"/>
              <a:ext cx="96246" cy="96246"/>
            </a:xfrm>
            <a:prstGeom prst="ellipse">
              <a:avLst/>
            </a:prstGeom>
            <a:solidFill>
              <a:srgbClr val="3A95E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84112A90-A2E7-7545-2DB8-F924F429EFDB}"/>
              </a:ext>
            </a:extLst>
          </p:cNvPr>
          <p:cNvGrpSpPr/>
          <p:nvPr/>
        </p:nvGrpSpPr>
        <p:grpSpPr>
          <a:xfrm>
            <a:off x="4236887" y="2568233"/>
            <a:ext cx="1685695" cy="978825"/>
            <a:chOff x="4236887" y="2568233"/>
            <a:chExt cx="1685695" cy="978825"/>
          </a:xfrm>
        </p:grpSpPr>
        <p:sp>
          <p:nvSpPr>
            <p:cNvPr id="208" name="矩形 207">
              <a:extLst>
                <a:ext uri="{FF2B5EF4-FFF2-40B4-BE49-F238E27FC236}">
                  <a16:creationId xmlns:a16="http://schemas.microsoft.com/office/drawing/2014/main" id="{29DBB6C2-F861-D89A-87C4-B2CCE753A83F}"/>
                </a:ext>
              </a:extLst>
            </p:cNvPr>
            <p:cNvSpPr/>
            <p:nvPr/>
          </p:nvSpPr>
          <p:spPr>
            <a:xfrm>
              <a:off x="4469481" y="2568233"/>
              <a:ext cx="456856" cy="36933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altLang="zh-CN" sz="2400" spc="-100" dirty="0">
                  <a:solidFill>
                    <a:srgbClr val="3A95EE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5</a:t>
              </a:r>
              <a:r>
                <a:rPr lang="zh-CN" altLang="en-US" sz="2400" spc="-100" dirty="0">
                  <a:solidFill>
                    <a:srgbClr val="3A95EE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月</a:t>
              </a:r>
            </a:p>
          </p:txBody>
        </p:sp>
        <p:sp>
          <p:nvSpPr>
            <p:cNvPr id="209" name="矩形 208">
              <a:extLst>
                <a:ext uri="{FF2B5EF4-FFF2-40B4-BE49-F238E27FC236}">
                  <a16:creationId xmlns:a16="http://schemas.microsoft.com/office/drawing/2014/main" id="{6A979E7C-28EA-DEFB-AD47-D649F7C3D734}"/>
                </a:ext>
              </a:extLst>
            </p:cNvPr>
            <p:cNvSpPr/>
            <p:nvPr/>
          </p:nvSpPr>
          <p:spPr>
            <a:xfrm>
              <a:off x="4469481" y="3054615"/>
              <a:ext cx="1453101" cy="49244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defRPr/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让每一场演示都深入人心</a:t>
              </a:r>
              <a:endParaRPr lang="zh-CN" altLang="en-US" sz="1600" spc="-1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223" name="椭圆 222">
              <a:extLst>
                <a:ext uri="{FF2B5EF4-FFF2-40B4-BE49-F238E27FC236}">
                  <a16:creationId xmlns:a16="http://schemas.microsoft.com/office/drawing/2014/main" id="{D86883BC-8527-8356-F480-4AC1EF9F9AC4}"/>
                </a:ext>
              </a:extLst>
            </p:cNvPr>
            <p:cNvSpPr/>
            <p:nvPr/>
          </p:nvSpPr>
          <p:spPr>
            <a:xfrm>
              <a:off x="4236887" y="2702117"/>
              <a:ext cx="96246" cy="96246"/>
            </a:xfrm>
            <a:prstGeom prst="ellipse">
              <a:avLst/>
            </a:prstGeom>
            <a:solidFill>
              <a:srgbClr val="3A95E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08D706D-14AA-FD2E-3CBE-EB001CE11D79}"/>
              </a:ext>
            </a:extLst>
          </p:cNvPr>
          <p:cNvGrpSpPr/>
          <p:nvPr/>
        </p:nvGrpSpPr>
        <p:grpSpPr>
          <a:xfrm>
            <a:off x="6053831" y="4134704"/>
            <a:ext cx="1682174" cy="978825"/>
            <a:chOff x="6053831" y="4134704"/>
            <a:chExt cx="1682174" cy="978825"/>
          </a:xfrm>
        </p:grpSpPr>
        <p:sp>
          <p:nvSpPr>
            <p:cNvPr id="210" name="矩形 209">
              <a:extLst>
                <a:ext uri="{FF2B5EF4-FFF2-40B4-BE49-F238E27FC236}">
                  <a16:creationId xmlns:a16="http://schemas.microsoft.com/office/drawing/2014/main" id="{B7B87234-190B-CACD-2778-77F97F357394}"/>
                </a:ext>
              </a:extLst>
            </p:cNvPr>
            <p:cNvSpPr/>
            <p:nvPr/>
          </p:nvSpPr>
          <p:spPr>
            <a:xfrm>
              <a:off x="6284855" y="4134704"/>
              <a:ext cx="625171" cy="36933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altLang="zh-CN" sz="2400" spc="-100" dirty="0">
                  <a:solidFill>
                    <a:srgbClr val="FC521B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10</a:t>
              </a:r>
              <a:r>
                <a:rPr lang="zh-CN" altLang="en-US" sz="2400" spc="-100" dirty="0">
                  <a:solidFill>
                    <a:srgbClr val="FC521B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月</a:t>
              </a:r>
            </a:p>
          </p:txBody>
        </p:sp>
        <p:sp>
          <p:nvSpPr>
            <p:cNvPr id="211" name="矩形 210">
              <a:extLst>
                <a:ext uri="{FF2B5EF4-FFF2-40B4-BE49-F238E27FC236}">
                  <a16:creationId xmlns:a16="http://schemas.microsoft.com/office/drawing/2014/main" id="{61ADAC24-FE7D-A92C-7AB4-A1F038C0ECD6}"/>
                </a:ext>
              </a:extLst>
            </p:cNvPr>
            <p:cNvSpPr/>
            <p:nvPr/>
          </p:nvSpPr>
          <p:spPr>
            <a:xfrm>
              <a:off x="6284855" y="4621086"/>
              <a:ext cx="1451150" cy="49244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defRPr/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让每一场演示都深入人心</a:t>
              </a:r>
              <a:endParaRPr lang="zh-CN" altLang="en-US" sz="1600" spc="-1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224" name="椭圆 223">
              <a:extLst>
                <a:ext uri="{FF2B5EF4-FFF2-40B4-BE49-F238E27FC236}">
                  <a16:creationId xmlns:a16="http://schemas.microsoft.com/office/drawing/2014/main" id="{B548B880-B0A8-F466-AF0F-2B12B0654630}"/>
                </a:ext>
              </a:extLst>
            </p:cNvPr>
            <p:cNvSpPr/>
            <p:nvPr/>
          </p:nvSpPr>
          <p:spPr>
            <a:xfrm>
              <a:off x="6053831" y="4259125"/>
              <a:ext cx="96246" cy="96246"/>
            </a:xfrm>
            <a:prstGeom prst="ellipse">
              <a:avLst/>
            </a:prstGeom>
            <a:solidFill>
              <a:srgbClr val="FC521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B72B1A6-B0B8-9957-0E07-A899B7F9A82F}"/>
              </a:ext>
            </a:extLst>
          </p:cNvPr>
          <p:cNvGrpSpPr/>
          <p:nvPr/>
        </p:nvGrpSpPr>
        <p:grpSpPr>
          <a:xfrm>
            <a:off x="7866808" y="4134704"/>
            <a:ext cx="1491056" cy="978825"/>
            <a:chOff x="7866808" y="4134704"/>
            <a:chExt cx="1491056" cy="978825"/>
          </a:xfrm>
        </p:grpSpPr>
        <p:sp>
          <p:nvSpPr>
            <p:cNvPr id="212" name="矩形 211">
              <a:extLst>
                <a:ext uri="{FF2B5EF4-FFF2-40B4-BE49-F238E27FC236}">
                  <a16:creationId xmlns:a16="http://schemas.microsoft.com/office/drawing/2014/main" id="{D409D68A-5010-A705-4FE1-BC635E7D05E7}"/>
                </a:ext>
              </a:extLst>
            </p:cNvPr>
            <p:cNvSpPr/>
            <p:nvPr/>
          </p:nvSpPr>
          <p:spPr>
            <a:xfrm>
              <a:off x="8090945" y="4134704"/>
              <a:ext cx="456856" cy="36933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altLang="zh-CN" sz="2400" spc="-100" dirty="0">
                  <a:solidFill>
                    <a:srgbClr val="3A95EE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8</a:t>
              </a:r>
              <a:r>
                <a:rPr lang="zh-CN" altLang="en-US" sz="2400" spc="-100" dirty="0">
                  <a:solidFill>
                    <a:srgbClr val="3A95EE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月</a:t>
              </a:r>
            </a:p>
          </p:txBody>
        </p:sp>
        <p:sp>
          <p:nvSpPr>
            <p:cNvPr id="213" name="矩形 212">
              <a:extLst>
                <a:ext uri="{FF2B5EF4-FFF2-40B4-BE49-F238E27FC236}">
                  <a16:creationId xmlns:a16="http://schemas.microsoft.com/office/drawing/2014/main" id="{E6EB1EB5-28B5-92F9-16B2-47711AADE81B}"/>
                </a:ext>
              </a:extLst>
            </p:cNvPr>
            <p:cNvSpPr/>
            <p:nvPr/>
          </p:nvSpPr>
          <p:spPr>
            <a:xfrm>
              <a:off x="8090945" y="4621086"/>
              <a:ext cx="1266919" cy="49244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defRPr/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让每一场演示都深入人心</a:t>
              </a:r>
              <a:endParaRPr lang="zh-CN" altLang="en-US" sz="1600" spc="-1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225" name="椭圆 224">
              <a:extLst>
                <a:ext uri="{FF2B5EF4-FFF2-40B4-BE49-F238E27FC236}">
                  <a16:creationId xmlns:a16="http://schemas.microsoft.com/office/drawing/2014/main" id="{85D491BB-5277-C16B-AC79-07794FF3F464}"/>
                </a:ext>
              </a:extLst>
            </p:cNvPr>
            <p:cNvSpPr/>
            <p:nvPr/>
          </p:nvSpPr>
          <p:spPr>
            <a:xfrm>
              <a:off x="7866808" y="4259125"/>
              <a:ext cx="96246" cy="96246"/>
            </a:xfrm>
            <a:prstGeom prst="ellipse">
              <a:avLst/>
            </a:prstGeom>
            <a:solidFill>
              <a:srgbClr val="3A95E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66EEC87-55B6-2729-1B89-B20BF9761946}"/>
              </a:ext>
            </a:extLst>
          </p:cNvPr>
          <p:cNvGrpSpPr/>
          <p:nvPr/>
        </p:nvGrpSpPr>
        <p:grpSpPr>
          <a:xfrm>
            <a:off x="7866808" y="2568233"/>
            <a:ext cx="1677238" cy="978825"/>
            <a:chOff x="7866808" y="2568233"/>
            <a:chExt cx="1677238" cy="978825"/>
          </a:xfrm>
        </p:grpSpPr>
        <p:sp>
          <p:nvSpPr>
            <p:cNvPr id="214" name="矩形 213">
              <a:extLst>
                <a:ext uri="{FF2B5EF4-FFF2-40B4-BE49-F238E27FC236}">
                  <a16:creationId xmlns:a16="http://schemas.microsoft.com/office/drawing/2014/main" id="{CB504FE4-63E3-E96A-09DC-920DB857D139}"/>
                </a:ext>
              </a:extLst>
            </p:cNvPr>
            <p:cNvSpPr/>
            <p:nvPr/>
          </p:nvSpPr>
          <p:spPr>
            <a:xfrm>
              <a:off x="8090945" y="2568233"/>
              <a:ext cx="456856" cy="36933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altLang="zh-CN" sz="2400" spc="-100" dirty="0">
                  <a:solidFill>
                    <a:srgbClr val="3A95EE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1</a:t>
              </a:r>
              <a:r>
                <a:rPr lang="zh-CN" altLang="en-US" sz="2400" spc="-100" dirty="0">
                  <a:solidFill>
                    <a:srgbClr val="3A95EE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月</a:t>
              </a:r>
            </a:p>
          </p:txBody>
        </p:sp>
        <p:sp>
          <p:nvSpPr>
            <p:cNvPr id="215" name="矩形 214">
              <a:extLst>
                <a:ext uri="{FF2B5EF4-FFF2-40B4-BE49-F238E27FC236}">
                  <a16:creationId xmlns:a16="http://schemas.microsoft.com/office/drawing/2014/main" id="{364D61A5-4037-38D2-0F6E-392D725880E2}"/>
                </a:ext>
              </a:extLst>
            </p:cNvPr>
            <p:cNvSpPr/>
            <p:nvPr/>
          </p:nvSpPr>
          <p:spPr>
            <a:xfrm>
              <a:off x="8090945" y="3054615"/>
              <a:ext cx="1453101" cy="49244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defRPr/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让每一场演示都深入人心</a:t>
              </a:r>
              <a:endParaRPr lang="zh-CN" altLang="en-US" sz="1600" spc="-1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226" name="椭圆 225">
              <a:extLst>
                <a:ext uri="{FF2B5EF4-FFF2-40B4-BE49-F238E27FC236}">
                  <a16:creationId xmlns:a16="http://schemas.microsoft.com/office/drawing/2014/main" id="{B5A8B2EE-03F2-194C-E23A-191F0BB4E399}"/>
                </a:ext>
              </a:extLst>
            </p:cNvPr>
            <p:cNvSpPr/>
            <p:nvPr/>
          </p:nvSpPr>
          <p:spPr>
            <a:xfrm>
              <a:off x="7866808" y="2702117"/>
              <a:ext cx="96246" cy="96246"/>
            </a:xfrm>
            <a:prstGeom prst="ellipse">
              <a:avLst/>
            </a:prstGeom>
            <a:solidFill>
              <a:srgbClr val="3A95E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B85325F-63C7-6530-CD85-96D4B226F6A4}"/>
              </a:ext>
            </a:extLst>
          </p:cNvPr>
          <p:cNvGrpSpPr/>
          <p:nvPr/>
        </p:nvGrpSpPr>
        <p:grpSpPr>
          <a:xfrm>
            <a:off x="9680578" y="4134704"/>
            <a:ext cx="1668258" cy="978825"/>
            <a:chOff x="9680578" y="4134704"/>
            <a:chExt cx="1668258" cy="978825"/>
          </a:xfrm>
        </p:grpSpPr>
        <p:sp>
          <p:nvSpPr>
            <p:cNvPr id="216" name="矩形 215">
              <a:extLst>
                <a:ext uri="{FF2B5EF4-FFF2-40B4-BE49-F238E27FC236}">
                  <a16:creationId xmlns:a16="http://schemas.microsoft.com/office/drawing/2014/main" id="{98407A1F-403C-C9AC-783A-C5F18C0083E2}"/>
                </a:ext>
              </a:extLst>
            </p:cNvPr>
            <p:cNvSpPr/>
            <p:nvPr/>
          </p:nvSpPr>
          <p:spPr>
            <a:xfrm>
              <a:off x="9911177" y="4134704"/>
              <a:ext cx="456856" cy="36933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altLang="zh-CN" sz="2400" spc="-100" dirty="0">
                  <a:solidFill>
                    <a:srgbClr val="FC521B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8</a:t>
              </a:r>
              <a:r>
                <a:rPr lang="zh-CN" altLang="en-US" sz="2400" spc="-100" dirty="0">
                  <a:solidFill>
                    <a:srgbClr val="FC521B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月</a:t>
              </a:r>
            </a:p>
          </p:txBody>
        </p:sp>
        <p:sp>
          <p:nvSpPr>
            <p:cNvPr id="217" name="矩形 216">
              <a:extLst>
                <a:ext uri="{FF2B5EF4-FFF2-40B4-BE49-F238E27FC236}">
                  <a16:creationId xmlns:a16="http://schemas.microsoft.com/office/drawing/2014/main" id="{0A9826B3-CA10-3600-33C3-513CB3B3D171}"/>
                </a:ext>
              </a:extLst>
            </p:cNvPr>
            <p:cNvSpPr/>
            <p:nvPr/>
          </p:nvSpPr>
          <p:spPr>
            <a:xfrm>
              <a:off x="9911177" y="4621086"/>
              <a:ext cx="1437659" cy="49244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defRPr/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让每一场演示都深入人心</a:t>
              </a:r>
              <a:endParaRPr lang="zh-CN" altLang="en-US" sz="1600" spc="-1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227" name="椭圆 226">
              <a:extLst>
                <a:ext uri="{FF2B5EF4-FFF2-40B4-BE49-F238E27FC236}">
                  <a16:creationId xmlns:a16="http://schemas.microsoft.com/office/drawing/2014/main" id="{B29F75FB-765E-C75A-45C8-15F680346234}"/>
                </a:ext>
              </a:extLst>
            </p:cNvPr>
            <p:cNvSpPr/>
            <p:nvPr/>
          </p:nvSpPr>
          <p:spPr>
            <a:xfrm>
              <a:off x="9680578" y="4259125"/>
              <a:ext cx="96246" cy="96246"/>
            </a:xfrm>
            <a:prstGeom prst="ellipse">
              <a:avLst/>
            </a:prstGeom>
            <a:solidFill>
              <a:srgbClr val="FC521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6658F0EE-6FAB-D309-32D2-9321780AECE1}"/>
              </a:ext>
            </a:extLst>
          </p:cNvPr>
          <p:cNvGrpSpPr/>
          <p:nvPr/>
        </p:nvGrpSpPr>
        <p:grpSpPr>
          <a:xfrm>
            <a:off x="9680578" y="2568233"/>
            <a:ext cx="1683700" cy="978825"/>
            <a:chOff x="9680578" y="2568233"/>
            <a:chExt cx="1683700" cy="978825"/>
          </a:xfrm>
        </p:grpSpPr>
        <p:sp>
          <p:nvSpPr>
            <p:cNvPr id="218" name="矩形 217">
              <a:extLst>
                <a:ext uri="{FF2B5EF4-FFF2-40B4-BE49-F238E27FC236}">
                  <a16:creationId xmlns:a16="http://schemas.microsoft.com/office/drawing/2014/main" id="{BFC05FB2-B577-2FCF-2A14-FF237F452606}"/>
                </a:ext>
              </a:extLst>
            </p:cNvPr>
            <p:cNvSpPr/>
            <p:nvPr/>
          </p:nvSpPr>
          <p:spPr>
            <a:xfrm>
              <a:off x="9911177" y="2568233"/>
              <a:ext cx="456856" cy="36933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altLang="zh-CN" sz="2400" spc="-100" dirty="0">
                  <a:solidFill>
                    <a:srgbClr val="FC521B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6</a:t>
              </a:r>
              <a:r>
                <a:rPr lang="zh-CN" altLang="en-US" sz="2400" spc="-100" dirty="0">
                  <a:solidFill>
                    <a:srgbClr val="FC521B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月</a:t>
              </a:r>
            </a:p>
          </p:txBody>
        </p:sp>
        <p:sp>
          <p:nvSpPr>
            <p:cNvPr id="219" name="矩形 218">
              <a:extLst>
                <a:ext uri="{FF2B5EF4-FFF2-40B4-BE49-F238E27FC236}">
                  <a16:creationId xmlns:a16="http://schemas.microsoft.com/office/drawing/2014/main" id="{2CB2D5E7-DEDD-06A4-B95D-F33ADAB747E6}"/>
                </a:ext>
              </a:extLst>
            </p:cNvPr>
            <p:cNvSpPr/>
            <p:nvPr/>
          </p:nvSpPr>
          <p:spPr>
            <a:xfrm>
              <a:off x="9911177" y="3054615"/>
              <a:ext cx="1453101" cy="49244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defRPr/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让每一场演示都深入人心</a:t>
              </a:r>
              <a:endParaRPr lang="zh-CN" altLang="en-US" sz="1600" spc="-1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228" name="椭圆 227">
              <a:extLst>
                <a:ext uri="{FF2B5EF4-FFF2-40B4-BE49-F238E27FC236}">
                  <a16:creationId xmlns:a16="http://schemas.microsoft.com/office/drawing/2014/main" id="{5CB1FB5D-912A-118B-311D-22E7AD256259}"/>
                </a:ext>
              </a:extLst>
            </p:cNvPr>
            <p:cNvSpPr/>
            <p:nvPr/>
          </p:nvSpPr>
          <p:spPr>
            <a:xfrm>
              <a:off x="9680578" y="2702117"/>
              <a:ext cx="96246" cy="96246"/>
            </a:xfrm>
            <a:prstGeom prst="ellipse">
              <a:avLst/>
            </a:prstGeom>
            <a:solidFill>
              <a:srgbClr val="FC521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cxnSp>
        <p:nvCxnSpPr>
          <p:cNvPr id="193" name="直接连接符 192">
            <a:extLst>
              <a:ext uri="{FF2B5EF4-FFF2-40B4-BE49-F238E27FC236}">
                <a16:creationId xmlns:a16="http://schemas.microsoft.com/office/drawing/2014/main" id="{BDD113D2-4693-BAB2-65C6-CE343682DED0}"/>
              </a:ext>
            </a:extLst>
          </p:cNvPr>
          <p:cNvCxnSpPr>
            <a:cxnSpLocks/>
          </p:cNvCxnSpPr>
          <p:nvPr/>
        </p:nvCxnSpPr>
        <p:spPr>
          <a:xfrm>
            <a:off x="661339" y="3008129"/>
            <a:ext cx="0" cy="3849872"/>
          </a:xfrm>
          <a:prstGeom prst="line">
            <a:avLst/>
          </a:prstGeom>
          <a:noFill/>
          <a:ln w="12700" cap="flat" cmpd="sng" algn="ctr">
            <a:solidFill>
              <a:srgbClr val="87D5FC">
                <a:alpha val="20000"/>
              </a:srgbClr>
            </a:solidFill>
            <a:prstDash val="solid"/>
            <a:miter lim="800000"/>
          </a:ln>
          <a:effectLst/>
        </p:spPr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id="{A7228469-D5EF-A187-9964-3040966F8B4C}"/>
              </a:ext>
            </a:extLst>
          </p:cNvPr>
          <p:cNvGrpSpPr/>
          <p:nvPr/>
        </p:nvGrpSpPr>
        <p:grpSpPr>
          <a:xfrm>
            <a:off x="613020" y="4134704"/>
            <a:ext cx="1497062" cy="978825"/>
            <a:chOff x="613020" y="4134704"/>
            <a:chExt cx="1497062" cy="978825"/>
          </a:xfrm>
        </p:grpSpPr>
        <p:sp>
          <p:nvSpPr>
            <p:cNvPr id="200" name="矩形 199">
              <a:extLst>
                <a:ext uri="{FF2B5EF4-FFF2-40B4-BE49-F238E27FC236}">
                  <a16:creationId xmlns:a16="http://schemas.microsoft.com/office/drawing/2014/main" id="{1A3C9F69-7248-0C9D-A33C-A218247AC5AA}"/>
                </a:ext>
              </a:extLst>
            </p:cNvPr>
            <p:cNvSpPr/>
            <p:nvPr/>
          </p:nvSpPr>
          <p:spPr>
            <a:xfrm>
              <a:off x="843163" y="4134704"/>
              <a:ext cx="456856" cy="36933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altLang="zh-CN" sz="2400" spc="-100" dirty="0">
                  <a:solidFill>
                    <a:srgbClr val="3A95EE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3</a:t>
              </a:r>
              <a:r>
                <a:rPr lang="zh-CN" altLang="en-US" sz="2400" spc="-100" dirty="0">
                  <a:solidFill>
                    <a:srgbClr val="3A95EE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月</a:t>
              </a:r>
            </a:p>
          </p:txBody>
        </p:sp>
        <p:sp>
          <p:nvSpPr>
            <p:cNvPr id="201" name="矩形 200">
              <a:extLst>
                <a:ext uri="{FF2B5EF4-FFF2-40B4-BE49-F238E27FC236}">
                  <a16:creationId xmlns:a16="http://schemas.microsoft.com/office/drawing/2014/main" id="{7681C35F-E86F-E7E8-07F5-46B30E572C9A}"/>
                </a:ext>
              </a:extLst>
            </p:cNvPr>
            <p:cNvSpPr/>
            <p:nvPr/>
          </p:nvSpPr>
          <p:spPr>
            <a:xfrm>
              <a:off x="843163" y="4621086"/>
              <a:ext cx="1266919" cy="49244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defRPr/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让每一场演示都深入人心</a:t>
              </a:r>
              <a:endParaRPr lang="zh-CN" altLang="en-US" sz="1600" spc="-1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229" name="椭圆 228">
              <a:extLst>
                <a:ext uri="{FF2B5EF4-FFF2-40B4-BE49-F238E27FC236}">
                  <a16:creationId xmlns:a16="http://schemas.microsoft.com/office/drawing/2014/main" id="{D20CD188-556C-CB6A-2695-5AFFCE7FCBD5}"/>
                </a:ext>
              </a:extLst>
            </p:cNvPr>
            <p:cNvSpPr/>
            <p:nvPr/>
          </p:nvSpPr>
          <p:spPr>
            <a:xfrm>
              <a:off x="613020" y="4259125"/>
              <a:ext cx="96246" cy="96246"/>
            </a:xfrm>
            <a:prstGeom prst="ellipse">
              <a:avLst/>
            </a:prstGeom>
            <a:solidFill>
              <a:srgbClr val="3A95E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sp>
        <p:nvSpPr>
          <p:cNvPr id="230" name="任意多边形: 形状 229">
            <a:extLst>
              <a:ext uri="{FF2B5EF4-FFF2-40B4-BE49-F238E27FC236}">
                <a16:creationId xmlns:a16="http://schemas.microsoft.com/office/drawing/2014/main" id="{227485F0-16EF-0410-01AA-C90093F8CCBE}"/>
              </a:ext>
            </a:extLst>
          </p:cNvPr>
          <p:cNvSpPr/>
          <p:nvPr/>
        </p:nvSpPr>
        <p:spPr>
          <a:xfrm>
            <a:off x="-4564302" y="5688693"/>
            <a:ext cx="16756301" cy="2303508"/>
          </a:xfrm>
          <a:custGeom>
            <a:avLst/>
            <a:gdLst>
              <a:gd name="connsiteX0" fmla="*/ 2286000 w 24383999"/>
              <a:gd name="connsiteY0" fmla="*/ 1666 h 2119453"/>
              <a:gd name="connsiteX1" fmla="*/ 12192000 w 24383999"/>
              <a:gd name="connsiteY1" fmla="*/ 158657 h 2119453"/>
              <a:gd name="connsiteX2" fmla="*/ 24383999 w 24383999"/>
              <a:gd name="connsiteY2" fmla="*/ 158657 h 2119453"/>
              <a:gd name="connsiteX3" fmla="*/ 24383999 w 24383999"/>
              <a:gd name="connsiteY3" fmla="*/ 1960797 h 2119453"/>
              <a:gd name="connsiteX4" fmla="*/ 12192000 w 24383999"/>
              <a:gd name="connsiteY4" fmla="*/ 1960797 h 2119453"/>
              <a:gd name="connsiteX5" fmla="*/ 0 w 24383999"/>
              <a:gd name="connsiteY5" fmla="*/ 1960797 h 2119453"/>
              <a:gd name="connsiteX6" fmla="*/ 0 w 24383999"/>
              <a:gd name="connsiteY6" fmla="*/ 158657 h 2119453"/>
              <a:gd name="connsiteX7" fmla="*/ 2286000 w 24383999"/>
              <a:gd name="connsiteY7" fmla="*/ 1666 h 2119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83999" h="2119453">
                <a:moveTo>
                  <a:pt x="2286000" y="1666"/>
                </a:moveTo>
                <a:cubicBezTo>
                  <a:pt x="5588000" y="-36710"/>
                  <a:pt x="8890000" y="605211"/>
                  <a:pt x="12192000" y="158657"/>
                </a:cubicBezTo>
                <a:cubicBezTo>
                  <a:pt x="16256000" y="-390947"/>
                  <a:pt x="20319999" y="708262"/>
                  <a:pt x="24383999" y="158657"/>
                </a:cubicBezTo>
                <a:lnTo>
                  <a:pt x="24383999" y="1960797"/>
                </a:lnTo>
                <a:cubicBezTo>
                  <a:pt x="20319999" y="2510401"/>
                  <a:pt x="16256000" y="1411192"/>
                  <a:pt x="12192000" y="1960797"/>
                </a:cubicBezTo>
                <a:cubicBezTo>
                  <a:pt x="8128000" y="2510401"/>
                  <a:pt x="4064000" y="1411192"/>
                  <a:pt x="0" y="1960797"/>
                </a:cubicBezTo>
                <a:lnTo>
                  <a:pt x="0" y="158657"/>
                </a:lnTo>
                <a:cubicBezTo>
                  <a:pt x="762000" y="55606"/>
                  <a:pt x="1524000" y="10522"/>
                  <a:pt x="2286000" y="1666"/>
                </a:cubicBezTo>
                <a:close/>
              </a:path>
            </a:pathLst>
          </a:custGeom>
          <a:solidFill>
            <a:srgbClr val="87D5FC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pitchFamily="2" charset="-122"/>
              <a:ea typeface="OPPOSans B"/>
              <a:cs typeface="+mn-cs"/>
            </a:endParaRPr>
          </a:p>
        </p:txBody>
      </p:sp>
      <p:sp>
        <p:nvSpPr>
          <p:cNvPr id="231" name="任意多边形: 形状 230">
            <a:extLst>
              <a:ext uri="{FF2B5EF4-FFF2-40B4-BE49-F238E27FC236}">
                <a16:creationId xmlns:a16="http://schemas.microsoft.com/office/drawing/2014/main" id="{12167152-831E-4579-783C-14F1C447F8F2}"/>
              </a:ext>
            </a:extLst>
          </p:cNvPr>
          <p:cNvSpPr/>
          <p:nvPr/>
        </p:nvSpPr>
        <p:spPr>
          <a:xfrm>
            <a:off x="-1104902" y="5701393"/>
            <a:ext cx="23126701" cy="2303508"/>
          </a:xfrm>
          <a:custGeom>
            <a:avLst/>
            <a:gdLst>
              <a:gd name="connsiteX0" fmla="*/ 2286000 w 24383999"/>
              <a:gd name="connsiteY0" fmla="*/ 1666 h 2119453"/>
              <a:gd name="connsiteX1" fmla="*/ 12192000 w 24383999"/>
              <a:gd name="connsiteY1" fmla="*/ 158657 h 2119453"/>
              <a:gd name="connsiteX2" fmla="*/ 24383999 w 24383999"/>
              <a:gd name="connsiteY2" fmla="*/ 158657 h 2119453"/>
              <a:gd name="connsiteX3" fmla="*/ 24383999 w 24383999"/>
              <a:gd name="connsiteY3" fmla="*/ 1960797 h 2119453"/>
              <a:gd name="connsiteX4" fmla="*/ 12192000 w 24383999"/>
              <a:gd name="connsiteY4" fmla="*/ 1960797 h 2119453"/>
              <a:gd name="connsiteX5" fmla="*/ 0 w 24383999"/>
              <a:gd name="connsiteY5" fmla="*/ 1960797 h 2119453"/>
              <a:gd name="connsiteX6" fmla="*/ 0 w 24383999"/>
              <a:gd name="connsiteY6" fmla="*/ 158657 h 2119453"/>
              <a:gd name="connsiteX7" fmla="*/ 2286000 w 24383999"/>
              <a:gd name="connsiteY7" fmla="*/ 1666 h 2119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83999" h="2119453">
                <a:moveTo>
                  <a:pt x="2286000" y="1666"/>
                </a:moveTo>
                <a:cubicBezTo>
                  <a:pt x="5588000" y="-36710"/>
                  <a:pt x="8890000" y="605211"/>
                  <a:pt x="12192000" y="158657"/>
                </a:cubicBezTo>
                <a:cubicBezTo>
                  <a:pt x="16256000" y="-390947"/>
                  <a:pt x="20319999" y="708262"/>
                  <a:pt x="24383999" y="158657"/>
                </a:cubicBezTo>
                <a:lnTo>
                  <a:pt x="24383999" y="1960797"/>
                </a:lnTo>
                <a:cubicBezTo>
                  <a:pt x="20319999" y="2510401"/>
                  <a:pt x="16256000" y="1411192"/>
                  <a:pt x="12192000" y="1960797"/>
                </a:cubicBezTo>
                <a:cubicBezTo>
                  <a:pt x="8128000" y="2510401"/>
                  <a:pt x="4064000" y="1411192"/>
                  <a:pt x="0" y="1960797"/>
                </a:cubicBezTo>
                <a:lnTo>
                  <a:pt x="0" y="158657"/>
                </a:lnTo>
                <a:cubicBezTo>
                  <a:pt x="762000" y="55606"/>
                  <a:pt x="1524000" y="10522"/>
                  <a:pt x="2286000" y="1666"/>
                </a:cubicBezTo>
                <a:close/>
              </a:path>
            </a:pathLst>
          </a:custGeom>
          <a:solidFill>
            <a:srgbClr val="B0E5FF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pitchFamily="2" charset="-122"/>
              <a:ea typeface="OPPOSans B"/>
              <a:cs typeface="+mn-cs"/>
            </a:endParaRPr>
          </a:p>
        </p:txBody>
      </p:sp>
      <p:sp>
        <p:nvSpPr>
          <p:cNvPr id="232" name="波形 231">
            <a:extLst>
              <a:ext uri="{FF2B5EF4-FFF2-40B4-BE49-F238E27FC236}">
                <a16:creationId xmlns:a16="http://schemas.microsoft.com/office/drawing/2014/main" id="{E2173399-8D82-B72C-F520-883D24616D98}"/>
              </a:ext>
            </a:extLst>
          </p:cNvPr>
          <p:cNvSpPr/>
          <p:nvPr/>
        </p:nvSpPr>
        <p:spPr>
          <a:xfrm>
            <a:off x="-3" y="5757596"/>
            <a:ext cx="12192000" cy="2131902"/>
          </a:xfrm>
          <a:prstGeom prst="wave">
            <a:avLst>
              <a:gd name="adj1" fmla="val 7734"/>
              <a:gd name="adj2" fmla="val 0"/>
            </a:avLst>
          </a:prstGeom>
          <a:solidFill>
            <a:srgbClr val="3A95EE">
              <a:alpha val="7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sp>
        <p:nvSpPr>
          <p:cNvPr id="233" name="矩形 232">
            <a:extLst>
              <a:ext uri="{FF2B5EF4-FFF2-40B4-BE49-F238E27FC236}">
                <a16:creationId xmlns:a16="http://schemas.microsoft.com/office/drawing/2014/main" id="{9C8B56A3-569E-871E-ACD6-A9FA8558455E}"/>
              </a:ext>
            </a:extLst>
          </p:cNvPr>
          <p:cNvSpPr/>
          <p:nvPr/>
        </p:nvSpPr>
        <p:spPr>
          <a:xfrm>
            <a:off x="760131" y="6010153"/>
            <a:ext cx="144142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>
                <a:ln w="12700">
                  <a:solidFill>
                    <a:srgbClr val="0E3DC1"/>
                  </a:solidFill>
                </a:ln>
                <a:noFill/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2017</a:t>
            </a:r>
            <a:endParaRPr lang="zh-CN" altLang="en-US" sz="4000" dirty="0">
              <a:ln w="12700">
                <a:solidFill>
                  <a:srgbClr val="0E3DC1"/>
                </a:solidFill>
              </a:ln>
              <a:noFill/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234" name="矩形 233">
            <a:extLst>
              <a:ext uri="{FF2B5EF4-FFF2-40B4-BE49-F238E27FC236}">
                <a16:creationId xmlns:a16="http://schemas.microsoft.com/office/drawing/2014/main" id="{11DECF2E-FEAD-C6EB-E152-BA29DC226564}"/>
              </a:ext>
            </a:extLst>
          </p:cNvPr>
          <p:cNvSpPr/>
          <p:nvPr/>
        </p:nvSpPr>
        <p:spPr>
          <a:xfrm>
            <a:off x="2573165" y="6010153"/>
            <a:ext cx="144142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>
                <a:ln w="12700">
                  <a:solidFill>
                    <a:schemeClr val="bg1"/>
                  </a:solidFill>
                </a:ln>
                <a:noFill/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2018</a:t>
            </a:r>
            <a:endParaRPr lang="zh-CN" altLang="en-US" sz="4000" dirty="0">
              <a:ln w="12700">
                <a:solidFill>
                  <a:schemeClr val="bg1"/>
                </a:solidFill>
              </a:ln>
              <a:noFill/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235" name="矩形 234">
            <a:extLst>
              <a:ext uri="{FF2B5EF4-FFF2-40B4-BE49-F238E27FC236}">
                <a16:creationId xmlns:a16="http://schemas.microsoft.com/office/drawing/2014/main" id="{74558D04-81C2-0D2B-5982-4A1EBE9A3F05}"/>
              </a:ext>
            </a:extLst>
          </p:cNvPr>
          <p:cNvSpPr/>
          <p:nvPr/>
        </p:nvSpPr>
        <p:spPr>
          <a:xfrm>
            <a:off x="4386199" y="6010153"/>
            <a:ext cx="144142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>
                <a:ln w="12700">
                  <a:solidFill>
                    <a:srgbClr val="0E3DC1"/>
                  </a:solidFill>
                </a:ln>
                <a:noFill/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2019</a:t>
            </a:r>
            <a:endParaRPr lang="zh-CN" altLang="en-US" sz="4000" dirty="0">
              <a:ln w="12700">
                <a:solidFill>
                  <a:srgbClr val="0E3DC1"/>
                </a:solidFill>
              </a:ln>
              <a:noFill/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236" name="矩形 235">
            <a:extLst>
              <a:ext uri="{FF2B5EF4-FFF2-40B4-BE49-F238E27FC236}">
                <a16:creationId xmlns:a16="http://schemas.microsoft.com/office/drawing/2014/main" id="{2201F488-820B-46F0-3443-452E11FA355D}"/>
              </a:ext>
            </a:extLst>
          </p:cNvPr>
          <p:cNvSpPr/>
          <p:nvPr/>
        </p:nvSpPr>
        <p:spPr>
          <a:xfrm>
            <a:off x="6199233" y="6010153"/>
            <a:ext cx="144142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>
                <a:ln w="12700">
                  <a:solidFill>
                    <a:schemeClr val="bg1"/>
                  </a:solidFill>
                </a:ln>
                <a:noFill/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2020</a:t>
            </a:r>
            <a:endParaRPr lang="zh-CN" altLang="en-US" sz="4000" dirty="0">
              <a:ln w="12700">
                <a:solidFill>
                  <a:schemeClr val="bg1"/>
                </a:solidFill>
              </a:ln>
              <a:noFill/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237" name="矩形 236">
            <a:extLst>
              <a:ext uri="{FF2B5EF4-FFF2-40B4-BE49-F238E27FC236}">
                <a16:creationId xmlns:a16="http://schemas.microsoft.com/office/drawing/2014/main" id="{D250FE9C-9D4E-1544-FD23-E7A204392D84}"/>
              </a:ext>
            </a:extLst>
          </p:cNvPr>
          <p:cNvSpPr/>
          <p:nvPr/>
        </p:nvSpPr>
        <p:spPr>
          <a:xfrm>
            <a:off x="8012267" y="6010153"/>
            <a:ext cx="144142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>
                <a:ln w="12700">
                  <a:solidFill>
                    <a:srgbClr val="0E3DC1"/>
                  </a:solidFill>
                </a:ln>
                <a:noFill/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2021</a:t>
            </a:r>
            <a:endParaRPr lang="zh-CN" altLang="en-US" sz="4000" dirty="0">
              <a:ln w="12700">
                <a:solidFill>
                  <a:srgbClr val="0E3DC1"/>
                </a:solidFill>
              </a:ln>
              <a:noFill/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238" name="矩形 237">
            <a:extLst>
              <a:ext uri="{FF2B5EF4-FFF2-40B4-BE49-F238E27FC236}">
                <a16:creationId xmlns:a16="http://schemas.microsoft.com/office/drawing/2014/main" id="{32175FF1-C674-C4EA-D1E3-093FA39AD40E}"/>
              </a:ext>
            </a:extLst>
          </p:cNvPr>
          <p:cNvSpPr/>
          <p:nvPr/>
        </p:nvSpPr>
        <p:spPr>
          <a:xfrm>
            <a:off x="9825301" y="6010153"/>
            <a:ext cx="144142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>
                <a:ln w="12700">
                  <a:solidFill>
                    <a:schemeClr val="bg1"/>
                  </a:solidFill>
                </a:ln>
                <a:noFill/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2022</a:t>
            </a:r>
            <a:endParaRPr lang="zh-CN" altLang="en-US" sz="4000" dirty="0">
              <a:ln w="12700">
                <a:solidFill>
                  <a:schemeClr val="bg1"/>
                </a:solidFill>
              </a:ln>
              <a:noFill/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548E45F-0F80-1BE8-BC73-BA3B5DE12348}"/>
              </a:ext>
            </a:extLst>
          </p:cNvPr>
          <p:cNvGrpSpPr/>
          <p:nvPr/>
        </p:nvGrpSpPr>
        <p:grpSpPr>
          <a:xfrm>
            <a:off x="379643" y="263964"/>
            <a:ext cx="3838780" cy="983883"/>
            <a:chOff x="379643" y="263964"/>
            <a:chExt cx="3838780" cy="983883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00EB3D3C-CACB-D23B-C773-D5E43704899E}"/>
                </a:ext>
              </a:extLst>
            </p:cNvPr>
            <p:cNvSpPr txBox="1"/>
            <p:nvPr/>
          </p:nvSpPr>
          <p:spPr>
            <a:xfrm>
              <a:off x="1366360" y="482787"/>
              <a:ext cx="285206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2700000" scaled="1"/>
                    <a:tileRect/>
                  </a:gradFill>
                  <a:latin typeface="DOUYU Font" pitchFamily="2" charset="-122"/>
                  <a:ea typeface="DOUYU Font" pitchFamily="2" charset="-122"/>
                </a:rPr>
                <a:t>亮点展示</a:t>
              </a:r>
              <a:endParaRPr lang="en-US" altLang="zh-CN" sz="4000" dirty="0"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  <a:tileRect/>
                </a:gradFill>
                <a:latin typeface="DOUYU Font" pitchFamily="2" charset="-122"/>
                <a:ea typeface="DOUYU Font" pitchFamily="2" charset="-122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B4A75D91-20FC-D2DE-8026-D95CBE31F104}"/>
                </a:ext>
              </a:extLst>
            </p:cNvPr>
            <p:cNvGrpSpPr/>
            <p:nvPr/>
          </p:nvGrpSpPr>
          <p:grpSpPr>
            <a:xfrm>
              <a:off x="379643" y="263964"/>
              <a:ext cx="992055" cy="983883"/>
              <a:chOff x="379643" y="263964"/>
              <a:chExt cx="992055" cy="983883"/>
            </a:xfrm>
          </p:grpSpPr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5CC53E8F-ADE1-1131-901C-3CB07077D64C}"/>
                  </a:ext>
                </a:extLst>
              </p:cNvPr>
              <p:cNvGrpSpPr/>
              <p:nvPr/>
            </p:nvGrpSpPr>
            <p:grpSpPr>
              <a:xfrm>
                <a:off x="379643" y="263964"/>
                <a:ext cx="989064" cy="983883"/>
                <a:chOff x="4463220" y="2203629"/>
                <a:chExt cx="1172723" cy="1166580"/>
              </a:xfrm>
            </p:grpSpPr>
            <p:sp>
              <p:nvSpPr>
                <p:cNvPr id="18" name="矩形 17">
                  <a:extLst>
                    <a:ext uri="{FF2B5EF4-FFF2-40B4-BE49-F238E27FC236}">
                      <a16:creationId xmlns:a16="http://schemas.microsoft.com/office/drawing/2014/main" id="{7D934160-7657-65E2-4F3F-90F59C35EA44}"/>
                    </a:ext>
                  </a:extLst>
                </p:cNvPr>
                <p:cNvSpPr/>
                <p:nvPr/>
              </p:nvSpPr>
              <p:spPr>
                <a:xfrm>
                  <a:off x="4552949" y="2289929"/>
                  <a:ext cx="990481" cy="990481"/>
                </a:xfrm>
                <a:prstGeom prst="rect">
                  <a:avLst/>
                </a:prstGeom>
                <a:noFill/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9" name="矩形 18">
                  <a:extLst>
                    <a:ext uri="{FF2B5EF4-FFF2-40B4-BE49-F238E27FC236}">
                      <a16:creationId xmlns:a16="http://schemas.microsoft.com/office/drawing/2014/main" id="{0B9F46A2-FD68-5444-1F4F-A2D9EBC66D87}"/>
                    </a:ext>
                  </a:extLst>
                </p:cNvPr>
                <p:cNvSpPr/>
                <p:nvPr/>
              </p:nvSpPr>
              <p:spPr>
                <a:xfrm>
                  <a:off x="4463220" y="220362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20" name="矩形 19">
                  <a:extLst>
                    <a:ext uri="{FF2B5EF4-FFF2-40B4-BE49-F238E27FC236}">
                      <a16:creationId xmlns:a16="http://schemas.microsoft.com/office/drawing/2014/main" id="{94A6E123-2682-4082-A83D-21E176075C03}"/>
                    </a:ext>
                  </a:extLst>
                </p:cNvPr>
                <p:cNvSpPr/>
                <p:nvPr/>
              </p:nvSpPr>
              <p:spPr>
                <a:xfrm>
                  <a:off x="5458583" y="220362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21" name="矩形 20">
                  <a:extLst>
                    <a:ext uri="{FF2B5EF4-FFF2-40B4-BE49-F238E27FC236}">
                      <a16:creationId xmlns:a16="http://schemas.microsoft.com/office/drawing/2014/main" id="{83B802F1-644E-6E39-3134-66C06B829AF3}"/>
                    </a:ext>
                  </a:extLst>
                </p:cNvPr>
                <p:cNvSpPr/>
                <p:nvPr/>
              </p:nvSpPr>
              <p:spPr>
                <a:xfrm>
                  <a:off x="4463220" y="319284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22" name="矩形 21">
                  <a:extLst>
                    <a:ext uri="{FF2B5EF4-FFF2-40B4-BE49-F238E27FC236}">
                      <a16:creationId xmlns:a16="http://schemas.microsoft.com/office/drawing/2014/main" id="{FC5496DF-719F-F072-F46C-C826DD87C41B}"/>
                    </a:ext>
                  </a:extLst>
                </p:cNvPr>
                <p:cNvSpPr/>
                <p:nvPr/>
              </p:nvSpPr>
              <p:spPr>
                <a:xfrm>
                  <a:off x="5458583" y="319284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</p:grp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7C93324A-0A01-4E4C-6C4E-DFFDF2F3DEAD}"/>
                  </a:ext>
                </a:extLst>
              </p:cNvPr>
              <p:cNvSpPr txBox="1"/>
              <p:nvPr/>
            </p:nvSpPr>
            <p:spPr>
              <a:xfrm>
                <a:off x="395149" y="513488"/>
                <a:ext cx="97654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rgbClr val="3A95EE"/>
                    </a:solidFill>
                    <a:effectLst>
                      <a:outerShdw blurRad="50800" dist="38100" dir="2700000" algn="tl" rotWithShape="0">
                        <a:srgbClr val="3A95EE">
                          <a:alpha val="40000"/>
                        </a:srgbClr>
                      </a:outerShdw>
                    </a:effectLst>
                    <a:latin typeface="DOUYU Font" pitchFamily="2" charset="-122"/>
                    <a:ea typeface="DOUYU Font" pitchFamily="2" charset="-122"/>
                  </a:rPr>
                  <a:t>02</a:t>
                </a:r>
                <a:endParaRPr lang="zh-CN" altLang="en-US" sz="3200" dirty="0">
                  <a:solidFill>
                    <a:srgbClr val="3A95EE"/>
                  </a:solidFill>
                  <a:effectLst>
                    <a:outerShdw blurRad="50800" dist="38100" dir="2700000" algn="tl" rotWithShape="0">
                      <a:srgbClr val="3A95EE">
                        <a:alpha val="40000"/>
                      </a:srgbClr>
                    </a:outerShdw>
                  </a:effectLst>
                  <a:latin typeface="DOUYU Font" pitchFamily="2" charset="-122"/>
                  <a:ea typeface="DOUYU Font" pitchFamily="2" charset="-122"/>
                </a:endParaRPr>
              </a:p>
            </p:txBody>
          </p:sp>
        </p:grpSp>
      </p:grpSp>
      <p:pic>
        <p:nvPicPr>
          <p:cNvPr id="5" name="图片 4" descr="卡通人物&#10;&#10;低可信度描述已自动生成">
            <a:extLst>
              <a:ext uri="{FF2B5EF4-FFF2-40B4-BE49-F238E27FC236}">
                <a16:creationId xmlns:a16="http://schemas.microsoft.com/office/drawing/2014/main" id="{3F5EA5B7-C4DF-EFE4-8B32-C5DDE870E6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83667" y="843496"/>
            <a:ext cx="2360110" cy="3057160"/>
          </a:xfrm>
          <a:prstGeom prst="rect">
            <a:avLst/>
          </a:prstGeom>
          <a:ln w="2413" cap="flat">
            <a:noFill/>
            <a:prstDash val="solid"/>
            <a:miter/>
          </a:ln>
          <a:effectLst>
            <a:reflection blurRad="76200" stA="8000" endPos="35000" dir="5400000" sy="-100000" algn="bl" rotWithShape="0"/>
          </a:effectLst>
        </p:spPr>
      </p:pic>
      <p:pic>
        <p:nvPicPr>
          <p:cNvPr id="2" name="图片 1" descr="图片包含 游戏机&#10;&#10;描述已自动生成">
            <a:extLst>
              <a:ext uri="{FF2B5EF4-FFF2-40B4-BE49-F238E27FC236}">
                <a16:creationId xmlns:a16="http://schemas.microsoft.com/office/drawing/2014/main" id="{3CFB1257-E6D3-2DE7-4E65-47EEDE35D7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600" y="512763"/>
            <a:ext cx="1160463" cy="313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692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0" grpId="0" animBg="1"/>
      <p:bldP spid="231" grpId="0" animBg="1"/>
      <p:bldP spid="232" grpId="0" animBg="1"/>
      <p:bldP spid="233" grpId="0"/>
      <p:bldP spid="234" grpId="0"/>
      <p:bldP spid="235" grpId="0"/>
      <p:bldP spid="236" grpId="0"/>
      <p:bldP spid="237" grpId="0"/>
      <p:bldP spid="2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2" name="组合 371">
            <a:extLst>
              <a:ext uri="{FF2B5EF4-FFF2-40B4-BE49-F238E27FC236}">
                <a16:creationId xmlns:a16="http://schemas.microsoft.com/office/drawing/2014/main" id="{22A724CF-E7EF-1F26-9B8F-4E64CB3EB4E3}"/>
              </a:ext>
            </a:extLst>
          </p:cNvPr>
          <p:cNvGrpSpPr/>
          <p:nvPr/>
        </p:nvGrpSpPr>
        <p:grpSpPr>
          <a:xfrm>
            <a:off x="438131" y="5474481"/>
            <a:ext cx="11315738" cy="1099495"/>
            <a:chOff x="438131" y="5259461"/>
            <a:chExt cx="11315738" cy="1099495"/>
          </a:xfrm>
        </p:grpSpPr>
        <p:sp>
          <p:nvSpPr>
            <p:cNvPr id="194" name="椭圆 193">
              <a:extLst>
                <a:ext uri="{FF2B5EF4-FFF2-40B4-BE49-F238E27FC236}">
                  <a16:creationId xmlns:a16="http://schemas.microsoft.com/office/drawing/2014/main" id="{59E84044-E26E-A6E1-DD73-03F00D946F82}"/>
                </a:ext>
              </a:extLst>
            </p:cNvPr>
            <p:cNvSpPr/>
            <p:nvPr/>
          </p:nvSpPr>
          <p:spPr>
            <a:xfrm>
              <a:off x="790731" y="5259775"/>
              <a:ext cx="10610538" cy="1072278"/>
            </a:xfrm>
            <a:prstGeom prst="ellipse">
              <a:avLst/>
            </a:prstGeom>
            <a:gradFill flip="none" rotWithShape="1">
              <a:gsLst>
                <a:gs pos="0">
                  <a:srgbClr val="87D5FC">
                    <a:alpha val="0"/>
                  </a:srgbClr>
                </a:gs>
                <a:gs pos="100000">
                  <a:srgbClr val="B0E5FF">
                    <a:alpha val="25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95" name="椭圆 194">
              <a:extLst>
                <a:ext uri="{FF2B5EF4-FFF2-40B4-BE49-F238E27FC236}">
                  <a16:creationId xmlns:a16="http://schemas.microsoft.com/office/drawing/2014/main" id="{C52B8CA0-CE73-D839-6661-13B4F561FEC1}"/>
                </a:ext>
              </a:extLst>
            </p:cNvPr>
            <p:cNvSpPr/>
            <p:nvPr/>
          </p:nvSpPr>
          <p:spPr>
            <a:xfrm>
              <a:off x="2289320" y="5259461"/>
              <a:ext cx="7613360" cy="857483"/>
            </a:xfrm>
            <a:prstGeom prst="ellipse">
              <a:avLst/>
            </a:prstGeom>
            <a:gradFill flip="none" rotWithShape="1">
              <a:gsLst>
                <a:gs pos="0">
                  <a:srgbClr val="87D5FC">
                    <a:alpha val="0"/>
                  </a:srgbClr>
                </a:gs>
                <a:gs pos="100000">
                  <a:srgbClr val="B0E5FF">
                    <a:alpha val="32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96" name="椭圆 195">
              <a:extLst>
                <a:ext uri="{FF2B5EF4-FFF2-40B4-BE49-F238E27FC236}">
                  <a16:creationId xmlns:a16="http://schemas.microsoft.com/office/drawing/2014/main" id="{84B274EC-63D5-8BEC-CDCC-76228A7F5F37}"/>
                </a:ext>
              </a:extLst>
            </p:cNvPr>
            <p:cNvSpPr/>
            <p:nvPr/>
          </p:nvSpPr>
          <p:spPr>
            <a:xfrm>
              <a:off x="3430209" y="5295936"/>
              <a:ext cx="5331582" cy="664978"/>
            </a:xfrm>
            <a:prstGeom prst="ellipse">
              <a:avLst/>
            </a:prstGeom>
            <a:gradFill flip="none" rotWithShape="1">
              <a:gsLst>
                <a:gs pos="0">
                  <a:srgbClr val="87D5FC">
                    <a:alpha val="0"/>
                  </a:srgbClr>
                </a:gs>
                <a:gs pos="100000">
                  <a:srgbClr val="B0E5FF">
                    <a:alpha val="43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197" name="椭圆 196">
              <a:extLst>
                <a:ext uri="{FF2B5EF4-FFF2-40B4-BE49-F238E27FC236}">
                  <a16:creationId xmlns:a16="http://schemas.microsoft.com/office/drawing/2014/main" id="{180C40BC-F18B-1056-78A4-E86813517409}"/>
                </a:ext>
              </a:extLst>
            </p:cNvPr>
            <p:cNvSpPr/>
            <p:nvPr/>
          </p:nvSpPr>
          <p:spPr>
            <a:xfrm>
              <a:off x="438131" y="5259775"/>
              <a:ext cx="11315738" cy="1099181"/>
            </a:xfrm>
            <a:prstGeom prst="ellipse">
              <a:avLst/>
            </a:prstGeom>
            <a:noFill/>
            <a:ln>
              <a:gradFill>
                <a:gsLst>
                  <a:gs pos="13000">
                    <a:srgbClr val="B0E5FF">
                      <a:alpha val="0"/>
                    </a:srgbClr>
                  </a:gs>
                  <a:gs pos="100000">
                    <a:srgbClr val="B0E5FF">
                      <a:alpha val="98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14E4ECE-C6F3-1179-6FD1-472E1B1FB72E}"/>
              </a:ext>
            </a:extLst>
          </p:cNvPr>
          <p:cNvGrpSpPr/>
          <p:nvPr/>
        </p:nvGrpSpPr>
        <p:grpSpPr>
          <a:xfrm>
            <a:off x="9782193" y="2337315"/>
            <a:ext cx="1692120" cy="3908969"/>
            <a:chOff x="9782193" y="2337315"/>
            <a:chExt cx="1692120" cy="3908969"/>
          </a:xfrm>
        </p:grpSpPr>
        <p:grpSp>
          <p:nvGrpSpPr>
            <p:cNvPr id="316" name="组合 315">
              <a:extLst>
                <a:ext uri="{FF2B5EF4-FFF2-40B4-BE49-F238E27FC236}">
                  <a16:creationId xmlns:a16="http://schemas.microsoft.com/office/drawing/2014/main" id="{65308A43-6998-F82B-417A-E1A5B84B63AE}"/>
                </a:ext>
              </a:extLst>
            </p:cNvPr>
            <p:cNvGrpSpPr/>
            <p:nvPr/>
          </p:nvGrpSpPr>
          <p:grpSpPr>
            <a:xfrm>
              <a:off x="10236361" y="2337315"/>
              <a:ext cx="783784" cy="783784"/>
              <a:chOff x="10236361" y="2337315"/>
              <a:chExt cx="783784" cy="783784"/>
            </a:xfrm>
          </p:grpSpPr>
          <p:grpSp>
            <p:nvGrpSpPr>
              <p:cNvPr id="313" name="组合 312">
                <a:extLst>
                  <a:ext uri="{FF2B5EF4-FFF2-40B4-BE49-F238E27FC236}">
                    <a16:creationId xmlns:a16="http://schemas.microsoft.com/office/drawing/2014/main" id="{4DED9FE5-2821-752E-0F52-F00A3DC371E0}"/>
                  </a:ext>
                </a:extLst>
              </p:cNvPr>
              <p:cNvGrpSpPr/>
              <p:nvPr/>
            </p:nvGrpSpPr>
            <p:grpSpPr>
              <a:xfrm>
                <a:off x="10236361" y="2337315"/>
                <a:ext cx="783784" cy="783784"/>
                <a:chOff x="1056922" y="2337315"/>
                <a:chExt cx="783784" cy="783784"/>
              </a:xfrm>
            </p:grpSpPr>
            <p:sp>
              <p:nvSpPr>
                <p:cNvPr id="314" name="椭圆 313">
                  <a:extLst>
                    <a:ext uri="{FF2B5EF4-FFF2-40B4-BE49-F238E27FC236}">
                      <a16:creationId xmlns:a16="http://schemas.microsoft.com/office/drawing/2014/main" id="{F2E3923C-ECA1-881A-CEEC-36DCB64170E5}"/>
                    </a:ext>
                  </a:extLst>
                </p:cNvPr>
                <p:cNvSpPr/>
                <p:nvPr/>
              </p:nvSpPr>
              <p:spPr>
                <a:xfrm>
                  <a:off x="1087878" y="2368271"/>
                  <a:ext cx="721872" cy="721872"/>
                </a:xfrm>
                <a:prstGeom prst="ellipse">
                  <a:avLst/>
                </a:prstGeom>
                <a:gradFill flip="none" rotWithShape="1">
                  <a:gsLst>
                    <a:gs pos="11000">
                      <a:srgbClr val="3A95EE">
                        <a:alpha val="49000"/>
                      </a:srgbClr>
                    </a:gs>
                    <a:gs pos="98000">
                      <a:srgbClr val="B0E5FF">
                        <a:alpha val="88000"/>
                      </a:srgbClr>
                    </a:gs>
                  </a:gsLst>
                  <a:lin ang="13500000" scaled="1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zh-CN" altLang="en-US" kern="0">
                    <a:solidFill>
                      <a:prstClr val="white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315" name="椭圆 314">
                  <a:extLst>
                    <a:ext uri="{FF2B5EF4-FFF2-40B4-BE49-F238E27FC236}">
                      <a16:creationId xmlns:a16="http://schemas.microsoft.com/office/drawing/2014/main" id="{DF75EEEB-9C50-AF05-2FBD-A94FFC3AD59D}"/>
                    </a:ext>
                  </a:extLst>
                </p:cNvPr>
                <p:cNvSpPr/>
                <p:nvPr/>
              </p:nvSpPr>
              <p:spPr>
                <a:xfrm>
                  <a:off x="1056922" y="2337315"/>
                  <a:ext cx="783784" cy="783784"/>
                </a:xfrm>
                <a:prstGeom prst="ellipse">
                  <a:avLst/>
                </a:prstGeom>
                <a:noFill/>
                <a:ln w="6350">
                  <a:gradFill>
                    <a:gsLst>
                      <a:gs pos="0">
                        <a:srgbClr val="87D5FC"/>
                      </a:gs>
                      <a:gs pos="100000">
                        <a:srgbClr val="87D5FC">
                          <a:alpha val="0"/>
                        </a:srgb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</p:grpSp>
          <p:grpSp>
            <p:nvGrpSpPr>
              <p:cNvPr id="233" name="组合 232">
                <a:extLst>
                  <a:ext uri="{FF2B5EF4-FFF2-40B4-BE49-F238E27FC236}">
                    <a16:creationId xmlns:a16="http://schemas.microsoft.com/office/drawing/2014/main" id="{8B22FBAC-41D1-F7CD-A1CE-55E720C0EF62}"/>
                  </a:ext>
                </a:extLst>
              </p:cNvPr>
              <p:cNvGrpSpPr/>
              <p:nvPr/>
            </p:nvGrpSpPr>
            <p:grpSpPr>
              <a:xfrm>
                <a:off x="10440223" y="2507523"/>
                <a:ext cx="376060" cy="443369"/>
                <a:chOff x="2244187" y="-1371572"/>
                <a:chExt cx="376060" cy="443369"/>
              </a:xfrm>
              <a:solidFill>
                <a:schemeClr val="bg1"/>
              </a:solidFill>
            </p:grpSpPr>
            <p:grpSp>
              <p:nvGrpSpPr>
                <p:cNvPr id="234" name="组合 233">
                  <a:extLst>
                    <a:ext uri="{FF2B5EF4-FFF2-40B4-BE49-F238E27FC236}">
                      <a16:creationId xmlns:a16="http://schemas.microsoft.com/office/drawing/2014/main" id="{DB614BD2-D9CA-8D19-6BD9-E17EF7F4F0B5}"/>
                    </a:ext>
                  </a:extLst>
                </p:cNvPr>
                <p:cNvGrpSpPr/>
                <p:nvPr/>
              </p:nvGrpSpPr>
              <p:grpSpPr>
                <a:xfrm>
                  <a:off x="2318740" y="-1069670"/>
                  <a:ext cx="227612" cy="70602"/>
                  <a:chOff x="2318740" y="-1069670"/>
                  <a:chExt cx="227612" cy="70602"/>
                </a:xfrm>
                <a:grpFill/>
              </p:grpSpPr>
              <p:sp>
                <p:nvSpPr>
                  <p:cNvPr id="236" name="Freeform 11">
                    <a:extLst>
                      <a:ext uri="{FF2B5EF4-FFF2-40B4-BE49-F238E27FC236}">
                        <a16:creationId xmlns:a16="http://schemas.microsoft.com/office/drawing/2014/main" id="{9B1EE66D-9137-2DF3-8BD5-9D99843A904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508680" y="-1069670"/>
                    <a:ext cx="12909" cy="28188"/>
                  </a:xfrm>
                  <a:custGeom>
                    <a:avLst/>
                    <a:gdLst>
                      <a:gd name="T0" fmla="*/ 30 w 60"/>
                      <a:gd name="T1" fmla="*/ 0 h 131"/>
                      <a:gd name="T2" fmla="*/ 0 w 60"/>
                      <a:gd name="T3" fmla="*/ 30 h 131"/>
                      <a:gd name="T4" fmla="*/ 0 w 60"/>
                      <a:gd name="T5" fmla="*/ 101 h 131"/>
                      <a:gd name="T6" fmla="*/ 30 w 60"/>
                      <a:gd name="T7" fmla="*/ 131 h 131"/>
                      <a:gd name="T8" fmla="*/ 60 w 60"/>
                      <a:gd name="T9" fmla="*/ 101 h 131"/>
                      <a:gd name="T10" fmla="*/ 60 w 60"/>
                      <a:gd name="T11" fmla="*/ 30 h 131"/>
                      <a:gd name="T12" fmla="*/ 30 w 60"/>
                      <a:gd name="T13" fmla="*/ 0 h 1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0" h="131">
                        <a:moveTo>
                          <a:pt x="30" y="0"/>
                        </a:moveTo>
                        <a:cubicBezTo>
                          <a:pt x="13" y="0"/>
                          <a:pt x="0" y="13"/>
                          <a:pt x="0" y="30"/>
                        </a:cubicBezTo>
                        <a:cubicBezTo>
                          <a:pt x="0" y="101"/>
                          <a:pt x="0" y="101"/>
                          <a:pt x="0" y="101"/>
                        </a:cubicBezTo>
                        <a:cubicBezTo>
                          <a:pt x="0" y="117"/>
                          <a:pt x="13" y="131"/>
                          <a:pt x="30" y="131"/>
                        </a:cubicBezTo>
                        <a:cubicBezTo>
                          <a:pt x="46" y="131"/>
                          <a:pt x="60" y="117"/>
                          <a:pt x="60" y="101"/>
                        </a:cubicBezTo>
                        <a:cubicBezTo>
                          <a:pt x="60" y="30"/>
                          <a:pt x="60" y="30"/>
                          <a:pt x="60" y="30"/>
                        </a:cubicBezTo>
                        <a:cubicBezTo>
                          <a:pt x="60" y="13"/>
                          <a:pt x="46" y="0"/>
                          <a:pt x="3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237" name="Freeform 12">
                    <a:extLst>
                      <a:ext uri="{FF2B5EF4-FFF2-40B4-BE49-F238E27FC236}">
                        <a16:creationId xmlns:a16="http://schemas.microsoft.com/office/drawing/2014/main" id="{98496AA9-35CB-5FEB-957F-60C17757EDB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533180" y="-1069670"/>
                    <a:ext cx="13172" cy="28188"/>
                  </a:xfrm>
                  <a:custGeom>
                    <a:avLst/>
                    <a:gdLst>
                      <a:gd name="T0" fmla="*/ 31 w 61"/>
                      <a:gd name="T1" fmla="*/ 0 h 131"/>
                      <a:gd name="T2" fmla="*/ 0 w 61"/>
                      <a:gd name="T3" fmla="*/ 30 h 131"/>
                      <a:gd name="T4" fmla="*/ 0 w 61"/>
                      <a:gd name="T5" fmla="*/ 101 h 131"/>
                      <a:gd name="T6" fmla="*/ 31 w 61"/>
                      <a:gd name="T7" fmla="*/ 131 h 131"/>
                      <a:gd name="T8" fmla="*/ 61 w 61"/>
                      <a:gd name="T9" fmla="*/ 101 h 131"/>
                      <a:gd name="T10" fmla="*/ 61 w 61"/>
                      <a:gd name="T11" fmla="*/ 30 h 131"/>
                      <a:gd name="T12" fmla="*/ 31 w 61"/>
                      <a:gd name="T13" fmla="*/ 0 h 1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1" h="131">
                        <a:moveTo>
                          <a:pt x="31" y="0"/>
                        </a:moveTo>
                        <a:cubicBezTo>
                          <a:pt x="14" y="0"/>
                          <a:pt x="0" y="13"/>
                          <a:pt x="0" y="30"/>
                        </a:cubicBezTo>
                        <a:cubicBezTo>
                          <a:pt x="0" y="101"/>
                          <a:pt x="0" y="101"/>
                          <a:pt x="0" y="101"/>
                        </a:cubicBezTo>
                        <a:cubicBezTo>
                          <a:pt x="0" y="117"/>
                          <a:pt x="14" y="131"/>
                          <a:pt x="31" y="131"/>
                        </a:cubicBezTo>
                        <a:cubicBezTo>
                          <a:pt x="47" y="131"/>
                          <a:pt x="61" y="117"/>
                          <a:pt x="61" y="101"/>
                        </a:cubicBezTo>
                        <a:cubicBezTo>
                          <a:pt x="61" y="30"/>
                          <a:pt x="61" y="30"/>
                          <a:pt x="61" y="30"/>
                        </a:cubicBezTo>
                        <a:cubicBezTo>
                          <a:pt x="61" y="13"/>
                          <a:pt x="47" y="0"/>
                          <a:pt x="3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238" name="Freeform 13">
                    <a:extLst>
                      <a:ext uri="{FF2B5EF4-FFF2-40B4-BE49-F238E27FC236}">
                        <a16:creationId xmlns:a16="http://schemas.microsoft.com/office/drawing/2014/main" id="{17845039-991C-CE27-3C7B-15D33C58A28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508680" y="-1026993"/>
                    <a:ext cx="12909" cy="27925"/>
                  </a:xfrm>
                  <a:custGeom>
                    <a:avLst/>
                    <a:gdLst>
                      <a:gd name="T0" fmla="*/ 30 w 60"/>
                      <a:gd name="T1" fmla="*/ 0 h 130"/>
                      <a:gd name="T2" fmla="*/ 0 w 60"/>
                      <a:gd name="T3" fmla="*/ 30 h 130"/>
                      <a:gd name="T4" fmla="*/ 0 w 60"/>
                      <a:gd name="T5" fmla="*/ 100 h 130"/>
                      <a:gd name="T6" fmla="*/ 30 w 60"/>
                      <a:gd name="T7" fmla="*/ 130 h 130"/>
                      <a:gd name="T8" fmla="*/ 60 w 60"/>
                      <a:gd name="T9" fmla="*/ 100 h 130"/>
                      <a:gd name="T10" fmla="*/ 60 w 60"/>
                      <a:gd name="T11" fmla="*/ 30 h 130"/>
                      <a:gd name="T12" fmla="*/ 30 w 60"/>
                      <a:gd name="T13" fmla="*/ 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0" h="130">
                        <a:moveTo>
                          <a:pt x="30" y="0"/>
                        </a:moveTo>
                        <a:cubicBezTo>
                          <a:pt x="13" y="0"/>
                          <a:pt x="0" y="13"/>
                          <a:pt x="0" y="30"/>
                        </a:cubicBezTo>
                        <a:cubicBezTo>
                          <a:pt x="0" y="100"/>
                          <a:pt x="0" y="100"/>
                          <a:pt x="0" y="100"/>
                        </a:cubicBezTo>
                        <a:cubicBezTo>
                          <a:pt x="0" y="117"/>
                          <a:pt x="13" y="130"/>
                          <a:pt x="30" y="130"/>
                        </a:cubicBezTo>
                        <a:cubicBezTo>
                          <a:pt x="46" y="130"/>
                          <a:pt x="60" y="117"/>
                          <a:pt x="60" y="100"/>
                        </a:cubicBezTo>
                        <a:cubicBezTo>
                          <a:pt x="60" y="30"/>
                          <a:pt x="60" y="30"/>
                          <a:pt x="60" y="30"/>
                        </a:cubicBezTo>
                        <a:cubicBezTo>
                          <a:pt x="60" y="13"/>
                          <a:pt x="46" y="0"/>
                          <a:pt x="3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239" name="Freeform 14">
                    <a:extLst>
                      <a:ext uri="{FF2B5EF4-FFF2-40B4-BE49-F238E27FC236}">
                        <a16:creationId xmlns:a16="http://schemas.microsoft.com/office/drawing/2014/main" id="{C7B87C00-6D05-1743-1271-B6663DF5E10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533180" y="-1026993"/>
                    <a:ext cx="13172" cy="27925"/>
                  </a:xfrm>
                  <a:custGeom>
                    <a:avLst/>
                    <a:gdLst>
                      <a:gd name="T0" fmla="*/ 31 w 61"/>
                      <a:gd name="T1" fmla="*/ 0 h 130"/>
                      <a:gd name="T2" fmla="*/ 0 w 61"/>
                      <a:gd name="T3" fmla="*/ 30 h 130"/>
                      <a:gd name="T4" fmla="*/ 0 w 61"/>
                      <a:gd name="T5" fmla="*/ 100 h 130"/>
                      <a:gd name="T6" fmla="*/ 31 w 61"/>
                      <a:gd name="T7" fmla="*/ 130 h 130"/>
                      <a:gd name="T8" fmla="*/ 61 w 61"/>
                      <a:gd name="T9" fmla="*/ 100 h 130"/>
                      <a:gd name="T10" fmla="*/ 61 w 61"/>
                      <a:gd name="T11" fmla="*/ 30 h 130"/>
                      <a:gd name="T12" fmla="*/ 31 w 61"/>
                      <a:gd name="T13" fmla="*/ 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1" h="130">
                        <a:moveTo>
                          <a:pt x="31" y="0"/>
                        </a:moveTo>
                        <a:cubicBezTo>
                          <a:pt x="14" y="0"/>
                          <a:pt x="0" y="13"/>
                          <a:pt x="0" y="30"/>
                        </a:cubicBezTo>
                        <a:cubicBezTo>
                          <a:pt x="0" y="100"/>
                          <a:pt x="0" y="100"/>
                          <a:pt x="0" y="100"/>
                        </a:cubicBezTo>
                        <a:cubicBezTo>
                          <a:pt x="0" y="117"/>
                          <a:pt x="14" y="130"/>
                          <a:pt x="31" y="130"/>
                        </a:cubicBezTo>
                        <a:cubicBezTo>
                          <a:pt x="47" y="130"/>
                          <a:pt x="61" y="117"/>
                          <a:pt x="61" y="100"/>
                        </a:cubicBezTo>
                        <a:cubicBezTo>
                          <a:pt x="61" y="30"/>
                          <a:pt x="61" y="30"/>
                          <a:pt x="61" y="30"/>
                        </a:cubicBezTo>
                        <a:cubicBezTo>
                          <a:pt x="61" y="13"/>
                          <a:pt x="47" y="0"/>
                          <a:pt x="3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240" name="Freeform 15">
                    <a:extLst>
                      <a:ext uri="{FF2B5EF4-FFF2-40B4-BE49-F238E27FC236}">
                        <a16:creationId xmlns:a16="http://schemas.microsoft.com/office/drawing/2014/main" id="{7ECB8CF3-DB00-2E7D-1A13-CF265FBE833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318740" y="-1069670"/>
                    <a:ext cx="12909" cy="28188"/>
                  </a:xfrm>
                  <a:custGeom>
                    <a:avLst/>
                    <a:gdLst>
                      <a:gd name="T0" fmla="*/ 30 w 60"/>
                      <a:gd name="T1" fmla="*/ 0 h 131"/>
                      <a:gd name="T2" fmla="*/ 0 w 60"/>
                      <a:gd name="T3" fmla="*/ 30 h 131"/>
                      <a:gd name="T4" fmla="*/ 0 w 60"/>
                      <a:gd name="T5" fmla="*/ 101 h 131"/>
                      <a:gd name="T6" fmla="*/ 30 w 60"/>
                      <a:gd name="T7" fmla="*/ 131 h 131"/>
                      <a:gd name="T8" fmla="*/ 60 w 60"/>
                      <a:gd name="T9" fmla="*/ 101 h 131"/>
                      <a:gd name="T10" fmla="*/ 60 w 60"/>
                      <a:gd name="T11" fmla="*/ 30 h 131"/>
                      <a:gd name="T12" fmla="*/ 30 w 60"/>
                      <a:gd name="T13" fmla="*/ 0 h 1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0" h="131">
                        <a:moveTo>
                          <a:pt x="30" y="0"/>
                        </a:moveTo>
                        <a:cubicBezTo>
                          <a:pt x="13" y="0"/>
                          <a:pt x="0" y="13"/>
                          <a:pt x="0" y="30"/>
                        </a:cubicBezTo>
                        <a:cubicBezTo>
                          <a:pt x="0" y="101"/>
                          <a:pt x="0" y="101"/>
                          <a:pt x="0" y="101"/>
                        </a:cubicBezTo>
                        <a:cubicBezTo>
                          <a:pt x="0" y="117"/>
                          <a:pt x="13" y="131"/>
                          <a:pt x="30" y="131"/>
                        </a:cubicBezTo>
                        <a:cubicBezTo>
                          <a:pt x="46" y="131"/>
                          <a:pt x="60" y="117"/>
                          <a:pt x="60" y="101"/>
                        </a:cubicBezTo>
                        <a:cubicBezTo>
                          <a:pt x="60" y="30"/>
                          <a:pt x="60" y="30"/>
                          <a:pt x="60" y="30"/>
                        </a:cubicBezTo>
                        <a:cubicBezTo>
                          <a:pt x="60" y="13"/>
                          <a:pt x="46" y="0"/>
                          <a:pt x="3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241" name="Freeform 16">
                    <a:extLst>
                      <a:ext uri="{FF2B5EF4-FFF2-40B4-BE49-F238E27FC236}">
                        <a16:creationId xmlns:a16="http://schemas.microsoft.com/office/drawing/2014/main" id="{3131D641-797A-A3B0-AA3F-5C39D212D48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343241" y="-1069670"/>
                    <a:ext cx="12909" cy="28188"/>
                  </a:xfrm>
                  <a:custGeom>
                    <a:avLst/>
                    <a:gdLst>
                      <a:gd name="T0" fmla="*/ 30 w 60"/>
                      <a:gd name="T1" fmla="*/ 0 h 131"/>
                      <a:gd name="T2" fmla="*/ 0 w 60"/>
                      <a:gd name="T3" fmla="*/ 30 h 131"/>
                      <a:gd name="T4" fmla="*/ 0 w 60"/>
                      <a:gd name="T5" fmla="*/ 101 h 131"/>
                      <a:gd name="T6" fmla="*/ 30 w 60"/>
                      <a:gd name="T7" fmla="*/ 131 h 131"/>
                      <a:gd name="T8" fmla="*/ 60 w 60"/>
                      <a:gd name="T9" fmla="*/ 101 h 131"/>
                      <a:gd name="T10" fmla="*/ 60 w 60"/>
                      <a:gd name="T11" fmla="*/ 30 h 131"/>
                      <a:gd name="T12" fmla="*/ 30 w 60"/>
                      <a:gd name="T13" fmla="*/ 0 h 1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0" h="131">
                        <a:moveTo>
                          <a:pt x="30" y="0"/>
                        </a:moveTo>
                        <a:cubicBezTo>
                          <a:pt x="14" y="0"/>
                          <a:pt x="0" y="13"/>
                          <a:pt x="0" y="30"/>
                        </a:cubicBezTo>
                        <a:cubicBezTo>
                          <a:pt x="0" y="101"/>
                          <a:pt x="0" y="101"/>
                          <a:pt x="0" y="101"/>
                        </a:cubicBezTo>
                        <a:cubicBezTo>
                          <a:pt x="0" y="117"/>
                          <a:pt x="14" y="131"/>
                          <a:pt x="30" y="131"/>
                        </a:cubicBezTo>
                        <a:cubicBezTo>
                          <a:pt x="47" y="131"/>
                          <a:pt x="60" y="117"/>
                          <a:pt x="60" y="101"/>
                        </a:cubicBezTo>
                        <a:cubicBezTo>
                          <a:pt x="60" y="30"/>
                          <a:pt x="60" y="30"/>
                          <a:pt x="60" y="30"/>
                        </a:cubicBezTo>
                        <a:cubicBezTo>
                          <a:pt x="60" y="13"/>
                          <a:pt x="47" y="0"/>
                          <a:pt x="3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242" name="Freeform 17">
                    <a:extLst>
                      <a:ext uri="{FF2B5EF4-FFF2-40B4-BE49-F238E27FC236}">
                        <a16:creationId xmlns:a16="http://schemas.microsoft.com/office/drawing/2014/main" id="{4A4D3617-3198-9443-026C-18E2E6C6EAF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318740" y="-1026993"/>
                    <a:ext cx="12909" cy="27925"/>
                  </a:xfrm>
                  <a:custGeom>
                    <a:avLst/>
                    <a:gdLst>
                      <a:gd name="T0" fmla="*/ 30 w 60"/>
                      <a:gd name="T1" fmla="*/ 0 h 130"/>
                      <a:gd name="T2" fmla="*/ 0 w 60"/>
                      <a:gd name="T3" fmla="*/ 30 h 130"/>
                      <a:gd name="T4" fmla="*/ 0 w 60"/>
                      <a:gd name="T5" fmla="*/ 100 h 130"/>
                      <a:gd name="T6" fmla="*/ 30 w 60"/>
                      <a:gd name="T7" fmla="*/ 130 h 130"/>
                      <a:gd name="T8" fmla="*/ 60 w 60"/>
                      <a:gd name="T9" fmla="*/ 100 h 130"/>
                      <a:gd name="T10" fmla="*/ 60 w 60"/>
                      <a:gd name="T11" fmla="*/ 30 h 130"/>
                      <a:gd name="T12" fmla="*/ 30 w 60"/>
                      <a:gd name="T13" fmla="*/ 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0" h="130">
                        <a:moveTo>
                          <a:pt x="30" y="0"/>
                        </a:moveTo>
                        <a:cubicBezTo>
                          <a:pt x="13" y="0"/>
                          <a:pt x="0" y="13"/>
                          <a:pt x="0" y="30"/>
                        </a:cubicBezTo>
                        <a:cubicBezTo>
                          <a:pt x="0" y="100"/>
                          <a:pt x="0" y="100"/>
                          <a:pt x="0" y="100"/>
                        </a:cubicBezTo>
                        <a:cubicBezTo>
                          <a:pt x="0" y="117"/>
                          <a:pt x="13" y="130"/>
                          <a:pt x="30" y="130"/>
                        </a:cubicBezTo>
                        <a:cubicBezTo>
                          <a:pt x="46" y="130"/>
                          <a:pt x="60" y="117"/>
                          <a:pt x="60" y="100"/>
                        </a:cubicBezTo>
                        <a:cubicBezTo>
                          <a:pt x="60" y="30"/>
                          <a:pt x="60" y="30"/>
                          <a:pt x="60" y="30"/>
                        </a:cubicBezTo>
                        <a:cubicBezTo>
                          <a:pt x="60" y="13"/>
                          <a:pt x="46" y="0"/>
                          <a:pt x="3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243" name="Freeform 18">
                    <a:extLst>
                      <a:ext uri="{FF2B5EF4-FFF2-40B4-BE49-F238E27FC236}">
                        <a16:creationId xmlns:a16="http://schemas.microsoft.com/office/drawing/2014/main" id="{68CD0883-B390-81CA-8A0F-D23C45C3428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343241" y="-1026993"/>
                    <a:ext cx="12909" cy="27925"/>
                  </a:xfrm>
                  <a:custGeom>
                    <a:avLst/>
                    <a:gdLst>
                      <a:gd name="T0" fmla="*/ 30 w 60"/>
                      <a:gd name="T1" fmla="*/ 0 h 130"/>
                      <a:gd name="T2" fmla="*/ 0 w 60"/>
                      <a:gd name="T3" fmla="*/ 30 h 130"/>
                      <a:gd name="T4" fmla="*/ 0 w 60"/>
                      <a:gd name="T5" fmla="*/ 100 h 130"/>
                      <a:gd name="T6" fmla="*/ 30 w 60"/>
                      <a:gd name="T7" fmla="*/ 130 h 130"/>
                      <a:gd name="T8" fmla="*/ 60 w 60"/>
                      <a:gd name="T9" fmla="*/ 100 h 130"/>
                      <a:gd name="T10" fmla="*/ 60 w 60"/>
                      <a:gd name="T11" fmla="*/ 30 h 130"/>
                      <a:gd name="T12" fmla="*/ 30 w 60"/>
                      <a:gd name="T13" fmla="*/ 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0" h="130">
                        <a:moveTo>
                          <a:pt x="30" y="0"/>
                        </a:moveTo>
                        <a:cubicBezTo>
                          <a:pt x="14" y="0"/>
                          <a:pt x="0" y="13"/>
                          <a:pt x="0" y="30"/>
                        </a:cubicBezTo>
                        <a:cubicBezTo>
                          <a:pt x="0" y="100"/>
                          <a:pt x="0" y="100"/>
                          <a:pt x="0" y="100"/>
                        </a:cubicBezTo>
                        <a:cubicBezTo>
                          <a:pt x="0" y="117"/>
                          <a:pt x="14" y="130"/>
                          <a:pt x="30" y="130"/>
                        </a:cubicBezTo>
                        <a:cubicBezTo>
                          <a:pt x="47" y="130"/>
                          <a:pt x="60" y="117"/>
                          <a:pt x="60" y="100"/>
                        </a:cubicBezTo>
                        <a:cubicBezTo>
                          <a:pt x="60" y="30"/>
                          <a:pt x="60" y="30"/>
                          <a:pt x="60" y="30"/>
                        </a:cubicBezTo>
                        <a:cubicBezTo>
                          <a:pt x="60" y="13"/>
                          <a:pt x="47" y="0"/>
                          <a:pt x="3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244" name="Freeform 19">
                    <a:extLst>
                      <a:ext uri="{FF2B5EF4-FFF2-40B4-BE49-F238E27FC236}">
                        <a16:creationId xmlns:a16="http://schemas.microsoft.com/office/drawing/2014/main" id="{283BD214-A1A2-9C81-D6F7-079B60F9324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410681" y="-1069670"/>
                    <a:ext cx="12909" cy="28188"/>
                  </a:xfrm>
                  <a:custGeom>
                    <a:avLst/>
                    <a:gdLst>
                      <a:gd name="T0" fmla="*/ 30 w 60"/>
                      <a:gd name="T1" fmla="*/ 0 h 131"/>
                      <a:gd name="T2" fmla="*/ 0 w 60"/>
                      <a:gd name="T3" fmla="*/ 30 h 131"/>
                      <a:gd name="T4" fmla="*/ 0 w 60"/>
                      <a:gd name="T5" fmla="*/ 101 h 131"/>
                      <a:gd name="T6" fmla="*/ 30 w 60"/>
                      <a:gd name="T7" fmla="*/ 131 h 131"/>
                      <a:gd name="T8" fmla="*/ 60 w 60"/>
                      <a:gd name="T9" fmla="*/ 101 h 131"/>
                      <a:gd name="T10" fmla="*/ 60 w 60"/>
                      <a:gd name="T11" fmla="*/ 30 h 131"/>
                      <a:gd name="T12" fmla="*/ 30 w 60"/>
                      <a:gd name="T13" fmla="*/ 0 h 1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0" h="131">
                        <a:moveTo>
                          <a:pt x="30" y="0"/>
                        </a:moveTo>
                        <a:cubicBezTo>
                          <a:pt x="14" y="0"/>
                          <a:pt x="0" y="13"/>
                          <a:pt x="0" y="30"/>
                        </a:cubicBezTo>
                        <a:cubicBezTo>
                          <a:pt x="0" y="101"/>
                          <a:pt x="0" y="101"/>
                          <a:pt x="0" y="101"/>
                        </a:cubicBezTo>
                        <a:cubicBezTo>
                          <a:pt x="0" y="117"/>
                          <a:pt x="14" y="131"/>
                          <a:pt x="30" y="131"/>
                        </a:cubicBezTo>
                        <a:cubicBezTo>
                          <a:pt x="47" y="131"/>
                          <a:pt x="60" y="117"/>
                          <a:pt x="60" y="101"/>
                        </a:cubicBezTo>
                        <a:cubicBezTo>
                          <a:pt x="60" y="30"/>
                          <a:pt x="60" y="30"/>
                          <a:pt x="60" y="30"/>
                        </a:cubicBezTo>
                        <a:cubicBezTo>
                          <a:pt x="60" y="13"/>
                          <a:pt x="47" y="0"/>
                          <a:pt x="3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245" name="Freeform 20">
                    <a:extLst>
                      <a:ext uri="{FF2B5EF4-FFF2-40B4-BE49-F238E27FC236}">
                        <a16:creationId xmlns:a16="http://schemas.microsoft.com/office/drawing/2014/main" id="{272277F5-796A-0C0E-BE2D-00E04DED589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435444" y="-1069670"/>
                    <a:ext cx="12909" cy="28188"/>
                  </a:xfrm>
                  <a:custGeom>
                    <a:avLst/>
                    <a:gdLst>
                      <a:gd name="T0" fmla="*/ 30 w 60"/>
                      <a:gd name="T1" fmla="*/ 0 h 131"/>
                      <a:gd name="T2" fmla="*/ 0 w 60"/>
                      <a:gd name="T3" fmla="*/ 30 h 131"/>
                      <a:gd name="T4" fmla="*/ 0 w 60"/>
                      <a:gd name="T5" fmla="*/ 101 h 131"/>
                      <a:gd name="T6" fmla="*/ 30 w 60"/>
                      <a:gd name="T7" fmla="*/ 131 h 131"/>
                      <a:gd name="T8" fmla="*/ 60 w 60"/>
                      <a:gd name="T9" fmla="*/ 101 h 131"/>
                      <a:gd name="T10" fmla="*/ 60 w 60"/>
                      <a:gd name="T11" fmla="*/ 30 h 131"/>
                      <a:gd name="T12" fmla="*/ 30 w 60"/>
                      <a:gd name="T13" fmla="*/ 0 h 1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0" h="131">
                        <a:moveTo>
                          <a:pt x="30" y="0"/>
                        </a:moveTo>
                        <a:cubicBezTo>
                          <a:pt x="14" y="0"/>
                          <a:pt x="0" y="13"/>
                          <a:pt x="0" y="30"/>
                        </a:cubicBezTo>
                        <a:cubicBezTo>
                          <a:pt x="0" y="101"/>
                          <a:pt x="0" y="101"/>
                          <a:pt x="0" y="101"/>
                        </a:cubicBezTo>
                        <a:cubicBezTo>
                          <a:pt x="0" y="117"/>
                          <a:pt x="14" y="131"/>
                          <a:pt x="30" y="131"/>
                        </a:cubicBezTo>
                        <a:cubicBezTo>
                          <a:pt x="47" y="131"/>
                          <a:pt x="60" y="117"/>
                          <a:pt x="60" y="101"/>
                        </a:cubicBezTo>
                        <a:cubicBezTo>
                          <a:pt x="60" y="30"/>
                          <a:pt x="60" y="30"/>
                          <a:pt x="60" y="30"/>
                        </a:cubicBezTo>
                        <a:cubicBezTo>
                          <a:pt x="60" y="13"/>
                          <a:pt x="47" y="0"/>
                          <a:pt x="3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</p:grpSp>
            <p:sp>
              <p:nvSpPr>
                <p:cNvPr id="235" name="Freeform 21">
                  <a:extLst>
                    <a:ext uri="{FF2B5EF4-FFF2-40B4-BE49-F238E27FC236}">
                      <a16:creationId xmlns:a16="http://schemas.microsoft.com/office/drawing/2014/main" id="{BF654F92-877E-B5B6-0322-D8C9A3B969A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244187" y="-1371572"/>
                  <a:ext cx="376060" cy="443369"/>
                </a:xfrm>
                <a:custGeom>
                  <a:avLst/>
                  <a:gdLst>
                    <a:gd name="T0" fmla="*/ 1516 w 1746"/>
                    <a:gd name="T1" fmla="*/ 1735 h 2059"/>
                    <a:gd name="T2" fmla="*/ 1456 w 1746"/>
                    <a:gd name="T3" fmla="*/ 1891 h 2059"/>
                    <a:gd name="T4" fmla="*/ 1172 w 1746"/>
                    <a:gd name="T5" fmla="*/ 1785 h 2059"/>
                    <a:gd name="T6" fmla="*/ 1456 w 1746"/>
                    <a:gd name="T7" fmla="*/ 1595 h 2059"/>
                    <a:gd name="T8" fmla="*/ 1516 w 1746"/>
                    <a:gd name="T9" fmla="*/ 1287 h 2059"/>
                    <a:gd name="T10" fmla="*/ 1594 w 1746"/>
                    <a:gd name="T11" fmla="*/ 1137 h 2059"/>
                    <a:gd name="T12" fmla="*/ 1068 w 1746"/>
                    <a:gd name="T13" fmla="*/ 611 h 2059"/>
                    <a:gd name="T14" fmla="*/ 1237 w 1746"/>
                    <a:gd name="T15" fmla="*/ 400 h 2059"/>
                    <a:gd name="T16" fmla="*/ 1240 w 1746"/>
                    <a:gd name="T17" fmla="*/ 96 h 2059"/>
                    <a:gd name="T18" fmla="*/ 854 w 1746"/>
                    <a:gd name="T19" fmla="*/ 13 h 2059"/>
                    <a:gd name="T20" fmla="*/ 820 w 1746"/>
                    <a:gd name="T21" fmla="*/ 208 h 2059"/>
                    <a:gd name="T22" fmla="*/ 873 w 1746"/>
                    <a:gd name="T23" fmla="*/ 71 h 2059"/>
                    <a:gd name="T24" fmla="*/ 898 w 1746"/>
                    <a:gd name="T25" fmla="*/ 587 h 2059"/>
                    <a:gd name="T26" fmla="*/ 820 w 1746"/>
                    <a:gd name="T27" fmla="*/ 288 h 2059"/>
                    <a:gd name="T28" fmla="*/ 677 w 1746"/>
                    <a:gd name="T29" fmla="*/ 609 h 2059"/>
                    <a:gd name="T30" fmla="*/ 158 w 1746"/>
                    <a:gd name="T31" fmla="*/ 1158 h 2059"/>
                    <a:gd name="T32" fmla="*/ 86 w 1746"/>
                    <a:gd name="T33" fmla="*/ 1891 h 2059"/>
                    <a:gd name="T34" fmla="*/ 1662 w 1746"/>
                    <a:gd name="T35" fmla="*/ 2059 h 2059"/>
                    <a:gd name="T36" fmla="*/ 1221 w 1746"/>
                    <a:gd name="T37" fmla="*/ 156 h 2059"/>
                    <a:gd name="T38" fmla="*/ 958 w 1746"/>
                    <a:gd name="T39" fmla="*/ 156 h 2059"/>
                    <a:gd name="T40" fmla="*/ 1153 w 1746"/>
                    <a:gd name="T41" fmla="*/ 1891 h 2059"/>
                    <a:gd name="T42" fmla="*/ 1021 w 1746"/>
                    <a:gd name="T43" fmla="*/ 1843 h 2059"/>
                    <a:gd name="T44" fmla="*/ 941 w 1746"/>
                    <a:gd name="T45" fmla="*/ 1891 h 2059"/>
                    <a:gd name="T46" fmla="*/ 1003 w 1746"/>
                    <a:gd name="T47" fmla="*/ 1656 h 2059"/>
                    <a:gd name="T48" fmla="*/ 723 w 1746"/>
                    <a:gd name="T49" fmla="*/ 1785 h 2059"/>
                    <a:gd name="T50" fmla="*/ 833 w 1746"/>
                    <a:gd name="T51" fmla="*/ 1891 h 2059"/>
                    <a:gd name="T52" fmla="*/ 492 w 1746"/>
                    <a:gd name="T53" fmla="*/ 1891 h 2059"/>
                    <a:gd name="T54" fmla="*/ 554 w 1746"/>
                    <a:gd name="T55" fmla="*/ 1317 h 2059"/>
                    <a:gd name="T56" fmla="*/ 292 w 1746"/>
                    <a:gd name="T57" fmla="*/ 1257 h 2059"/>
                    <a:gd name="T58" fmla="*/ 554 w 1746"/>
                    <a:gd name="T59" fmla="*/ 1257 h 2059"/>
                    <a:gd name="T60" fmla="*/ 707 w 1746"/>
                    <a:gd name="T61" fmla="*/ 1843 h 2059"/>
                    <a:gd name="T62" fmla="*/ 573 w 1746"/>
                    <a:gd name="T63" fmla="*/ 1891 h 2059"/>
                    <a:gd name="T64" fmla="*/ 614 w 1746"/>
                    <a:gd name="T65" fmla="*/ 1783 h 2059"/>
                    <a:gd name="T66" fmla="*/ 663 w 1746"/>
                    <a:gd name="T67" fmla="*/ 1626 h 2059"/>
                    <a:gd name="T68" fmla="*/ 723 w 1746"/>
                    <a:gd name="T69" fmla="*/ 1596 h 2059"/>
                    <a:gd name="T70" fmla="*/ 1003 w 1746"/>
                    <a:gd name="T71" fmla="*/ 1596 h 2059"/>
                    <a:gd name="T72" fmla="*/ 723 w 1746"/>
                    <a:gd name="T73" fmla="*/ 1209 h 2059"/>
                    <a:gd name="T74" fmla="*/ 723 w 1746"/>
                    <a:gd name="T75" fmla="*/ 1257 h 2059"/>
                    <a:gd name="T76" fmla="*/ 1063 w 1746"/>
                    <a:gd name="T77" fmla="*/ 1209 h 2059"/>
                    <a:gd name="T78" fmla="*/ 1063 w 1746"/>
                    <a:gd name="T79" fmla="*/ 1783 h 2059"/>
                    <a:gd name="T80" fmla="*/ 1172 w 1746"/>
                    <a:gd name="T81" fmla="*/ 1209 h 2059"/>
                    <a:gd name="T82" fmla="*/ 227 w 1746"/>
                    <a:gd name="T83" fmla="*/ 1149 h 2059"/>
                    <a:gd name="T84" fmla="*/ 514 w 1746"/>
                    <a:gd name="T85" fmla="*/ 1101 h 2059"/>
                    <a:gd name="T86" fmla="*/ 215 w 1746"/>
                    <a:gd name="T87" fmla="*/ 1041 h 2059"/>
                    <a:gd name="T88" fmla="*/ 993 w 1746"/>
                    <a:gd name="T89" fmla="*/ 647 h 2059"/>
                    <a:gd name="T90" fmla="*/ 654 w 1746"/>
                    <a:gd name="T91" fmla="*/ 1041 h 2059"/>
                    <a:gd name="T92" fmla="*/ 1534 w 1746"/>
                    <a:gd name="T93" fmla="*/ 1101 h 2059"/>
                    <a:gd name="T94" fmla="*/ 584 w 1746"/>
                    <a:gd name="T95" fmla="*/ 1149 h 2059"/>
                    <a:gd name="T96" fmla="*/ 86 w 1746"/>
                    <a:gd name="T97" fmla="*/ 1999 h 2059"/>
                    <a:gd name="T98" fmla="*/ 1662 w 1746"/>
                    <a:gd name="T99" fmla="*/ 1951 h 20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1746" h="2059">
                      <a:moveTo>
                        <a:pt x="1662" y="1891"/>
                      </a:moveTo>
                      <a:cubicBezTo>
                        <a:pt x="1516" y="1891"/>
                        <a:pt x="1516" y="1891"/>
                        <a:pt x="1516" y="1891"/>
                      </a:cubicBezTo>
                      <a:cubicBezTo>
                        <a:pt x="1516" y="1735"/>
                        <a:pt x="1516" y="1735"/>
                        <a:pt x="1516" y="1735"/>
                      </a:cubicBezTo>
                      <a:cubicBezTo>
                        <a:pt x="1516" y="1718"/>
                        <a:pt x="1503" y="1705"/>
                        <a:pt x="1486" y="1705"/>
                      </a:cubicBezTo>
                      <a:cubicBezTo>
                        <a:pt x="1469" y="1705"/>
                        <a:pt x="1456" y="1718"/>
                        <a:pt x="1456" y="1735"/>
                      </a:cubicBezTo>
                      <a:cubicBezTo>
                        <a:pt x="1456" y="1891"/>
                        <a:pt x="1456" y="1891"/>
                        <a:pt x="1456" y="1891"/>
                      </a:cubicBezTo>
                      <a:cubicBezTo>
                        <a:pt x="1234" y="1891"/>
                        <a:pt x="1234" y="1891"/>
                        <a:pt x="1234" y="1891"/>
                      </a:cubicBezTo>
                      <a:cubicBezTo>
                        <a:pt x="1236" y="1883"/>
                        <a:pt x="1237" y="1875"/>
                        <a:pt x="1237" y="1867"/>
                      </a:cubicBezTo>
                      <a:cubicBezTo>
                        <a:pt x="1237" y="1827"/>
                        <a:pt x="1209" y="1794"/>
                        <a:pt x="1172" y="1785"/>
                      </a:cubicBezTo>
                      <a:cubicBezTo>
                        <a:pt x="1172" y="1317"/>
                        <a:pt x="1172" y="1317"/>
                        <a:pt x="1172" y="1317"/>
                      </a:cubicBezTo>
                      <a:cubicBezTo>
                        <a:pt x="1456" y="1317"/>
                        <a:pt x="1456" y="1317"/>
                        <a:pt x="1456" y="1317"/>
                      </a:cubicBezTo>
                      <a:cubicBezTo>
                        <a:pt x="1456" y="1595"/>
                        <a:pt x="1456" y="1595"/>
                        <a:pt x="1456" y="1595"/>
                      </a:cubicBezTo>
                      <a:cubicBezTo>
                        <a:pt x="1456" y="1611"/>
                        <a:pt x="1469" y="1625"/>
                        <a:pt x="1486" y="1625"/>
                      </a:cubicBezTo>
                      <a:cubicBezTo>
                        <a:pt x="1503" y="1625"/>
                        <a:pt x="1516" y="1611"/>
                        <a:pt x="1516" y="1595"/>
                      </a:cubicBezTo>
                      <a:cubicBezTo>
                        <a:pt x="1516" y="1287"/>
                        <a:pt x="1516" y="1287"/>
                        <a:pt x="1516" y="1287"/>
                      </a:cubicBezTo>
                      <a:cubicBezTo>
                        <a:pt x="1516" y="1209"/>
                        <a:pt x="1516" y="1209"/>
                        <a:pt x="1516" y="1209"/>
                      </a:cubicBezTo>
                      <a:cubicBezTo>
                        <a:pt x="1516" y="1209"/>
                        <a:pt x="1522" y="1209"/>
                        <a:pt x="1521" y="1209"/>
                      </a:cubicBezTo>
                      <a:cubicBezTo>
                        <a:pt x="1561" y="1209"/>
                        <a:pt x="1594" y="1177"/>
                        <a:pt x="1594" y="1137"/>
                      </a:cubicBezTo>
                      <a:cubicBezTo>
                        <a:pt x="1594" y="1044"/>
                        <a:pt x="1594" y="1029"/>
                        <a:pt x="1593" y="1015"/>
                      </a:cubicBezTo>
                      <a:cubicBezTo>
                        <a:pt x="1593" y="999"/>
                        <a:pt x="1586" y="985"/>
                        <a:pt x="1573" y="976"/>
                      </a:cubicBezTo>
                      <a:cubicBezTo>
                        <a:pt x="1068" y="611"/>
                        <a:pt x="1068" y="611"/>
                        <a:pt x="1068" y="611"/>
                      </a:cubicBezTo>
                      <a:cubicBezTo>
                        <a:pt x="1022" y="578"/>
                        <a:pt x="980" y="589"/>
                        <a:pt x="958" y="587"/>
                      </a:cubicBezTo>
                      <a:cubicBezTo>
                        <a:pt x="958" y="400"/>
                        <a:pt x="958" y="400"/>
                        <a:pt x="958" y="400"/>
                      </a:cubicBezTo>
                      <a:cubicBezTo>
                        <a:pt x="1237" y="400"/>
                        <a:pt x="1237" y="400"/>
                        <a:pt x="1237" y="400"/>
                      </a:cubicBezTo>
                      <a:cubicBezTo>
                        <a:pt x="1261" y="400"/>
                        <a:pt x="1281" y="380"/>
                        <a:pt x="1281" y="355"/>
                      </a:cubicBezTo>
                      <a:cubicBezTo>
                        <a:pt x="1281" y="138"/>
                        <a:pt x="1281" y="138"/>
                        <a:pt x="1281" y="138"/>
                      </a:cubicBezTo>
                      <a:cubicBezTo>
                        <a:pt x="1281" y="115"/>
                        <a:pt x="1263" y="96"/>
                        <a:pt x="1240" y="96"/>
                      </a:cubicBezTo>
                      <a:cubicBezTo>
                        <a:pt x="958" y="96"/>
                        <a:pt x="958" y="96"/>
                        <a:pt x="958" y="96"/>
                      </a:cubicBezTo>
                      <a:cubicBezTo>
                        <a:pt x="958" y="95"/>
                        <a:pt x="958" y="95"/>
                        <a:pt x="958" y="95"/>
                      </a:cubicBezTo>
                      <a:cubicBezTo>
                        <a:pt x="958" y="44"/>
                        <a:pt x="911" y="0"/>
                        <a:pt x="854" y="13"/>
                      </a:cubicBezTo>
                      <a:cubicBezTo>
                        <a:pt x="815" y="23"/>
                        <a:pt x="790" y="58"/>
                        <a:pt x="790" y="95"/>
                      </a:cubicBezTo>
                      <a:cubicBezTo>
                        <a:pt x="790" y="178"/>
                        <a:pt x="790" y="178"/>
                        <a:pt x="790" y="178"/>
                      </a:cubicBezTo>
                      <a:cubicBezTo>
                        <a:pt x="790" y="195"/>
                        <a:pt x="803" y="208"/>
                        <a:pt x="820" y="208"/>
                      </a:cubicBezTo>
                      <a:cubicBezTo>
                        <a:pt x="837" y="208"/>
                        <a:pt x="850" y="195"/>
                        <a:pt x="850" y="178"/>
                      </a:cubicBezTo>
                      <a:cubicBezTo>
                        <a:pt x="850" y="95"/>
                        <a:pt x="850" y="95"/>
                        <a:pt x="850" y="95"/>
                      </a:cubicBezTo>
                      <a:cubicBezTo>
                        <a:pt x="850" y="83"/>
                        <a:pt x="860" y="72"/>
                        <a:pt x="873" y="71"/>
                      </a:cubicBezTo>
                      <a:cubicBezTo>
                        <a:pt x="888" y="71"/>
                        <a:pt x="898" y="82"/>
                        <a:pt x="898" y="95"/>
                      </a:cubicBezTo>
                      <a:cubicBezTo>
                        <a:pt x="898" y="126"/>
                        <a:pt x="898" y="126"/>
                        <a:pt x="898" y="126"/>
                      </a:cubicBezTo>
                      <a:cubicBezTo>
                        <a:pt x="898" y="172"/>
                        <a:pt x="898" y="534"/>
                        <a:pt x="898" y="587"/>
                      </a:cubicBezTo>
                      <a:cubicBezTo>
                        <a:pt x="850" y="587"/>
                        <a:pt x="850" y="587"/>
                        <a:pt x="850" y="587"/>
                      </a:cubicBezTo>
                      <a:cubicBezTo>
                        <a:pt x="850" y="318"/>
                        <a:pt x="850" y="318"/>
                        <a:pt x="850" y="318"/>
                      </a:cubicBezTo>
                      <a:cubicBezTo>
                        <a:pt x="850" y="301"/>
                        <a:pt x="837" y="288"/>
                        <a:pt x="820" y="288"/>
                      </a:cubicBezTo>
                      <a:cubicBezTo>
                        <a:pt x="803" y="288"/>
                        <a:pt x="790" y="301"/>
                        <a:pt x="790" y="318"/>
                      </a:cubicBezTo>
                      <a:cubicBezTo>
                        <a:pt x="790" y="587"/>
                        <a:pt x="790" y="587"/>
                        <a:pt x="790" y="587"/>
                      </a:cubicBezTo>
                      <a:cubicBezTo>
                        <a:pt x="760" y="589"/>
                        <a:pt x="720" y="578"/>
                        <a:pt x="677" y="609"/>
                      </a:cubicBezTo>
                      <a:cubicBezTo>
                        <a:pt x="181" y="967"/>
                        <a:pt x="181" y="967"/>
                        <a:pt x="181" y="967"/>
                      </a:cubicBezTo>
                      <a:cubicBezTo>
                        <a:pt x="164" y="978"/>
                        <a:pt x="155" y="997"/>
                        <a:pt x="155" y="1018"/>
                      </a:cubicBezTo>
                      <a:cubicBezTo>
                        <a:pt x="155" y="1143"/>
                        <a:pt x="153" y="1144"/>
                        <a:pt x="158" y="1158"/>
                      </a:cubicBezTo>
                      <a:cubicBezTo>
                        <a:pt x="175" y="1214"/>
                        <a:pt x="232" y="1209"/>
                        <a:pt x="232" y="1209"/>
                      </a:cubicBezTo>
                      <a:cubicBezTo>
                        <a:pt x="232" y="1344"/>
                        <a:pt x="232" y="1730"/>
                        <a:pt x="232" y="1891"/>
                      </a:cubicBezTo>
                      <a:cubicBezTo>
                        <a:pt x="86" y="1891"/>
                        <a:pt x="86" y="1891"/>
                        <a:pt x="86" y="1891"/>
                      </a:cubicBezTo>
                      <a:cubicBezTo>
                        <a:pt x="39" y="1891"/>
                        <a:pt x="2" y="1931"/>
                        <a:pt x="2" y="1973"/>
                      </a:cubicBezTo>
                      <a:cubicBezTo>
                        <a:pt x="0" y="2017"/>
                        <a:pt x="37" y="2059"/>
                        <a:pt x="86" y="2059"/>
                      </a:cubicBezTo>
                      <a:cubicBezTo>
                        <a:pt x="1662" y="2059"/>
                        <a:pt x="1662" y="2059"/>
                        <a:pt x="1662" y="2059"/>
                      </a:cubicBezTo>
                      <a:cubicBezTo>
                        <a:pt x="1708" y="2059"/>
                        <a:pt x="1746" y="2021"/>
                        <a:pt x="1746" y="1975"/>
                      </a:cubicBezTo>
                      <a:cubicBezTo>
                        <a:pt x="1746" y="1929"/>
                        <a:pt x="1709" y="1891"/>
                        <a:pt x="1662" y="1891"/>
                      </a:cubicBezTo>
                      <a:close/>
                      <a:moveTo>
                        <a:pt x="1221" y="156"/>
                      </a:moveTo>
                      <a:cubicBezTo>
                        <a:pt x="1221" y="340"/>
                        <a:pt x="1221" y="340"/>
                        <a:pt x="1221" y="340"/>
                      </a:cubicBezTo>
                      <a:cubicBezTo>
                        <a:pt x="958" y="340"/>
                        <a:pt x="958" y="340"/>
                        <a:pt x="958" y="340"/>
                      </a:cubicBezTo>
                      <a:cubicBezTo>
                        <a:pt x="958" y="156"/>
                        <a:pt x="958" y="156"/>
                        <a:pt x="958" y="156"/>
                      </a:cubicBezTo>
                      <a:lnTo>
                        <a:pt x="1221" y="156"/>
                      </a:lnTo>
                      <a:close/>
                      <a:moveTo>
                        <a:pt x="1177" y="1867"/>
                      </a:moveTo>
                      <a:cubicBezTo>
                        <a:pt x="1177" y="1880"/>
                        <a:pt x="1166" y="1891"/>
                        <a:pt x="1153" y="1891"/>
                      </a:cubicBezTo>
                      <a:cubicBezTo>
                        <a:pt x="1021" y="1891"/>
                        <a:pt x="1021" y="1891"/>
                        <a:pt x="1021" y="1891"/>
                      </a:cubicBezTo>
                      <a:cubicBezTo>
                        <a:pt x="1008" y="1891"/>
                        <a:pt x="997" y="1880"/>
                        <a:pt x="997" y="1867"/>
                      </a:cubicBezTo>
                      <a:cubicBezTo>
                        <a:pt x="997" y="1854"/>
                        <a:pt x="1008" y="1843"/>
                        <a:pt x="1021" y="1843"/>
                      </a:cubicBezTo>
                      <a:cubicBezTo>
                        <a:pt x="1046" y="1843"/>
                        <a:pt x="1128" y="1843"/>
                        <a:pt x="1153" y="1843"/>
                      </a:cubicBezTo>
                      <a:cubicBezTo>
                        <a:pt x="1166" y="1843"/>
                        <a:pt x="1177" y="1854"/>
                        <a:pt x="1177" y="1867"/>
                      </a:cubicBezTo>
                      <a:close/>
                      <a:moveTo>
                        <a:pt x="941" y="1891"/>
                      </a:moveTo>
                      <a:cubicBezTo>
                        <a:pt x="893" y="1891"/>
                        <a:pt x="893" y="1891"/>
                        <a:pt x="893" y="1891"/>
                      </a:cubicBezTo>
                      <a:cubicBezTo>
                        <a:pt x="893" y="1656"/>
                        <a:pt x="893" y="1656"/>
                        <a:pt x="893" y="1656"/>
                      </a:cubicBezTo>
                      <a:cubicBezTo>
                        <a:pt x="1003" y="1656"/>
                        <a:pt x="1003" y="1656"/>
                        <a:pt x="1003" y="1656"/>
                      </a:cubicBezTo>
                      <a:cubicBezTo>
                        <a:pt x="1003" y="1785"/>
                        <a:pt x="1003" y="1785"/>
                        <a:pt x="1003" y="1785"/>
                      </a:cubicBezTo>
                      <a:cubicBezTo>
                        <a:pt x="955" y="1796"/>
                        <a:pt x="927" y="1845"/>
                        <a:pt x="941" y="1891"/>
                      </a:cubicBezTo>
                      <a:close/>
                      <a:moveTo>
                        <a:pt x="723" y="1785"/>
                      </a:moveTo>
                      <a:cubicBezTo>
                        <a:pt x="723" y="1656"/>
                        <a:pt x="723" y="1656"/>
                        <a:pt x="723" y="1656"/>
                      </a:cubicBezTo>
                      <a:cubicBezTo>
                        <a:pt x="833" y="1656"/>
                        <a:pt x="833" y="1656"/>
                        <a:pt x="833" y="1656"/>
                      </a:cubicBezTo>
                      <a:cubicBezTo>
                        <a:pt x="833" y="1891"/>
                        <a:pt x="833" y="1891"/>
                        <a:pt x="833" y="1891"/>
                      </a:cubicBezTo>
                      <a:cubicBezTo>
                        <a:pt x="785" y="1891"/>
                        <a:pt x="785" y="1891"/>
                        <a:pt x="785" y="1891"/>
                      </a:cubicBezTo>
                      <a:cubicBezTo>
                        <a:pt x="799" y="1844"/>
                        <a:pt x="770" y="1796"/>
                        <a:pt x="723" y="1785"/>
                      </a:cubicBezTo>
                      <a:close/>
                      <a:moveTo>
                        <a:pt x="492" y="1891"/>
                      </a:moveTo>
                      <a:cubicBezTo>
                        <a:pt x="292" y="1891"/>
                        <a:pt x="292" y="1891"/>
                        <a:pt x="292" y="1891"/>
                      </a:cubicBezTo>
                      <a:cubicBezTo>
                        <a:pt x="292" y="1317"/>
                        <a:pt x="292" y="1317"/>
                        <a:pt x="292" y="1317"/>
                      </a:cubicBezTo>
                      <a:cubicBezTo>
                        <a:pt x="554" y="1317"/>
                        <a:pt x="554" y="1317"/>
                        <a:pt x="554" y="1317"/>
                      </a:cubicBezTo>
                      <a:cubicBezTo>
                        <a:pt x="554" y="1785"/>
                        <a:pt x="554" y="1785"/>
                        <a:pt x="554" y="1785"/>
                      </a:cubicBezTo>
                      <a:cubicBezTo>
                        <a:pt x="507" y="1796"/>
                        <a:pt x="478" y="1844"/>
                        <a:pt x="492" y="1891"/>
                      </a:cubicBezTo>
                      <a:close/>
                      <a:moveTo>
                        <a:pt x="292" y="1257"/>
                      </a:moveTo>
                      <a:cubicBezTo>
                        <a:pt x="292" y="1209"/>
                        <a:pt x="292" y="1209"/>
                        <a:pt x="292" y="1209"/>
                      </a:cubicBezTo>
                      <a:cubicBezTo>
                        <a:pt x="554" y="1209"/>
                        <a:pt x="554" y="1209"/>
                        <a:pt x="554" y="1209"/>
                      </a:cubicBezTo>
                      <a:cubicBezTo>
                        <a:pt x="554" y="1257"/>
                        <a:pt x="554" y="1257"/>
                        <a:pt x="554" y="1257"/>
                      </a:cubicBezTo>
                      <a:lnTo>
                        <a:pt x="292" y="1257"/>
                      </a:lnTo>
                      <a:close/>
                      <a:moveTo>
                        <a:pt x="573" y="1843"/>
                      </a:moveTo>
                      <a:cubicBezTo>
                        <a:pt x="573" y="1843"/>
                        <a:pt x="705" y="1843"/>
                        <a:pt x="707" y="1843"/>
                      </a:cubicBezTo>
                      <a:cubicBezTo>
                        <a:pt x="718" y="1844"/>
                        <a:pt x="727" y="1853"/>
                        <a:pt x="728" y="1865"/>
                      </a:cubicBezTo>
                      <a:cubicBezTo>
                        <a:pt x="730" y="1879"/>
                        <a:pt x="719" y="1891"/>
                        <a:pt x="705" y="1891"/>
                      </a:cubicBezTo>
                      <a:cubicBezTo>
                        <a:pt x="573" y="1891"/>
                        <a:pt x="573" y="1891"/>
                        <a:pt x="573" y="1891"/>
                      </a:cubicBezTo>
                      <a:cubicBezTo>
                        <a:pt x="559" y="1891"/>
                        <a:pt x="549" y="1880"/>
                        <a:pt x="549" y="1867"/>
                      </a:cubicBezTo>
                      <a:cubicBezTo>
                        <a:pt x="549" y="1854"/>
                        <a:pt x="559" y="1843"/>
                        <a:pt x="573" y="1843"/>
                      </a:cubicBezTo>
                      <a:close/>
                      <a:moveTo>
                        <a:pt x="614" y="1783"/>
                      </a:moveTo>
                      <a:cubicBezTo>
                        <a:pt x="614" y="1697"/>
                        <a:pt x="614" y="1280"/>
                        <a:pt x="614" y="1209"/>
                      </a:cubicBezTo>
                      <a:cubicBezTo>
                        <a:pt x="663" y="1209"/>
                        <a:pt x="663" y="1209"/>
                        <a:pt x="663" y="1209"/>
                      </a:cubicBezTo>
                      <a:cubicBezTo>
                        <a:pt x="663" y="1299"/>
                        <a:pt x="663" y="1532"/>
                        <a:pt x="663" y="1626"/>
                      </a:cubicBezTo>
                      <a:cubicBezTo>
                        <a:pt x="663" y="1783"/>
                        <a:pt x="663" y="1783"/>
                        <a:pt x="663" y="1783"/>
                      </a:cubicBezTo>
                      <a:lnTo>
                        <a:pt x="614" y="1783"/>
                      </a:lnTo>
                      <a:close/>
                      <a:moveTo>
                        <a:pt x="723" y="1596"/>
                      </a:moveTo>
                      <a:cubicBezTo>
                        <a:pt x="723" y="1317"/>
                        <a:pt x="723" y="1317"/>
                        <a:pt x="723" y="1317"/>
                      </a:cubicBezTo>
                      <a:cubicBezTo>
                        <a:pt x="1003" y="1317"/>
                        <a:pt x="1003" y="1317"/>
                        <a:pt x="1003" y="1317"/>
                      </a:cubicBezTo>
                      <a:cubicBezTo>
                        <a:pt x="1003" y="1596"/>
                        <a:pt x="1003" y="1596"/>
                        <a:pt x="1003" y="1596"/>
                      </a:cubicBezTo>
                      <a:cubicBezTo>
                        <a:pt x="927" y="1596"/>
                        <a:pt x="767" y="1596"/>
                        <a:pt x="723" y="1596"/>
                      </a:cubicBezTo>
                      <a:close/>
                      <a:moveTo>
                        <a:pt x="723" y="1257"/>
                      </a:moveTo>
                      <a:cubicBezTo>
                        <a:pt x="723" y="1209"/>
                        <a:pt x="723" y="1209"/>
                        <a:pt x="723" y="1209"/>
                      </a:cubicBezTo>
                      <a:cubicBezTo>
                        <a:pt x="1003" y="1209"/>
                        <a:pt x="1003" y="1209"/>
                        <a:pt x="1003" y="1209"/>
                      </a:cubicBezTo>
                      <a:cubicBezTo>
                        <a:pt x="1003" y="1257"/>
                        <a:pt x="1003" y="1257"/>
                        <a:pt x="1003" y="1257"/>
                      </a:cubicBezTo>
                      <a:lnTo>
                        <a:pt x="723" y="1257"/>
                      </a:lnTo>
                      <a:close/>
                      <a:moveTo>
                        <a:pt x="1063" y="1783"/>
                      </a:moveTo>
                      <a:cubicBezTo>
                        <a:pt x="1063" y="1626"/>
                        <a:pt x="1063" y="1626"/>
                        <a:pt x="1063" y="1626"/>
                      </a:cubicBezTo>
                      <a:cubicBezTo>
                        <a:pt x="1063" y="1532"/>
                        <a:pt x="1063" y="1299"/>
                        <a:pt x="1063" y="1209"/>
                      </a:cubicBezTo>
                      <a:cubicBezTo>
                        <a:pt x="1112" y="1209"/>
                        <a:pt x="1112" y="1209"/>
                        <a:pt x="1112" y="1209"/>
                      </a:cubicBezTo>
                      <a:cubicBezTo>
                        <a:pt x="1112" y="1279"/>
                        <a:pt x="1112" y="1698"/>
                        <a:pt x="1112" y="1783"/>
                      </a:cubicBezTo>
                      <a:cubicBezTo>
                        <a:pt x="1063" y="1783"/>
                        <a:pt x="1063" y="1783"/>
                        <a:pt x="1063" y="1783"/>
                      </a:cubicBezTo>
                      <a:close/>
                      <a:moveTo>
                        <a:pt x="1456" y="1257"/>
                      </a:moveTo>
                      <a:cubicBezTo>
                        <a:pt x="1172" y="1257"/>
                        <a:pt x="1172" y="1257"/>
                        <a:pt x="1172" y="1257"/>
                      </a:cubicBezTo>
                      <a:cubicBezTo>
                        <a:pt x="1172" y="1209"/>
                        <a:pt x="1172" y="1209"/>
                        <a:pt x="1172" y="1209"/>
                      </a:cubicBezTo>
                      <a:cubicBezTo>
                        <a:pt x="1456" y="1209"/>
                        <a:pt x="1456" y="1209"/>
                        <a:pt x="1456" y="1209"/>
                      </a:cubicBezTo>
                      <a:lnTo>
                        <a:pt x="1456" y="1257"/>
                      </a:lnTo>
                      <a:close/>
                      <a:moveTo>
                        <a:pt x="227" y="1149"/>
                      </a:moveTo>
                      <a:cubicBezTo>
                        <a:pt x="220" y="1149"/>
                        <a:pt x="216" y="1145"/>
                        <a:pt x="215" y="1140"/>
                      </a:cubicBezTo>
                      <a:cubicBezTo>
                        <a:pt x="214" y="1138"/>
                        <a:pt x="215" y="1137"/>
                        <a:pt x="215" y="1101"/>
                      </a:cubicBezTo>
                      <a:cubicBezTo>
                        <a:pt x="514" y="1101"/>
                        <a:pt x="514" y="1101"/>
                        <a:pt x="514" y="1101"/>
                      </a:cubicBezTo>
                      <a:cubicBezTo>
                        <a:pt x="531" y="1101"/>
                        <a:pt x="544" y="1088"/>
                        <a:pt x="544" y="1071"/>
                      </a:cubicBezTo>
                      <a:cubicBezTo>
                        <a:pt x="544" y="1055"/>
                        <a:pt x="531" y="1041"/>
                        <a:pt x="514" y="1041"/>
                      </a:cubicBezTo>
                      <a:cubicBezTo>
                        <a:pt x="215" y="1041"/>
                        <a:pt x="215" y="1041"/>
                        <a:pt x="215" y="1041"/>
                      </a:cubicBezTo>
                      <a:cubicBezTo>
                        <a:pt x="215" y="1019"/>
                        <a:pt x="214" y="1017"/>
                        <a:pt x="216" y="1015"/>
                      </a:cubicBezTo>
                      <a:cubicBezTo>
                        <a:pt x="736" y="645"/>
                        <a:pt x="711" y="647"/>
                        <a:pt x="745" y="647"/>
                      </a:cubicBezTo>
                      <a:cubicBezTo>
                        <a:pt x="837" y="647"/>
                        <a:pt x="905" y="647"/>
                        <a:pt x="993" y="647"/>
                      </a:cubicBezTo>
                      <a:cubicBezTo>
                        <a:pt x="1033" y="647"/>
                        <a:pt x="1007" y="647"/>
                        <a:pt x="1533" y="1021"/>
                      </a:cubicBezTo>
                      <a:cubicBezTo>
                        <a:pt x="1533" y="1021"/>
                        <a:pt x="1534" y="1042"/>
                        <a:pt x="1534" y="1041"/>
                      </a:cubicBezTo>
                      <a:cubicBezTo>
                        <a:pt x="654" y="1041"/>
                        <a:pt x="654" y="1041"/>
                        <a:pt x="654" y="1041"/>
                      </a:cubicBezTo>
                      <a:cubicBezTo>
                        <a:pt x="637" y="1041"/>
                        <a:pt x="624" y="1055"/>
                        <a:pt x="624" y="1071"/>
                      </a:cubicBezTo>
                      <a:cubicBezTo>
                        <a:pt x="624" y="1088"/>
                        <a:pt x="637" y="1101"/>
                        <a:pt x="654" y="1101"/>
                      </a:cubicBezTo>
                      <a:cubicBezTo>
                        <a:pt x="1534" y="1101"/>
                        <a:pt x="1534" y="1101"/>
                        <a:pt x="1534" y="1101"/>
                      </a:cubicBezTo>
                      <a:cubicBezTo>
                        <a:pt x="1533" y="1138"/>
                        <a:pt x="1534" y="1137"/>
                        <a:pt x="1533" y="1140"/>
                      </a:cubicBezTo>
                      <a:cubicBezTo>
                        <a:pt x="1531" y="1145"/>
                        <a:pt x="1527" y="1149"/>
                        <a:pt x="1521" y="1149"/>
                      </a:cubicBezTo>
                      <a:cubicBezTo>
                        <a:pt x="1230" y="1149"/>
                        <a:pt x="942" y="1149"/>
                        <a:pt x="584" y="1149"/>
                      </a:cubicBezTo>
                      <a:cubicBezTo>
                        <a:pt x="520" y="1149"/>
                        <a:pt x="269" y="1149"/>
                        <a:pt x="227" y="1149"/>
                      </a:cubicBezTo>
                      <a:close/>
                      <a:moveTo>
                        <a:pt x="1662" y="1999"/>
                      </a:moveTo>
                      <a:cubicBezTo>
                        <a:pt x="86" y="1999"/>
                        <a:pt x="86" y="1999"/>
                        <a:pt x="86" y="1999"/>
                      </a:cubicBezTo>
                      <a:cubicBezTo>
                        <a:pt x="71" y="1999"/>
                        <a:pt x="59" y="1985"/>
                        <a:pt x="63" y="1970"/>
                      </a:cubicBezTo>
                      <a:cubicBezTo>
                        <a:pt x="63" y="1969"/>
                        <a:pt x="67" y="1951"/>
                        <a:pt x="86" y="1951"/>
                      </a:cubicBezTo>
                      <a:cubicBezTo>
                        <a:pt x="507" y="1951"/>
                        <a:pt x="1402" y="1951"/>
                        <a:pt x="1662" y="1951"/>
                      </a:cubicBezTo>
                      <a:cubicBezTo>
                        <a:pt x="1674" y="1951"/>
                        <a:pt x="1685" y="1960"/>
                        <a:pt x="1686" y="1976"/>
                      </a:cubicBezTo>
                      <a:cubicBezTo>
                        <a:pt x="1685" y="1989"/>
                        <a:pt x="1675" y="1999"/>
                        <a:pt x="1662" y="199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</p:grpSp>
        </p:grpSp>
        <p:sp>
          <p:nvSpPr>
            <p:cNvPr id="246" name="矩形 245">
              <a:extLst>
                <a:ext uri="{FF2B5EF4-FFF2-40B4-BE49-F238E27FC236}">
                  <a16:creationId xmlns:a16="http://schemas.microsoft.com/office/drawing/2014/main" id="{3FE541F6-C153-530A-5586-D4A01EB9838A}"/>
                </a:ext>
              </a:extLst>
            </p:cNvPr>
            <p:cNvSpPr>
              <a:spLocks/>
            </p:cNvSpPr>
            <p:nvPr/>
          </p:nvSpPr>
          <p:spPr>
            <a:xfrm>
              <a:off x="9782193" y="3145028"/>
              <a:ext cx="1692120" cy="55399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让每一场演示都深入人心</a:t>
              </a:r>
            </a:p>
          </p:txBody>
        </p:sp>
        <p:cxnSp>
          <p:nvCxnSpPr>
            <p:cNvPr id="231" name="直接连接符 230">
              <a:extLst>
                <a:ext uri="{FF2B5EF4-FFF2-40B4-BE49-F238E27FC236}">
                  <a16:creationId xmlns:a16="http://schemas.microsoft.com/office/drawing/2014/main" id="{EF95B1F1-B3AD-C554-3644-5AC63D1FB32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628251" y="3772338"/>
              <a:ext cx="0" cy="2473946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rgbClr val="3A95EE"/>
                  </a:gs>
                  <a:gs pos="100000">
                    <a:srgbClr val="B0E5FF">
                      <a:alpha val="0"/>
                    </a:srgb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B17ACAA2-4C32-794E-C873-8DF64637B4CF}"/>
              </a:ext>
            </a:extLst>
          </p:cNvPr>
          <p:cNvGrpSpPr/>
          <p:nvPr/>
        </p:nvGrpSpPr>
        <p:grpSpPr>
          <a:xfrm>
            <a:off x="8149311" y="1812753"/>
            <a:ext cx="1505628" cy="4091716"/>
            <a:chOff x="8149311" y="1812753"/>
            <a:chExt cx="1505628" cy="4091716"/>
          </a:xfrm>
        </p:grpSpPr>
        <p:cxnSp>
          <p:nvCxnSpPr>
            <p:cNvPr id="274" name="直接连接符 273">
              <a:extLst>
                <a:ext uri="{FF2B5EF4-FFF2-40B4-BE49-F238E27FC236}">
                  <a16:creationId xmlns:a16="http://schemas.microsoft.com/office/drawing/2014/main" id="{1806D371-63E6-C226-3C62-68478FC4B3A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900231" y="3246384"/>
              <a:ext cx="0" cy="2658085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rgbClr val="3A95EE"/>
                  </a:gs>
                  <a:gs pos="100000">
                    <a:srgbClr val="B0E5FF">
                      <a:alpha val="0"/>
                    </a:srgb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2" name="组合 311">
              <a:extLst>
                <a:ext uri="{FF2B5EF4-FFF2-40B4-BE49-F238E27FC236}">
                  <a16:creationId xmlns:a16="http://schemas.microsoft.com/office/drawing/2014/main" id="{B646D83D-2EEA-DC88-E777-4ACE22A94BAA}"/>
                </a:ext>
              </a:extLst>
            </p:cNvPr>
            <p:cNvGrpSpPr/>
            <p:nvPr/>
          </p:nvGrpSpPr>
          <p:grpSpPr>
            <a:xfrm>
              <a:off x="8510233" y="1812753"/>
              <a:ext cx="783784" cy="783784"/>
              <a:chOff x="8510233" y="1812753"/>
              <a:chExt cx="783784" cy="783784"/>
            </a:xfrm>
          </p:grpSpPr>
          <p:grpSp>
            <p:nvGrpSpPr>
              <p:cNvPr id="309" name="组合 308">
                <a:extLst>
                  <a:ext uri="{FF2B5EF4-FFF2-40B4-BE49-F238E27FC236}">
                    <a16:creationId xmlns:a16="http://schemas.microsoft.com/office/drawing/2014/main" id="{8B428470-08AF-6E77-645A-9A1A19B3119A}"/>
                  </a:ext>
                </a:extLst>
              </p:cNvPr>
              <p:cNvGrpSpPr/>
              <p:nvPr/>
            </p:nvGrpSpPr>
            <p:grpSpPr>
              <a:xfrm>
                <a:off x="8510233" y="1812753"/>
                <a:ext cx="783784" cy="783784"/>
                <a:chOff x="2809539" y="1812753"/>
                <a:chExt cx="783784" cy="783784"/>
              </a:xfrm>
            </p:grpSpPr>
            <p:sp>
              <p:nvSpPr>
                <p:cNvPr id="310" name="椭圆 309">
                  <a:extLst>
                    <a:ext uri="{FF2B5EF4-FFF2-40B4-BE49-F238E27FC236}">
                      <a16:creationId xmlns:a16="http://schemas.microsoft.com/office/drawing/2014/main" id="{33DDBA29-1F62-3E32-0A1C-CDF5FA78D13B}"/>
                    </a:ext>
                  </a:extLst>
                </p:cNvPr>
                <p:cNvSpPr/>
                <p:nvPr/>
              </p:nvSpPr>
              <p:spPr>
                <a:xfrm>
                  <a:off x="2840495" y="1843709"/>
                  <a:ext cx="721872" cy="721872"/>
                </a:xfrm>
                <a:prstGeom prst="ellipse">
                  <a:avLst/>
                </a:prstGeom>
                <a:gradFill flip="none" rotWithShape="1">
                  <a:gsLst>
                    <a:gs pos="11000">
                      <a:srgbClr val="3A95EE">
                        <a:alpha val="49000"/>
                      </a:srgbClr>
                    </a:gs>
                    <a:gs pos="98000">
                      <a:srgbClr val="B0E5FF">
                        <a:alpha val="88000"/>
                      </a:srgbClr>
                    </a:gs>
                  </a:gsLst>
                  <a:lin ang="13500000" scaled="1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zh-CN" altLang="en-US" kern="0">
                    <a:solidFill>
                      <a:prstClr val="white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311" name="椭圆 310">
                  <a:extLst>
                    <a:ext uri="{FF2B5EF4-FFF2-40B4-BE49-F238E27FC236}">
                      <a16:creationId xmlns:a16="http://schemas.microsoft.com/office/drawing/2014/main" id="{B654D9D1-9281-9430-E686-A24170ACB25A}"/>
                    </a:ext>
                  </a:extLst>
                </p:cNvPr>
                <p:cNvSpPr/>
                <p:nvPr/>
              </p:nvSpPr>
              <p:spPr>
                <a:xfrm>
                  <a:off x="2809539" y="1812753"/>
                  <a:ext cx="783784" cy="783784"/>
                </a:xfrm>
                <a:prstGeom prst="ellipse">
                  <a:avLst/>
                </a:prstGeom>
                <a:noFill/>
                <a:ln w="6350">
                  <a:gradFill>
                    <a:gsLst>
                      <a:gs pos="0">
                        <a:srgbClr val="87D5FC"/>
                      </a:gs>
                      <a:gs pos="100000">
                        <a:srgbClr val="87D5FC">
                          <a:alpha val="0"/>
                        </a:srgb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</p:grpSp>
          <p:grpSp>
            <p:nvGrpSpPr>
              <p:cNvPr id="276" name="组合 275">
                <a:extLst>
                  <a:ext uri="{FF2B5EF4-FFF2-40B4-BE49-F238E27FC236}">
                    <a16:creationId xmlns:a16="http://schemas.microsoft.com/office/drawing/2014/main" id="{2F5321D7-4DCC-7C18-630D-9C46475E7805}"/>
                  </a:ext>
                </a:extLst>
              </p:cNvPr>
              <p:cNvGrpSpPr/>
              <p:nvPr/>
            </p:nvGrpSpPr>
            <p:grpSpPr>
              <a:xfrm>
                <a:off x="8701490" y="2004010"/>
                <a:ext cx="401271" cy="401271"/>
                <a:chOff x="6633945" y="2603689"/>
                <a:chExt cx="401271" cy="401271"/>
              </a:xfrm>
              <a:solidFill>
                <a:schemeClr val="bg1"/>
              </a:solidFill>
            </p:grpSpPr>
            <p:grpSp>
              <p:nvGrpSpPr>
                <p:cNvPr id="277" name="组合 276">
                  <a:extLst>
                    <a:ext uri="{FF2B5EF4-FFF2-40B4-BE49-F238E27FC236}">
                      <a16:creationId xmlns:a16="http://schemas.microsoft.com/office/drawing/2014/main" id="{5F58CBC1-8E62-CCE5-1FC8-D78C393BAD67}"/>
                    </a:ext>
                  </a:extLst>
                </p:cNvPr>
                <p:cNvGrpSpPr/>
                <p:nvPr/>
              </p:nvGrpSpPr>
              <p:grpSpPr>
                <a:xfrm>
                  <a:off x="6670529" y="2624484"/>
                  <a:ext cx="327910" cy="285742"/>
                  <a:chOff x="6617008" y="2707641"/>
                  <a:chExt cx="297363" cy="259123"/>
                </a:xfrm>
                <a:grpFill/>
              </p:grpSpPr>
              <p:sp>
                <p:nvSpPr>
                  <p:cNvPr id="279" name="Freeform 42">
                    <a:extLst>
                      <a:ext uri="{FF2B5EF4-FFF2-40B4-BE49-F238E27FC236}">
                        <a16:creationId xmlns:a16="http://schemas.microsoft.com/office/drawing/2014/main" id="{1FC5FD65-4B0E-B3F6-60F0-07A84A9DA894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6690869" y="2816424"/>
                    <a:ext cx="39637" cy="67924"/>
                  </a:xfrm>
                  <a:custGeom>
                    <a:avLst/>
                    <a:gdLst>
                      <a:gd name="T0" fmla="*/ 377 w 435"/>
                      <a:gd name="T1" fmla="*/ 747 h 747"/>
                      <a:gd name="T2" fmla="*/ 435 w 435"/>
                      <a:gd name="T3" fmla="*/ 688 h 747"/>
                      <a:gd name="T4" fmla="*/ 435 w 435"/>
                      <a:gd name="T5" fmla="*/ 58 h 747"/>
                      <a:gd name="T6" fmla="*/ 377 w 435"/>
                      <a:gd name="T7" fmla="*/ 0 h 747"/>
                      <a:gd name="T8" fmla="*/ 59 w 435"/>
                      <a:gd name="T9" fmla="*/ 0 h 747"/>
                      <a:gd name="T10" fmla="*/ 0 w 435"/>
                      <a:gd name="T11" fmla="*/ 58 h 747"/>
                      <a:gd name="T12" fmla="*/ 0 w 435"/>
                      <a:gd name="T13" fmla="*/ 688 h 747"/>
                      <a:gd name="T14" fmla="*/ 59 w 435"/>
                      <a:gd name="T15" fmla="*/ 747 h 747"/>
                      <a:gd name="T16" fmla="*/ 377 w 435"/>
                      <a:gd name="T17" fmla="*/ 747 h 747"/>
                      <a:gd name="T18" fmla="*/ 117 w 435"/>
                      <a:gd name="T19" fmla="*/ 117 h 747"/>
                      <a:gd name="T20" fmla="*/ 318 w 435"/>
                      <a:gd name="T21" fmla="*/ 117 h 747"/>
                      <a:gd name="T22" fmla="*/ 318 w 435"/>
                      <a:gd name="T23" fmla="*/ 630 h 747"/>
                      <a:gd name="T24" fmla="*/ 117 w 435"/>
                      <a:gd name="T25" fmla="*/ 630 h 747"/>
                      <a:gd name="T26" fmla="*/ 117 w 435"/>
                      <a:gd name="T27" fmla="*/ 117 h 7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435" h="747">
                        <a:moveTo>
                          <a:pt x="377" y="747"/>
                        </a:moveTo>
                        <a:cubicBezTo>
                          <a:pt x="409" y="747"/>
                          <a:pt x="435" y="721"/>
                          <a:pt x="435" y="688"/>
                        </a:cubicBezTo>
                        <a:cubicBezTo>
                          <a:pt x="435" y="58"/>
                          <a:pt x="435" y="58"/>
                          <a:pt x="435" y="58"/>
                        </a:cubicBezTo>
                        <a:cubicBezTo>
                          <a:pt x="435" y="26"/>
                          <a:pt x="409" y="0"/>
                          <a:pt x="377" y="0"/>
                        </a:cubicBezTo>
                        <a:cubicBezTo>
                          <a:pt x="59" y="0"/>
                          <a:pt x="59" y="0"/>
                          <a:pt x="59" y="0"/>
                        </a:cubicBezTo>
                        <a:cubicBezTo>
                          <a:pt x="27" y="0"/>
                          <a:pt x="0" y="26"/>
                          <a:pt x="0" y="58"/>
                        </a:cubicBezTo>
                        <a:cubicBezTo>
                          <a:pt x="0" y="688"/>
                          <a:pt x="0" y="688"/>
                          <a:pt x="0" y="688"/>
                        </a:cubicBezTo>
                        <a:cubicBezTo>
                          <a:pt x="0" y="721"/>
                          <a:pt x="27" y="747"/>
                          <a:pt x="59" y="747"/>
                        </a:cubicBezTo>
                        <a:lnTo>
                          <a:pt x="377" y="747"/>
                        </a:lnTo>
                        <a:close/>
                        <a:moveTo>
                          <a:pt x="117" y="117"/>
                        </a:moveTo>
                        <a:cubicBezTo>
                          <a:pt x="318" y="117"/>
                          <a:pt x="318" y="117"/>
                          <a:pt x="318" y="117"/>
                        </a:cubicBezTo>
                        <a:cubicBezTo>
                          <a:pt x="318" y="630"/>
                          <a:pt x="318" y="630"/>
                          <a:pt x="318" y="630"/>
                        </a:cubicBezTo>
                        <a:cubicBezTo>
                          <a:pt x="117" y="630"/>
                          <a:pt x="117" y="630"/>
                          <a:pt x="117" y="630"/>
                        </a:cubicBezTo>
                        <a:lnTo>
                          <a:pt x="117" y="117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280" name="Freeform 43">
                    <a:extLst>
                      <a:ext uri="{FF2B5EF4-FFF2-40B4-BE49-F238E27FC236}">
                        <a16:creationId xmlns:a16="http://schemas.microsoft.com/office/drawing/2014/main" id="{1CBFA553-B55D-92AD-D69A-CF7646078C3F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6745871" y="2816424"/>
                    <a:ext cx="39637" cy="67924"/>
                  </a:xfrm>
                  <a:custGeom>
                    <a:avLst/>
                    <a:gdLst>
                      <a:gd name="T0" fmla="*/ 58 w 434"/>
                      <a:gd name="T1" fmla="*/ 747 h 747"/>
                      <a:gd name="T2" fmla="*/ 376 w 434"/>
                      <a:gd name="T3" fmla="*/ 747 h 747"/>
                      <a:gd name="T4" fmla="*/ 434 w 434"/>
                      <a:gd name="T5" fmla="*/ 688 h 747"/>
                      <a:gd name="T6" fmla="*/ 434 w 434"/>
                      <a:gd name="T7" fmla="*/ 58 h 747"/>
                      <a:gd name="T8" fmla="*/ 376 w 434"/>
                      <a:gd name="T9" fmla="*/ 0 h 747"/>
                      <a:gd name="T10" fmla="*/ 58 w 434"/>
                      <a:gd name="T11" fmla="*/ 0 h 747"/>
                      <a:gd name="T12" fmla="*/ 0 w 434"/>
                      <a:gd name="T13" fmla="*/ 58 h 747"/>
                      <a:gd name="T14" fmla="*/ 0 w 434"/>
                      <a:gd name="T15" fmla="*/ 688 h 747"/>
                      <a:gd name="T16" fmla="*/ 58 w 434"/>
                      <a:gd name="T17" fmla="*/ 747 h 747"/>
                      <a:gd name="T18" fmla="*/ 117 w 434"/>
                      <a:gd name="T19" fmla="*/ 117 h 747"/>
                      <a:gd name="T20" fmla="*/ 317 w 434"/>
                      <a:gd name="T21" fmla="*/ 117 h 747"/>
                      <a:gd name="T22" fmla="*/ 317 w 434"/>
                      <a:gd name="T23" fmla="*/ 630 h 747"/>
                      <a:gd name="T24" fmla="*/ 117 w 434"/>
                      <a:gd name="T25" fmla="*/ 630 h 747"/>
                      <a:gd name="T26" fmla="*/ 117 w 434"/>
                      <a:gd name="T27" fmla="*/ 117 h 7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434" h="747">
                        <a:moveTo>
                          <a:pt x="58" y="747"/>
                        </a:moveTo>
                        <a:cubicBezTo>
                          <a:pt x="376" y="747"/>
                          <a:pt x="376" y="747"/>
                          <a:pt x="376" y="747"/>
                        </a:cubicBezTo>
                        <a:cubicBezTo>
                          <a:pt x="408" y="747"/>
                          <a:pt x="434" y="721"/>
                          <a:pt x="434" y="688"/>
                        </a:cubicBezTo>
                        <a:cubicBezTo>
                          <a:pt x="434" y="58"/>
                          <a:pt x="434" y="58"/>
                          <a:pt x="434" y="58"/>
                        </a:cubicBezTo>
                        <a:cubicBezTo>
                          <a:pt x="434" y="26"/>
                          <a:pt x="408" y="0"/>
                          <a:pt x="376" y="0"/>
                        </a:cubicBezTo>
                        <a:cubicBezTo>
                          <a:pt x="58" y="0"/>
                          <a:pt x="58" y="0"/>
                          <a:pt x="58" y="0"/>
                        </a:cubicBezTo>
                        <a:cubicBezTo>
                          <a:pt x="26" y="0"/>
                          <a:pt x="0" y="26"/>
                          <a:pt x="0" y="58"/>
                        </a:cubicBezTo>
                        <a:cubicBezTo>
                          <a:pt x="0" y="688"/>
                          <a:pt x="0" y="688"/>
                          <a:pt x="0" y="688"/>
                        </a:cubicBezTo>
                        <a:cubicBezTo>
                          <a:pt x="0" y="721"/>
                          <a:pt x="26" y="747"/>
                          <a:pt x="58" y="747"/>
                        </a:cubicBezTo>
                        <a:close/>
                        <a:moveTo>
                          <a:pt x="117" y="117"/>
                        </a:moveTo>
                        <a:cubicBezTo>
                          <a:pt x="317" y="117"/>
                          <a:pt x="317" y="117"/>
                          <a:pt x="317" y="117"/>
                        </a:cubicBezTo>
                        <a:cubicBezTo>
                          <a:pt x="317" y="630"/>
                          <a:pt x="317" y="630"/>
                          <a:pt x="317" y="630"/>
                        </a:cubicBezTo>
                        <a:cubicBezTo>
                          <a:pt x="117" y="630"/>
                          <a:pt x="117" y="630"/>
                          <a:pt x="117" y="630"/>
                        </a:cubicBezTo>
                        <a:lnTo>
                          <a:pt x="117" y="117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281" name="Freeform 44">
                    <a:extLst>
                      <a:ext uri="{FF2B5EF4-FFF2-40B4-BE49-F238E27FC236}">
                        <a16:creationId xmlns:a16="http://schemas.microsoft.com/office/drawing/2014/main" id="{247648EC-0582-18E0-46B5-418C7DC9D4E9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6617008" y="2898840"/>
                    <a:ext cx="39462" cy="67924"/>
                  </a:xfrm>
                  <a:custGeom>
                    <a:avLst/>
                    <a:gdLst>
                      <a:gd name="T0" fmla="*/ 376 w 435"/>
                      <a:gd name="T1" fmla="*/ 747 h 747"/>
                      <a:gd name="T2" fmla="*/ 435 w 435"/>
                      <a:gd name="T3" fmla="*/ 689 h 747"/>
                      <a:gd name="T4" fmla="*/ 435 w 435"/>
                      <a:gd name="T5" fmla="*/ 59 h 747"/>
                      <a:gd name="T6" fmla="*/ 376 w 435"/>
                      <a:gd name="T7" fmla="*/ 0 h 747"/>
                      <a:gd name="T8" fmla="*/ 59 w 435"/>
                      <a:gd name="T9" fmla="*/ 0 h 747"/>
                      <a:gd name="T10" fmla="*/ 0 w 435"/>
                      <a:gd name="T11" fmla="*/ 59 h 747"/>
                      <a:gd name="T12" fmla="*/ 0 w 435"/>
                      <a:gd name="T13" fmla="*/ 689 h 747"/>
                      <a:gd name="T14" fmla="*/ 59 w 435"/>
                      <a:gd name="T15" fmla="*/ 747 h 747"/>
                      <a:gd name="T16" fmla="*/ 376 w 435"/>
                      <a:gd name="T17" fmla="*/ 747 h 747"/>
                      <a:gd name="T18" fmla="*/ 117 w 435"/>
                      <a:gd name="T19" fmla="*/ 117 h 747"/>
                      <a:gd name="T20" fmla="*/ 318 w 435"/>
                      <a:gd name="T21" fmla="*/ 117 h 747"/>
                      <a:gd name="T22" fmla="*/ 318 w 435"/>
                      <a:gd name="T23" fmla="*/ 630 h 747"/>
                      <a:gd name="T24" fmla="*/ 117 w 435"/>
                      <a:gd name="T25" fmla="*/ 630 h 747"/>
                      <a:gd name="T26" fmla="*/ 117 w 435"/>
                      <a:gd name="T27" fmla="*/ 117 h 7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435" h="747">
                        <a:moveTo>
                          <a:pt x="376" y="747"/>
                        </a:moveTo>
                        <a:cubicBezTo>
                          <a:pt x="409" y="747"/>
                          <a:pt x="435" y="721"/>
                          <a:pt x="435" y="689"/>
                        </a:cubicBezTo>
                        <a:cubicBezTo>
                          <a:pt x="435" y="59"/>
                          <a:pt x="435" y="59"/>
                          <a:pt x="435" y="59"/>
                        </a:cubicBezTo>
                        <a:cubicBezTo>
                          <a:pt x="435" y="26"/>
                          <a:pt x="409" y="0"/>
                          <a:pt x="376" y="0"/>
                        </a:cubicBezTo>
                        <a:cubicBezTo>
                          <a:pt x="59" y="0"/>
                          <a:pt x="59" y="0"/>
                          <a:pt x="59" y="0"/>
                        </a:cubicBezTo>
                        <a:cubicBezTo>
                          <a:pt x="26" y="0"/>
                          <a:pt x="0" y="26"/>
                          <a:pt x="0" y="59"/>
                        </a:cubicBezTo>
                        <a:cubicBezTo>
                          <a:pt x="0" y="689"/>
                          <a:pt x="0" y="689"/>
                          <a:pt x="0" y="689"/>
                        </a:cubicBezTo>
                        <a:cubicBezTo>
                          <a:pt x="0" y="721"/>
                          <a:pt x="26" y="747"/>
                          <a:pt x="59" y="747"/>
                        </a:cubicBezTo>
                        <a:lnTo>
                          <a:pt x="376" y="747"/>
                        </a:lnTo>
                        <a:close/>
                        <a:moveTo>
                          <a:pt x="117" y="117"/>
                        </a:moveTo>
                        <a:cubicBezTo>
                          <a:pt x="318" y="117"/>
                          <a:pt x="318" y="117"/>
                          <a:pt x="318" y="117"/>
                        </a:cubicBezTo>
                        <a:cubicBezTo>
                          <a:pt x="318" y="630"/>
                          <a:pt x="318" y="630"/>
                          <a:pt x="318" y="630"/>
                        </a:cubicBezTo>
                        <a:cubicBezTo>
                          <a:pt x="117" y="630"/>
                          <a:pt x="117" y="630"/>
                          <a:pt x="117" y="630"/>
                        </a:cubicBezTo>
                        <a:lnTo>
                          <a:pt x="117" y="117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282" name="Freeform 45">
                    <a:extLst>
                      <a:ext uri="{FF2B5EF4-FFF2-40B4-BE49-F238E27FC236}">
                        <a16:creationId xmlns:a16="http://schemas.microsoft.com/office/drawing/2014/main" id="{2B2DC44A-EB56-40FF-CEEA-6B82071CE640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6874909" y="2898840"/>
                    <a:ext cx="39462" cy="67924"/>
                  </a:xfrm>
                  <a:custGeom>
                    <a:avLst/>
                    <a:gdLst>
                      <a:gd name="T0" fmla="*/ 58 w 435"/>
                      <a:gd name="T1" fmla="*/ 747 h 747"/>
                      <a:gd name="T2" fmla="*/ 376 w 435"/>
                      <a:gd name="T3" fmla="*/ 747 h 747"/>
                      <a:gd name="T4" fmla="*/ 435 w 435"/>
                      <a:gd name="T5" fmla="*/ 689 h 747"/>
                      <a:gd name="T6" fmla="*/ 435 w 435"/>
                      <a:gd name="T7" fmla="*/ 59 h 747"/>
                      <a:gd name="T8" fmla="*/ 376 w 435"/>
                      <a:gd name="T9" fmla="*/ 0 h 747"/>
                      <a:gd name="T10" fmla="*/ 58 w 435"/>
                      <a:gd name="T11" fmla="*/ 0 h 747"/>
                      <a:gd name="T12" fmla="*/ 0 w 435"/>
                      <a:gd name="T13" fmla="*/ 59 h 747"/>
                      <a:gd name="T14" fmla="*/ 0 w 435"/>
                      <a:gd name="T15" fmla="*/ 689 h 747"/>
                      <a:gd name="T16" fmla="*/ 58 w 435"/>
                      <a:gd name="T17" fmla="*/ 747 h 747"/>
                      <a:gd name="T18" fmla="*/ 117 w 435"/>
                      <a:gd name="T19" fmla="*/ 117 h 747"/>
                      <a:gd name="T20" fmla="*/ 318 w 435"/>
                      <a:gd name="T21" fmla="*/ 117 h 747"/>
                      <a:gd name="T22" fmla="*/ 318 w 435"/>
                      <a:gd name="T23" fmla="*/ 630 h 747"/>
                      <a:gd name="T24" fmla="*/ 117 w 435"/>
                      <a:gd name="T25" fmla="*/ 630 h 747"/>
                      <a:gd name="T26" fmla="*/ 117 w 435"/>
                      <a:gd name="T27" fmla="*/ 117 h 7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435" h="747">
                        <a:moveTo>
                          <a:pt x="58" y="747"/>
                        </a:moveTo>
                        <a:cubicBezTo>
                          <a:pt x="376" y="747"/>
                          <a:pt x="376" y="747"/>
                          <a:pt x="376" y="747"/>
                        </a:cubicBezTo>
                        <a:cubicBezTo>
                          <a:pt x="409" y="747"/>
                          <a:pt x="435" y="721"/>
                          <a:pt x="435" y="689"/>
                        </a:cubicBezTo>
                        <a:cubicBezTo>
                          <a:pt x="435" y="59"/>
                          <a:pt x="435" y="59"/>
                          <a:pt x="435" y="59"/>
                        </a:cubicBezTo>
                        <a:cubicBezTo>
                          <a:pt x="435" y="26"/>
                          <a:pt x="409" y="0"/>
                          <a:pt x="376" y="0"/>
                        </a:cubicBezTo>
                        <a:cubicBezTo>
                          <a:pt x="58" y="0"/>
                          <a:pt x="58" y="0"/>
                          <a:pt x="58" y="0"/>
                        </a:cubicBezTo>
                        <a:cubicBezTo>
                          <a:pt x="26" y="0"/>
                          <a:pt x="0" y="26"/>
                          <a:pt x="0" y="59"/>
                        </a:cubicBezTo>
                        <a:cubicBezTo>
                          <a:pt x="0" y="689"/>
                          <a:pt x="0" y="689"/>
                          <a:pt x="0" y="689"/>
                        </a:cubicBezTo>
                        <a:cubicBezTo>
                          <a:pt x="0" y="721"/>
                          <a:pt x="26" y="747"/>
                          <a:pt x="58" y="747"/>
                        </a:cubicBezTo>
                        <a:close/>
                        <a:moveTo>
                          <a:pt x="117" y="117"/>
                        </a:moveTo>
                        <a:cubicBezTo>
                          <a:pt x="318" y="117"/>
                          <a:pt x="318" y="117"/>
                          <a:pt x="318" y="117"/>
                        </a:cubicBezTo>
                        <a:cubicBezTo>
                          <a:pt x="318" y="630"/>
                          <a:pt x="318" y="630"/>
                          <a:pt x="318" y="630"/>
                        </a:cubicBezTo>
                        <a:cubicBezTo>
                          <a:pt x="117" y="630"/>
                          <a:pt x="117" y="630"/>
                          <a:pt x="117" y="630"/>
                        </a:cubicBezTo>
                        <a:lnTo>
                          <a:pt x="117" y="117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283" name="Freeform 46">
                    <a:extLst>
                      <a:ext uri="{FF2B5EF4-FFF2-40B4-BE49-F238E27FC236}">
                        <a16:creationId xmlns:a16="http://schemas.microsoft.com/office/drawing/2014/main" id="{D2FA2946-93EA-958A-D328-DC22B30508F9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6800874" y="2816424"/>
                    <a:ext cx="39637" cy="67924"/>
                  </a:xfrm>
                  <a:custGeom>
                    <a:avLst/>
                    <a:gdLst>
                      <a:gd name="T0" fmla="*/ 58 w 435"/>
                      <a:gd name="T1" fmla="*/ 747 h 747"/>
                      <a:gd name="T2" fmla="*/ 376 w 435"/>
                      <a:gd name="T3" fmla="*/ 747 h 747"/>
                      <a:gd name="T4" fmla="*/ 435 w 435"/>
                      <a:gd name="T5" fmla="*/ 688 h 747"/>
                      <a:gd name="T6" fmla="*/ 435 w 435"/>
                      <a:gd name="T7" fmla="*/ 58 h 747"/>
                      <a:gd name="T8" fmla="*/ 376 w 435"/>
                      <a:gd name="T9" fmla="*/ 0 h 747"/>
                      <a:gd name="T10" fmla="*/ 58 w 435"/>
                      <a:gd name="T11" fmla="*/ 0 h 747"/>
                      <a:gd name="T12" fmla="*/ 0 w 435"/>
                      <a:gd name="T13" fmla="*/ 58 h 747"/>
                      <a:gd name="T14" fmla="*/ 0 w 435"/>
                      <a:gd name="T15" fmla="*/ 688 h 747"/>
                      <a:gd name="T16" fmla="*/ 58 w 435"/>
                      <a:gd name="T17" fmla="*/ 747 h 747"/>
                      <a:gd name="T18" fmla="*/ 117 w 435"/>
                      <a:gd name="T19" fmla="*/ 117 h 747"/>
                      <a:gd name="T20" fmla="*/ 317 w 435"/>
                      <a:gd name="T21" fmla="*/ 117 h 747"/>
                      <a:gd name="T22" fmla="*/ 317 w 435"/>
                      <a:gd name="T23" fmla="*/ 630 h 747"/>
                      <a:gd name="T24" fmla="*/ 117 w 435"/>
                      <a:gd name="T25" fmla="*/ 630 h 747"/>
                      <a:gd name="T26" fmla="*/ 117 w 435"/>
                      <a:gd name="T27" fmla="*/ 117 h 7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435" h="747">
                        <a:moveTo>
                          <a:pt x="58" y="747"/>
                        </a:moveTo>
                        <a:cubicBezTo>
                          <a:pt x="376" y="747"/>
                          <a:pt x="376" y="747"/>
                          <a:pt x="376" y="747"/>
                        </a:cubicBezTo>
                        <a:cubicBezTo>
                          <a:pt x="408" y="747"/>
                          <a:pt x="435" y="721"/>
                          <a:pt x="435" y="688"/>
                        </a:cubicBezTo>
                        <a:cubicBezTo>
                          <a:pt x="435" y="58"/>
                          <a:pt x="435" y="58"/>
                          <a:pt x="435" y="58"/>
                        </a:cubicBezTo>
                        <a:cubicBezTo>
                          <a:pt x="435" y="26"/>
                          <a:pt x="408" y="0"/>
                          <a:pt x="376" y="0"/>
                        </a:cubicBezTo>
                        <a:cubicBezTo>
                          <a:pt x="58" y="0"/>
                          <a:pt x="58" y="0"/>
                          <a:pt x="58" y="0"/>
                        </a:cubicBezTo>
                        <a:cubicBezTo>
                          <a:pt x="26" y="0"/>
                          <a:pt x="0" y="26"/>
                          <a:pt x="0" y="58"/>
                        </a:cubicBezTo>
                        <a:cubicBezTo>
                          <a:pt x="0" y="688"/>
                          <a:pt x="0" y="688"/>
                          <a:pt x="0" y="688"/>
                        </a:cubicBezTo>
                        <a:cubicBezTo>
                          <a:pt x="0" y="721"/>
                          <a:pt x="26" y="747"/>
                          <a:pt x="58" y="747"/>
                        </a:cubicBezTo>
                        <a:close/>
                        <a:moveTo>
                          <a:pt x="117" y="117"/>
                        </a:moveTo>
                        <a:cubicBezTo>
                          <a:pt x="317" y="117"/>
                          <a:pt x="317" y="117"/>
                          <a:pt x="317" y="117"/>
                        </a:cubicBezTo>
                        <a:cubicBezTo>
                          <a:pt x="317" y="630"/>
                          <a:pt x="317" y="630"/>
                          <a:pt x="317" y="630"/>
                        </a:cubicBezTo>
                        <a:cubicBezTo>
                          <a:pt x="117" y="630"/>
                          <a:pt x="117" y="630"/>
                          <a:pt x="117" y="630"/>
                        </a:cubicBezTo>
                        <a:lnTo>
                          <a:pt x="117" y="117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284" name="Freeform 47">
                    <a:extLst>
                      <a:ext uri="{FF2B5EF4-FFF2-40B4-BE49-F238E27FC236}">
                        <a16:creationId xmlns:a16="http://schemas.microsoft.com/office/drawing/2014/main" id="{F5AF285A-7142-5792-5F8D-D728520247E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744125" y="2707641"/>
                    <a:ext cx="43304" cy="43304"/>
                  </a:xfrm>
                  <a:custGeom>
                    <a:avLst/>
                    <a:gdLst>
                      <a:gd name="T0" fmla="*/ 179 w 476"/>
                      <a:gd name="T1" fmla="*/ 418 h 476"/>
                      <a:gd name="T2" fmla="*/ 238 w 476"/>
                      <a:gd name="T3" fmla="*/ 476 h 476"/>
                      <a:gd name="T4" fmla="*/ 297 w 476"/>
                      <a:gd name="T5" fmla="*/ 418 h 476"/>
                      <a:gd name="T6" fmla="*/ 297 w 476"/>
                      <a:gd name="T7" fmla="*/ 297 h 476"/>
                      <a:gd name="T8" fmla="*/ 418 w 476"/>
                      <a:gd name="T9" fmla="*/ 297 h 476"/>
                      <a:gd name="T10" fmla="*/ 476 w 476"/>
                      <a:gd name="T11" fmla="*/ 238 h 476"/>
                      <a:gd name="T12" fmla="*/ 418 w 476"/>
                      <a:gd name="T13" fmla="*/ 180 h 476"/>
                      <a:gd name="T14" fmla="*/ 297 w 476"/>
                      <a:gd name="T15" fmla="*/ 180 h 476"/>
                      <a:gd name="T16" fmla="*/ 297 w 476"/>
                      <a:gd name="T17" fmla="*/ 59 h 476"/>
                      <a:gd name="T18" fmla="*/ 238 w 476"/>
                      <a:gd name="T19" fmla="*/ 0 h 476"/>
                      <a:gd name="T20" fmla="*/ 179 w 476"/>
                      <a:gd name="T21" fmla="*/ 59 h 476"/>
                      <a:gd name="T22" fmla="*/ 179 w 476"/>
                      <a:gd name="T23" fmla="*/ 180 h 476"/>
                      <a:gd name="T24" fmla="*/ 58 w 476"/>
                      <a:gd name="T25" fmla="*/ 180 h 476"/>
                      <a:gd name="T26" fmla="*/ 0 w 476"/>
                      <a:gd name="T27" fmla="*/ 238 h 476"/>
                      <a:gd name="T28" fmla="*/ 58 w 476"/>
                      <a:gd name="T29" fmla="*/ 297 h 476"/>
                      <a:gd name="T30" fmla="*/ 179 w 476"/>
                      <a:gd name="T31" fmla="*/ 297 h 476"/>
                      <a:gd name="T32" fmla="*/ 179 w 476"/>
                      <a:gd name="T33" fmla="*/ 418 h 4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476" h="476">
                        <a:moveTo>
                          <a:pt x="179" y="418"/>
                        </a:moveTo>
                        <a:cubicBezTo>
                          <a:pt x="179" y="450"/>
                          <a:pt x="206" y="476"/>
                          <a:pt x="238" y="476"/>
                        </a:cubicBezTo>
                        <a:cubicBezTo>
                          <a:pt x="270" y="476"/>
                          <a:pt x="297" y="450"/>
                          <a:pt x="297" y="418"/>
                        </a:cubicBezTo>
                        <a:cubicBezTo>
                          <a:pt x="297" y="297"/>
                          <a:pt x="297" y="297"/>
                          <a:pt x="297" y="297"/>
                        </a:cubicBezTo>
                        <a:cubicBezTo>
                          <a:pt x="418" y="297"/>
                          <a:pt x="418" y="297"/>
                          <a:pt x="418" y="297"/>
                        </a:cubicBezTo>
                        <a:cubicBezTo>
                          <a:pt x="450" y="297"/>
                          <a:pt x="476" y="271"/>
                          <a:pt x="476" y="238"/>
                        </a:cubicBezTo>
                        <a:cubicBezTo>
                          <a:pt x="476" y="206"/>
                          <a:pt x="450" y="180"/>
                          <a:pt x="418" y="180"/>
                        </a:cubicBezTo>
                        <a:cubicBezTo>
                          <a:pt x="297" y="180"/>
                          <a:pt x="297" y="180"/>
                          <a:pt x="297" y="180"/>
                        </a:cubicBezTo>
                        <a:cubicBezTo>
                          <a:pt x="297" y="59"/>
                          <a:pt x="297" y="59"/>
                          <a:pt x="297" y="59"/>
                        </a:cubicBezTo>
                        <a:cubicBezTo>
                          <a:pt x="297" y="26"/>
                          <a:pt x="270" y="0"/>
                          <a:pt x="238" y="0"/>
                        </a:cubicBezTo>
                        <a:cubicBezTo>
                          <a:pt x="206" y="0"/>
                          <a:pt x="179" y="26"/>
                          <a:pt x="179" y="59"/>
                        </a:cubicBezTo>
                        <a:cubicBezTo>
                          <a:pt x="179" y="180"/>
                          <a:pt x="179" y="180"/>
                          <a:pt x="179" y="180"/>
                        </a:cubicBezTo>
                        <a:cubicBezTo>
                          <a:pt x="58" y="180"/>
                          <a:pt x="58" y="180"/>
                          <a:pt x="58" y="180"/>
                        </a:cubicBezTo>
                        <a:cubicBezTo>
                          <a:pt x="26" y="180"/>
                          <a:pt x="0" y="206"/>
                          <a:pt x="0" y="238"/>
                        </a:cubicBezTo>
                        <a:cubicBezTo>
                          <a:pt x="0" y="271"/>
                          <a:pt x="26" y="297"/>
                          <a:pt x="58" y="297"/>
                        </a:cubicBezTo>
                        <a:cubicBezTo>
                          <a:pt x="179" y="297"/>
                          <a:pt x="179" y="297"/>
                          <a:pt x="179" y="297"/>
                        </a:cubicBezTo>
                        <a:lnTo>
                          <a:pt x="179" y="4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</p:grpSp>
            <p:sp>
              <p:nvSpPr>
                <p:cNvPr id="278" name="Freeform 48">
                  <a:extLst>
                    <a:ext uri="{FF2B5EF4-FFF2-40B4-BE49-F238E27FC236}">
                      <a16:creationId xmlns:a16="http://schemas.microsoft.com/office/drawing/2014/main" id="{F1F42461-6A55-8943-9EEF-4E8A829A377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633945" y="2603689"/>
                  <a:ext cx="401271" cy="401271"/>
                </a:xfrm>
                <a:custGeom>
                  <a:avLst/>
                  <a:gdLst>
                    <a:gd name="T0" fmla="*/ 4000 w 4000"/>
                    <a:gd name="T1" fmla="*/ 1647 h 4000"/>
                    <a:gd name="T2" fmla="*/ 3941 w 4000"/>
                    <a:gd name="T3" fmla="*/ 1378 h 4000"/>
                    <a:gd name="T4" fmla="*/ 3527 w 4000"/>
                    <a:gd name="T5" fmla="*/ 1436 h 4000"/>
                    <a:gd name="T6" fmla="*/ 3883 w 4000"/>
                    <a:gd name="T7" fmla="*/ 1495 h 4000"/>
                    <a:gd name="T8" fmla="*/ 3037 w 4000"/>
                    <a:gd name="T9" fmla="*/ 1589 h 4000"/>
                    <a:gd name="T10" fmla="*/ 3294 w 4000"/>
                    <a:gd name="T11" fmla="*/ 1495 h 4000"/>
                    <a:gd name="T12" fmla="*/ 3294 w 4000"/>
                    <a:gd name="T13" fmla="*/ 1378 h 4000"/>
                    <a:gd name="T14" fmla="*/ 3037 w 4000"/>
                    <a:gd name="T15" fmla="*/ 1103 h 4000"/>
                    <a:gd name="T16" fmla="*/ 3185 w 4000"/>
                    <a:gd name="T17" fmla="*/ 1044 h 4000"/>
                    <a:gd name="T18" fmla="*/ 3127 w 4000"/>
                    <a:gd name="T19" fmla="*/ 775 h 4000"/>
                    <a:gd name="T20" fmla="*/ 2604 w 4000"/>
                    <a:gd name="T21" fmla="*/ 59 h 4000"/>
                    <a:gd name="T22" fmla="*/ 1455 w 4000"/>
                    <a:gd name="T23" fmla="*/ 0 h 4000"/>
                    <a:gd name="T24" fmla="*/ 1396 w 4000"/>
                    <a:gd name="T25" fmla="*/ 775 h 4000"/>
                    <a:gd name="T26" fmla="*/ 815 w 4000"/>
                    <a:gd name="T27" fmla="*/ 834 h 4000"/>
                    <a:gd name="T28" fmla="*/ 873 w 4000"/>
                    <a:gd name="T29" fmla="*/ 1103 h 4000"/>
                    <a:gd name="T30" fmla="*/ 963 w 4000"/>
                    <a:gd name="T31" fmla="*/ 1378 h 4000"/>
                    <a:gd name="T32" fmla="*/ 0 w 4000"/>
                    <a:gd name="T33" fmla="*/ 1436 h 4000"/>
                    <a:gd name="T34" fmla="*/ 59 w 4000"/>
                    <a:gd name="T35" fmla="*/ 1706 h 4000"/>
                    <a:gd name="T36" fmla="*/ 85 w 4000"/>
                    <a:gd name="T37" fmla="*/ 2091 h 4000"/>
                    <a:gd name="T38" fmla="*/ 202 w 4000"/>
                    <a:gd name="T39" fmla="*/ 2091 h 4000"/>
                    <a:gd name="T40" fmla="*/ 963 w 4000"/>
                    <a:gd name="T41" fmla="*/ 1706 h 4000"/>
                    <a:gd name="T42" fmla="*/ 202 w 4000"/>
                    <a:gd name="T43" fmla="*/ 3662 h 4000"/>
                    <a:gd name="T44" fmla="*/ 143 w 4000"/>
                    <a:gd name="T45" fmla="*/ 2324 h 4000"/>
                    <a:gd name="T46" fmla="*/ 85 w 4000"/>
                    <a:gd name="T47" fmla="*/ 3662 h 4000"/>
                    <a:gd name="T48" fmla="*/ 0 w 4000"/>
                    <a:gd name="T49" fmla="*/ 3720 h 4000"/>
                    <a:gd name="T50" fmla="*/ 59 w 4000"/>
                    <a:gd name="T51" fmla="*/ 4000 h 4000"/>
                    <a:gd name="T52" fmla="*/ 4000 w 4000"/>
                    <a:gd name="T53" fmla="*/ 3942 h 4000"/>
                    <a:gd name="T54" fmla="*/ 3941 w 4000"/>
                    <a:gd name="T55" fmla="*/ 3662 h 4000"/>
                    <a:gd name="T56" fmla="*/ 3915 w 4000"/>
                    <a:gd name="T57" fmla="*/ 1706 h 4000"/>
                    <a:gd name="T58" fmla="*/ 932 w 4000"/>
                    <a:gd name="T59" fmla="*/ 892 h 4000"/>
                    <a:gd name="T60" fmla="*/ 1901 w 4000"/>
                    <a:gd name="T61" fmla="*/ 834 h 4000"/>
                    <a:gd name="T62" fmla="*/ 1513 w 4000"/>
                    <a:gd name="T63" fmla="*/ 775 h 4000"/>
                    <a:gd name="T64" fmla="*/ 2487 w 4000"/>
                    <a:gd name="T65" fmla="*/ 117 h 4000"/>
                    <a:gd name="T66" fmla="*/ 2174 w 4000"/>
                    <a:gd name="T67" fmla="*/ 775 h 4000"/>
                    <a:gd name="T68" fmla="*/ 2174 w 4000"/>
                    <a:gd name="T69" fmla="*/ 892 h 4000"/>
                    <a:gd name="T70" fmla="*/ 3068 w 4000"/>
                    <a:gd name="T71" fmla="*/ 986 h 4000"/>
                    <a:gd name="T72" fmla="*/ 932 w 4000"/>
                    <a:gd name="T73" fmla="*/ 892 h 4000"/>
                    <a:gd name="T74" fmla="*/ 963 w 4000"/>
                    <a:gd name="T75" fmla="*/ 1495 h 4000"/>
                    <a:gd name="T76" fmla="*/ 117 w 4000"/>
                    <a:gd name="T77" fmla="*/ 1589 h 4000"/>
                    <a:gd name="T78" fmla="*/ 1080 w 4000"/>
                    <a:gd name="T79" fmla="*/ 1103 h 4000"/>
                    <a:gd name="T80" fmla="*/ 2919 w 4000"/>
                    <a:gd name="T81" fmla="*/ 3662 h 4000"/>
                    <a:gd name="T82" fmla="*/ 2582 w 4000"/>
                    <a:gd name="T83" fmla="*/ 2735 h 4000"/>
                    <a:gd name="T84" fmla="*/ 1476 w 4000"/>
                    <a:gd name="T85" fmla="*/ 2676 h 4000"/>
                    <a:gd name="T86" fmla="*/ 1418 w 4000"/>
                    <a:gd name="T87" fmla="*/ 3662 h 4000"/>
                    <a:gd name="T88" fmla="*/ 1080 w 4000"/>
                    <a:gd name="T89" fmla="*/ 1103 h 4000"/>
                    <a:gd name="T90" fmla="*/ 1535 w 4000"/>
                    <a:gd name="T91" fmla="*/ 2793 h 4000"/>
                    <a:gd name="T92" fmla="*/ 1941 w 4000"/>
                    <a:gd name="T93" fmla="*/ 3662 h 4000"/>
                    <a:gd name="T94" fmla="*/ 2059 w 4000"/>
                    <a:gd name="T95" fmla="*/ 2793 h 4000"/>
                    <a:gd name="T96" fmla="*/ 2465 w 4000"/>
                    <a:gd name="T97" fmla="*/ 3662 h 4000"/>
                    <a:gd name="T98" fmla="*/ 2059 w 4000"/>
                    <a:gd name="T99" fmla="*/ 2793 h 4000"/>
                    <a:gd name="T100" fmla="*/ 117 w 4000"/>
                    <a:gd name="T101" fmla="*/ 3883 h 4000"/>
                    <a:gd name="T102" fmla="*/ 3883 w 4000"/>
                    <a:gd name="T103" fmla="*/ 3779 h 4000"/>
                    <a:gd name="T104" fmla="*/ 3798 w 4000"/>
                    <a:gd name="T105" fmla="*/ 3662 h 4000"/>
                    <a:gd name="T106" fmla="*/ 3037 w 4000"/>
                    <a:gd name="T107" fmla="*/ 1706 h 4000"/>
                    <a:gd name="T108" fmla="*/ 3798 w 4000"/>
                    <a:gd name="T109" fmla="*/ 3662 h 40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4000" h="4000">
                      <a:moveTo>
                        <a:pt x="3941" y="1706"/>
                      </a:moveTo>
                      <a:cubicBezTo>
                        <a:pt x="3974" y="1706"/>
                        <a:pt x="4000" y="1680"/>
                        <a:pt x="4000" y="1647"/>
                      </a:cubicBezTo>
                      <a:cubicBezTo>
                        <a:pt x="4000" y="1436"/>
                        <a:pt x="4000" y="1436"/>
                        <a:pt x="4000" y="1436"/>
                      </a:cubicBezTo>
                      <a:cubicBezTo>
                        <a:pt x="4000" y="1404"/>
                        <a:pt x="3974" y="1378"/>
                        <a:pt x="3941" y="1378"/>
                      </a:cubicBezTo>
                      <a:cubicBezTo>
                        <a:pt x="3586" y="1378"/>
                        <a:pt x="3586" y="1378"/>
                        <a:pt x="3586" y="1378"/>
                      </a:cubicBezTo>
                      <a:cubicBezTo>
                        <a:pt x="3554" y="1378"/>
                        <a:pt x="3527" y="1404"/>
                        <a:pt x="3527" y="1436"/>
                      </a:cubicBezTo>
                      <a:cubicBezTo>
                        <a:pt x="3527" y="1469"/>
                        <a:pt x="3554" y="1495"/>
                        <a:pt x="3586" y="1495"/>
                      </a:cubicBezTo>
                      <a:cubicBezTo>
                        <a:pt x="3883" y="1495"/>
                        <a:pt x="3883" y="1495"/>
                        <a:pt x="3883" y="1495"/>
                      </a:cubicBezTo>
                      <a:cubicBezTo>
                        <a:pt x="3883" y="1589"/>
                        <a:pt x="3883" y="1589"/>
                        <a:pt x="3883" y="1589"/>
                      </a:cubicBezTo>
                      <a:cubicBezTo>
                        <a:pt x="3784" y="1589"/>
                        <a:pt x="3079" y="1589"/>
                        <a:pt x="3037" y="1589"/>
                      </a:cubicBezTo>
                      <a:cubicBezTo>
                        <a:pt x="3037" y="1495"/>
                        <a:pt x="3037" y="1495"/>
                        <a:pt x="3037" y="1495"/>
                      </a:cubicBezTo>
                      <a:cubicBezTo>
                        <a:pt x="3294" y="1495"/>
                        <a:pt x="3294" y="1495"/>
                        <a:pt x="3294" y="1495"/>
                      </a:cubicBezTo>
                      <a:cubicBezTo>
                        <a:pt x="3327" y="1495"/>
                        <a:pt x="3353" y="1469"/>
                        <a:pt x="3353" y="1436"/>
                      </a:cubicBezTo>
                      <a:cubicBezTo>
                        <a:pt x="3353" y="1404"/>
                        <a:pt x="3327" y="1378"/>
                        <a:pt x="3294" y="1378"/>
                      </a:cubicBezTo>
                      <a:cubicBezTo>
                        <a:pt x="3037" y="1378"/>
                        <a:pt x="3037" y="1378"/>
                        <a:pt x="3037" y="1378"/>
                      </a:cubicBezTo>
                      <a:cubicBezTo>
                        <a:pt x="3037" y="1103"/>
                        <a:pt x="3037" y="1103"/>
                        <a:pt x="3037" y="1103"/>
                      </a:cubicBezTo>
                      <a:cubicBezTo>
                        <a:pt x="3127" y="1103"/>
                        <a:pt x="3127" y="1103"/>
                        <a:pt x="3127" y="1103"/>
                      </a:cubicBezTo>
                      <a:cubicBezTo>
                        <a:pt x="3159" y="1103"/>
                        <a:pt x="3185" y="1077"/>
                        <a:pt x="3185" y="1044"/>
                      </a:cubicBezTo>
                      <a:cubicBezTo>
                        <a:pt x="3185" y="834"/>
                        <a:pt x="3185" y="834"/>
                        <a:pt x="3185" y="834"/>
                      </a:cubicBezTo>
                      <a:cubicBezTo>
                        <a:pt x="3185" y="801"/>
                        <a:pt x="3159" y="775"/>
                        <a:pt x="3127" y="775"/>
                      </a:cubicBezTo>
                      <a:cubicBezTo>
                        <a:pt x="2604" y="775"/>
                        <a:pt x="2604" y="775"/>
                        <a:pt x="2604" y="775"/>
                      </a:cubicBezTo>
                      <a:cubicBezTo>
                        <a:pt x="2604" y="59"/>
                        <a:pt x="2604" y="59"/>
                        <a:pt x="2604" y="59"/>
                      </a:cubicBezTo>
                      <a:cubicBezTo>
                        <a:pt x="2604" y="27"/>
                        <a:pt x="2578" y="0"/>
                        <a:pt x="2545" y="0"/>
                      </a:cubicBezTo>
                      <a:cubicBezTo>
                        <a:pt x="1455" y="0"/>
                        <a:pt x="1455" y="0"/>
                        <a:pt x="1455" y="0"/>
                      </a:cubicBezTo>
                      <a:cubicBezTo>
                        <a:pt x="1422" y="0"/>
                        <a:pt x="1396" y="27"/>
                        <a:pt x="1396" y="59"/>
                      </a:cubicBezTo>
                      <a:cubicBezTo>
                        <a:pt x="1396" y="775"/>
                        <a:pt x="1396" y="775"/>
                        <a:pt x="1396" y="775"/>
                      </a:cubicBezTo>
                      <a:cubicBezTo>
                        <a:pt x="873" y="775"/>
                        <a:pt x="873" y="775"/>
                        <a:pt x="873" y="775"/>
                      </a:cubicBezTo>
                      <a:cubicBezTo>
                        <a:pt x="841" y="775"/>
                        <a:pt x="815" y="801"/>
                        <a:pt x="815" y="834"/>
                      </a:cubicBezTo>
                      <a:cubicBezTo>
                        <a:pt x="815" y="1044"/>
                        <a:pt x="815" y="1044"/>
                        <a:pt x="815" y="1044"/>
                      </a:cubicBezTo>
                      <a:cubicBezTo>
                        <a:pt x="815" y="1077"/>
                        <a:pt x="841" y="1103"/>
                        <a:pt x="873" y="1103"/>
                      </a:cubicBezTo>
                      <a:cubicBezTo>
                        <a:pt x="963" y="1103"/>
                        <a:pt x="963" y="1103"/>
                        <a:pt x="963" y="1103"/>
                      </a:cubicBezTo>
                      <a:cubicBezTo>
                        <a:pt x="963" y="1378"/>
                        <a:pt x="963" y="1378"/>
                        <a:pt x="963" y="1378"/>
                      </a:cubicBezTo>
                      <a:cubicBezTo>
                        <a:pt x="59" y="1378"/>
                        <a:pt x="59" y="1378"/>
                        <a:pt x="59" y="1378"/>
                      </a:cubicBezTo>
                      <a:cubicBezTo>
                        <a:pt x="26" y="1378"/>
                        <a:pt x="0" y="1404"/>
                        <a:pt x="0" y="1436"/>
                      </a:cubicBezTo>
                      <a:cubicBezTo>
                        <a:pt x="0" y="1647"/>
                        <a:pt x="0" y="1647"/>
                        <a:pt x="0" y="1647"/>
                      </a:cubicBezTo>
                      <a:cubicBezTo>
                        <a:pt x="0" y="1680"/>
                        <a:pt x="26" y="1706"/>
                        <a:pt x="59" y="1706"/>
                      </a:cubicBezTo>
                      <a:cubicBezTo>
                        <a:pt x="85" y="1706"/>
                        <a:pt x="85" y="1706"/>
                        <a:pt x="85" y="1706"/>
                      </a:cubicBezTo>
                      <a:cubicBezTo>
                        <a:pt x="85" y="2091"/>
                        <a:pt x="85" y="2091"/>
                        <a:pt x="85" y="2091"/>
                      </a:cubicBezTo>
                      <a:cubicBezTo>
                        <a:pt x="85" y="2124"/>
                        <a:pt x="111" y="2150"/>
                        <a:pt x="143" y="2150"/>
                      </a:cubicBezTo>
                      <a:cubicBezTo>
                        <a:pt x="176" y="2150"/>
                        <a:pt x="202" y="2124"/>
                        <a:pt x="202" y="2091"/>
                      </a:cubicBezTo>
                      <a:cubicBezTo>
                        <a:pt x="202" y="1706"/>
                        <a:pt x="202" y="1706"/>
                        <a:pt x="202" y="1706"/>
                      </a:cubicBezTo>
                      <a:cubicBezTo>
                        <a:pt x="963" y="1706"/>
                        <a:pt x="963" y="1706"/>
                        <a:pt x="963" y="1706"/>
                      </a:cubicBezTo>
                      <a:cubicBezTo>
                        <a:pt x="963" y="3662"/>
                        <a:pt x="963" y="3662"/>
                        <a:pt x="963" y="3662"/>
                      </a:cubicBezTo>
                      <a:cubicBezTo>
                        <a:pt x="202" y="3662"/>
                        <a:pt x="202" y="3662"/>
                        <a:pt x="202" y="3662"/>
                      </a:cubicBezTo>
                      <a:cubicBezTo>
                        <a:pt x="202" y="2382"/>
                        <a:pt x="202" y="2382"/>
                        <a:pt x="202" y="2382"/>
                      </a:cubicBezTo>
                      <a:cubicBezTo>
                        <a:pt x="202" y="2350"/>
                        <a:pt x="176" y="2324"/>
                        <a:pt x="143" y="2324"/>
                      </a:cubicBezTo>
                      <a:cubicBezTo>
                        <a:pt x="111" y="2324"/>
                        <a:pt x="85" y="2350"/>
                        <a:pt x="85" y="2382"/>
                      </a:cubicBezTo>
                      <a:cubicBezTo>
                        <a:pt x="85" y="3662"/>
                        <a:pt x="85" y="3662"/>
                        <a:pt x="85" y="3662"/>
                      </a:cubicBezTo>
                      <a:cubicBezTo>
                        <a:pt x="59" y="3662"/>
                        <a:pt x="59" y="3662"/>
                        <a:pt x="59" y="3662"/>
                      </a:cubicBezTo>
                      <a:cubicBezTo>
                        <a:pt x="26" y="3662"/>
                        <a:pt x="0" y="3688"/>
                        <a:pt x="0" y="3720"/>
                      </a:cubicBezTo>
                      <a:cubicBezTo>
                        <a:pt x="0" y="3942"/>
                        <a:pt x="0" y="3942"/>
                        <a:pt x="0" y="3942"/>
                      </a:cubicBezTo>
                      <a:cubicBezTo>
                        <a:pt x="0" y="3974"/>
                        <a:pt x="26" y="4000"/>
                        <a:pt x="59" y="4000"/>
                      </a:cubicBezTo>
                      <a:cubicBezTo>
                        <a:pt x="3941" y="4000"/>
                        <a:pt x="3941" y="4000"/>
                        <a:pt x="3941" y="4000"/>
                      </a:cubicBezTo>
                      <a:cubicBezTo>
                        <a:pt x="3974" y="4000"/>
                        <a:pt x="4000" y="3974"/>
                        <a:pt x="4000" y="3942"/>
                      </a:cubicBezTo>
                      <a:cubicBezTo>
                        <a:pt x="4000" y="3720"/>
                        <a:pt x="4000" y="3720"/>
                        <a:pt x="4000" y="3720"/>
                      </a:cubicBezTo>
                      <a:cubicBezTo>
                        <a:pt x="4000" y="3688"/>
                        <a:pt x="3974" y="3662"/>
                        <a:pt x="3941" y="3662"/>
                      </a:cubicBezTo>
                      <a:cubicBezTo>
                        <a:pt x="3915" y="3662"/>
                        <a:pt x="3915" y="3662"/>
                        <a:pt x="3915" y="3662"/>
                      </a:cubicBezTo>
                      <a:cubicBezTo>
                        <a:pt x="3915" y="1706"/>
                        <a:pt x="3915" y="1706"/>
                        <a:pt x="3915" y="1706"/>
                      </a:cubicBezTo>
                      <a:lnTo>
                        <a:pt x="3941" y="1706"/>
                      </a:lnTo>
                      <a:close/>
                      <a:moveTo>
                        <a:pt x="932" y="892"/>
                      </a:moveTo>
                      <a:cubicBezTo>
                        <a:pt x="1843" y="892"/>
                        <a:pt x="1843" y="892"/>
                        <a:pt x="1843" y="892"/>
                      </a:cubicBezTo>
                      <a:cubicBezTo>
                        <a:pt x="1875" y="892"/>
                        <a:pt x="1901" y="866"/>
                        <a:pt x="1901" y="834"/>
                      </a:cubicBezTo>
                      <a:cubicBezTo>
                        <a:pt x="1901" y="801"/>
                        <a:pt x="1875" y="775"/>
                        <a:pt x="1843" y="775"/>
                      </a:cubicBezTo>
                      <a:cubicBezTo>
                        <a:pt x="1513" y="775"/>
                        <a:pt x="1513" y="775"/>
                        <a:pt x="1513" y="775"/>
                      </a:cubicBezTo>
                      <a:cubicBezTo>
                        <a:pt x="1513" y="117"/>
                        <a:pt x="1513" y="117"/>
                        <a:pt x="1513" y="117"/>
                      </a:cubicBezTo>
                      <a:cubicBezTo>
                        <a:pt x="2487" y="117"/>
                        <a:pt x="2487" y="117"/>
                        <a:pt x="2487" y="117"/>
                      </a:cubicBezTo>
                      <a:cubicBezTo>
                        <a:pt x="2487" y="775"/>
                        <a:pt x="2487" y="775"/>
                        <a:pt x="2487" y="775"/>
                      </a:cubicBezTo>
                      <a:cubicBezTo>
                        <a:pt x="2174" y="775"/>
                        <a:pt x="2174" y="775"/>
                        <a:pt x="2174" y="775"/>
                      </a:cubicBezTo>
                      <a:cubicBezTo>
                        <a:pt x="2142" y="775"/>
                        <a:pt x="2116" y="801"/>
                        <a:pt x="2116" y="834"/>
                      </a:cubicBezTo>
                      <a:cubicBezTo>
                        <a:pt x="2116" y="866"/>
                        <a:pt x="2142" y="892"/>
                        <a:pt x="2174" y="892"/>
                      </a:cubicBezTo>
                      <a:cubicBezTo>
                        <a:pt x="3068" y="892"/>
                        <a:pt x="3068" y="892"/>
                        <a:pt x="3068" y="892"/>
                      </a:cubicBezTo>
                      <a:cubicBezTo>
                        <a:pt x="3068" y="986"/>
                        <a:pt x="3068" y="986"/>
                        <a:pt x="3068" y="986"/>
                      </a:cubicBezTo>
                      <a:cubicBezTo>
                        <a:pt x="932" y="986"/>
                        <a:pt x="932" y="986"/>
                        <a:pt x="932" y="986"/>
                      </a:cubicBezTo>
                      <a:lnTo>
                        <a:pt x="932" y="892"/>
                      </a:lnTo>
                      <a:close/>
                      <a:moveTo>
                        <a:pt x="117" y="1495"/>
                      </a:moveTo>
                      <a:cubicBezTo>
                        <a:pt x="963" y="1495"/>
                        <a:pt x="963" y="1495"/>
                        <a:pt x="963" y="1495"/>
                      </a:cubicBezTo>
                      <a:cubicBezTo>
                        <a:pt x="963" y="1589"/>
                        <a:pt x="963" y="1589"/>
                        <a:pt x="963" y="1589"/>
                      </a:cubicBezTo>
                      <a:cubicBezTo>
                        <a:pt x="117" y="1589"/>
                        <a:pt x="117" y="1589"/>
                        <a:pt x="117" y="1589"/>
                      </a:cubicBezTo>
                      <a:lnTo>
                        <a:pt x="117" y="1495"/>
                      </a:lnTo>
                      <a:close/>
                      <a:moveTo>
                        <a:pt x="1080" y="1103"/>
                      </a:moveTo>
                      <a:cubicBezTo>
                        <a:pt x="2919" y="1103"/>
                        <a:pt x="2919" y="1103"/>
                        <a:pt x="2919" y="1103"/>
                      </a:cubicBezTo>
                      <a:cubicBezTo>
                        <a:pt x="2919" y="3662"/>
                        <a:pt x="2919" y="3662"/>
                        <a:pt x="2919" y="3662"/>
                      </a:cubicBezTo>
                      <a:cubicBezTo>
                        <a:pt x="2582" y="3662"/>
                        <a:pt x="2582" y="3662"/>
                        <a:pt x="2582" y="3662"/>
                      </a:cubicBezTo>
                      <a:cubicBezTo>
                        <a:pt x="2582" y="2735"/>
                        <a:pt x="2582" y="2735"/>
                        <a:pt x="2582" y="2735"/>
                      </a:cubicBezTo>
                      <a:cubicBezTo>
                        <a:pt x="2582" y="2702"/>
                        <a:pt x="2556" y="2676"/>
                        <a:pt x="2523" y="2676"/>
                      </a:cubicBezTo>
                      <a:cubicBezTo>
                        <a:pt x="1476" y="2676"/>
                        <a:pt x="1476" y="2676"/>
                        <a:pt x="1476" y="2676"/>
                      </a:cubicBezTo>
                      <a:cubicBezTo>
                        <a:pt x="1444" y="2676"/>
                        <a:pt x="1418" y="2702"/>
                        <a:pt x="1418" y="2735"/>
                      </a:cubicBezTo>
                      <a:cubicBezTo>
                        <a:pt x="1418" y="3662"/>
                        <a:pt x="1418" y="3662"/>
                        <a:pt x="1418" y="3662"/>
                      </a:cubicBezTo>
                      <a:cubicBezTo>
                        <a:pt x="1080" y="3662"/>
                        <a:pt x="1080" y="3662"/>
                        <a:pt x="1080" y="3662"/>
                      </a:cubicBezTo>
                      <a:lnTo>
                        <a:pt x="1080" y="1103"/>
                      </a:lnTo>
                      <a:close/>
                      <a:moveTo>
                        <a:pt x="1535" y="3662"/>
                      </a:moveTo>
                      <a:cubicBezTo>
                        <a:pt x="1535" y="2793"/>
                        <a:pt x="1535" y="2793"/>
                        <a:pt x="1535" y="2793"/>
                      </a:cubicBezTo>
                      <a:cubicBezTo>
                        <a:pt x="1941" y="2793"/>
                        <a:pt x="1941" y="2793"/>
                        <a:pt x="1941" y="2793"/>
                      </a:cubicBezTo>
                      <a:cubicBezTo>
                        <a:pt x="1941" y="3662"/>
                        <a:pt x="1941" y="3662"/>
                        <a:pt x="1941" y="3662"/>
                      </a:cubicBezTo>
                      <a:lnTo>
                        <a:pt x="1535" y="3662"/>
                      </a:lnTo>
                      <a:close/>
                      <a:moveTo>
                        <a:pt x="2059" y="2793"/>
                      </a:moveTo>
                      <a:cubicBezTo>
                        <a:pt x="2465" y="2793"/>
                        <a:pt x="2465" y="2793"/>
                        <a:pt x="2465" y="2793"/>
                      </a:cubicBezTo>
                      <a:cubicBezTo>
                        <a:pt x="2465" y="3662"/>
                        <a:pt x="2465" y="3662"/>
                        <a:pt x="2465" y="3662"/>
                      </a:cubicBezTo>
                      <a:cubicBezTo>
                        <a:pt x="2059" y="3662"/>
                        <a:pt x="2059" y="3662"/>
                        <a:pt x="2059" y="3662"/>
                      </a:cubicBezTo>
                      <a:lnTo>
                        <a:pt x="2059" y="2793"/>
                      </a:lnTo>
                      <a:close/>
                      <a:moveTo>
                        <a:pt x="3883" y="3883"/>
                      </a:moveTo>
                      <a:cubicBezTo>
                        <a:pt x="117" y="3883"/>
                        <a:pt x="117" y="3883"/>
                        <a:pt x="117" y="3883"/>
                      </a:cubicBezTo>
                      <a:cubicBezTo>
                        <a:pt x="117" y="3779"/>
                        <a:pt x="117" y="3779"/>
                        <a:pt x="117" y="3779"/>
                      </a:cubicBezTo>
                      <a:cubicBezTo>
                        <a:pt x="3883" y="3779"/>
                        <a:pt x="3883" y="3779"/>
                        <a:pt x="3883" y="3779"/>
                      </a:cubicBezTo>
                      <a:lnTo>
                        <a:pt x="3883" y="3883"/>
                      </a:lnTo>
                      <a:close/>
                      <a:moveTo>
                        <a:pt x="3798" y="3662"/>
                      </a:moveTo>
                      <a:cubicBezTo>
                        <a:pt x="3037" y="3662"/>
                        <a:pt x="3037" y="3662"/>
                        <a:pt x="3037" y="3662"/>
                      </a:cubicBezTo>
                      <a:cubicBezTo>
                        <a:pt x="3037" y="1706"/>
                        <a:pt x="3037" y="1706"/>
                        <a:pt x="3037" y="1706"/>
                      </a:cubicBezTo>
                      <a:cubicBezTo>
                        <a:pt x="3798" y="1706"/>
                        <a:pt x="3798" y="1706"/>
                        <a:pt x="3798" y="1706"/>
                      </a:cubicBezTo>
                      <a:cubicBezTo>
                        <a:pt x="3798" y="3662"/>
                        <a:pt x="3798" y="3662"/>
                        <a:pt x="3798" y="36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</p:grpSp>
        </p:grpSp>
        <p:sp>
          <p:nvSpPr>
            <p:cNvPr id="285" name="矩形 284">
              <a:extLst>
                <a:ext uri="{FF2B5EF4-FFF2-40B4-BE49-F238E27FC236}">
                  <a16:creationId xmlns:a16="http://schemas.microsoft.com/office/drawing/2014/main" id="{3E88FAAE-648E-0F2E-E1E4-76CBDA2BCB37}"/>
                </a:ext>
              </a:extLst>
            </p:cNvPr>
            <p:cNvSpPr>
              <a:spLocks/>
            </p:cNvSpPr>
            <p:nvPr/>
          </p:nvSpPr>
          <p:spPr>
            <a:xfrm>
              <a:off x="8149311" y="2637047"/>
              <a:ext cx="1505628" cy="55399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让每一场演示都深入人心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644901B1-CBE9-9116-F030-10709E94EFDF}"/>
              </a:ext>
            </a:extLst>
          </p:cNvPr>
          <p:cNvGrpSpPr/>
          <p:nvPr/>
        </p:nvGrpSpPr>
        <p:grpSpPr>
          <a:xfrm>
            <a:off x="2469961" y="1812753"/>
            <a:ext cx="1481632" cy="4091716"/>
            <a:chOff x="2469961" y="1812753"/>
            <a:chExt cx="1481632" cy="4091716"/>
          </a:xfrm>
        </p:grpSpPr>
        <p:cxnSp>
          <p:nvCxnSpPr>
            <p:cNvPr id="247" name="直接连接符 246">
              <a:extLst>
                <a:ext uri="{FF2B5EF4-FFF2-40B4-BE49-F238E27FC236}">
                  <a16:creationId xmlns:a16="http://schemas.microsoft.com/office/drawing/2014/main" id="{C521BD43-24D7-1377-89D5-9C0224F0E19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208881" y="3246384"/>
              <a:ext cx="0" cy="2658085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rgbClr val="3A95EE"/>
                  </a:gs>
                  <a:gs pos="100000">
                    <a:srgbClr val="B0E5FF">
                      <a:alpha val="0"/>
                    </a:srgb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2" name="矩形 261">
              <a:extLst>
                <a:ext uri="{FF2B5EF4-FFF2-40B4-BE49-F238E27FC236}">
                  <a16:creationId xmlns:a16="http://schemas.microsoft.com/office/drawing/2014/main" id="{E75A0812-8F00-BDFE-BF86-DC342AA99B7C}"/>
                </a:ext>
              </a:extLst>
            </p:cNvPr>
            <p:cNvSpPr>
              <a:spLocks/>
            </p:cNvSpPr>
            <p:nvPr/>
          </p:nvSpPr>
          <p:spPr>
            <a:xfrm>
              <a:off x="2469961" y="2637047"/>
              <a:ext cx="1481632" cy="55399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让每一场演示都深入人心</a:t>
              </a:r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FA1F1B6C-C83F-287D-B5B6-39EF66659922}"/>
                </a:ext>
              </a:extLst>
            </p:cNvPr>
            <p:cNvGrpSpPr/>
            <p:nvPr/>
          </p:nvGrpSpPr>
          <p:grpSpPr>
            <a:xfrm>
              <a:off x="2818885" y="1812753"/>
              <a:ext cx="783784" cy="783784"/>
              <a:chOff x="2818885" y="1812753"/>
              <a:chExt cx="783784" cy="783784"/>
            </a:xfrm>
          </p:grpSpPr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id="{5CF3257C-E654-D175-0CF0-FCB93C07BA6B}"/>
                  </a:ext>
                </a:extLst>
              </p:cNvPr>
              <p:cNvGrpSpPr/>
              <p:nvPr/>
            </p:nvGrpSpPr>
            <p:grpSpPr>
              <a:xfrm>
                <a:off x="2818885" y="1812753"/>
                <a:ext cx="783784" cy="783784"/>
                <a:chOff x="2809539" y="1812753"/>
                <a:chExt cx="783784" cy="783784"/>
              </a:xfrm>
            </p:grpSpPr>
            <p:sp>
              <p:nvSpPr>
                <p:cNvPr id="37" name="椭圆 36">
                  <a:extLst>
                    <a:ext uri="{FF2B5EF4-FFF2-40B4-BE49-F238E27FC236}">
                      <a16:creationId xmlns:a16="http://schemas.microsoft.com/office/drawing/2014/main" id="{737D20BB-1F9D-9691-19A9-5BD0151B63ED}"/>
                    </a:ext>
                  </a:extLst>
                </p:cNvPr>
                <p:cNvSpPr/>
                <p:nvPr/>
              </p:nvSpPr>
              <p:spPr>
                <a:xfrm>
                  <a:off x="2840495" y="1843709"/>
                  <a:ext cx="721872" cy="721872"/>
                </a:xfrm>
                <a:prstGeom prst="ellipse">
                  <a:avLst/>
                </a:prstGeom>
                <a:gradFill flip="none" rotWithShape="1">
                  <a:gsLst>
                    <a:gs pos="11000">
                      <a:srgbClr val="3A95EE">
                        <a:alpha val="49000"/>
                      </a:srgbClr>
                    </a:gs>
                    <a:gs pos="98000">
                      <a:srgbClr val="B0E5FF">
                        <a:alpha val="88000"/>
                      </a:srgbClr>
                    </a:gs>
                  </a:gsLst>
                  <a:lin ang="13500000" scaled="1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zh-CN" altLang="en-US" kern="0">
                    <a:solidFill>
                      <a:prstClr val="white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38" name="椭圆 37">
                  <a:extLst>
                    <a:ext uri="{FF2B5EF4-FFF2-40B4-BE49-F238E27FC236}">
                      <a16:creationId xmlns:a16="http://schemas.microsoft.com/office/drawing/2014/main" id="{D87EE9F2-2534-2001-F0A0-6BFBF7C67EDE}"/>
                    </a:ext>
                  </a:extLst>
                </p:cNvPr>
                <p:cNvSpPr/>
                <p:nvPr/>
              </p:nvSpPr>
              <p:spPr>
                <a:xfrm>
                  <a:off x="2809539" y="1812753"/>
                  <a:ext cx="783784" cy="783784"/>
                </a:xfrm>
                <a:prstGeom prst="ellipse">
                  <a:avLst/>
                </a:prstGeom>
                <a:noFill/>
                <a:ln w="6350">
                  <a:gradFill>
                    <a:gsLst>
                      <a:gs pos="0">
                        <a:srgbClr val="87D5FC"/>
                      </a:gs>
                      <a:gs pos="100000">
                        <a:srgbClr val="87D5FC">
                          <a:alpha val="0"/>
                        </a:srgb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</p:grpSp>
          <p:grpSp>
            <p:nvGrpSpPr>
              <p:cNvPr id="249" name="组合 248">
                <a:extLst>
                  <a:ext uri="{FF2B5EF4-FFF2-40B4-BE49-F238E27FC236}">
                    <a16:creationId xmlns:a16="http://schemas.microsoft.com/office/drawing/2014/main" id="{00568653-2870-B9EA-BD27-2B37CDCB2937}"/>
                  </a:ext>
                </a:extLst>
              </p:cNvPr>
              <p:cNvGrpSpPr/>
              <p:nvPr/>
            </p:nvGrpSpPr>
            <p:grpSpPr>
              <a:xfrm>
                <a:off x="3022747" y="1973435"/>
                <a:ext cx="376060" cy="443369"/>
                <a:chOff x="2244187" y="-1371572"/>
                <a:chExt cx="376060" cy="443369"/>
              </a:xfrm>
              <a:solidFill>
                <a:schemeClr val="bg1"/>
              </a:solidFill>
            </p:grpSpPr>
            <p:grpSp>
              <p:nvGrpSpPr>
                <p:cNvPr id="250" name="组合 249">
                  <a:extLst>
                    <a:ext uri="{FF2B5EF4-FFF2-40B4-BE49-F238E27FC236}">
                      <a16:creationId xmlns:a16="http://schemas.microsoft.com/office/drawing/2014/main" id="{ED5992FD-8D80-D21E-89BF-38C9BF3AE83F}"/>
                    </a:ext>
                  </a:extLst>
                </p:cNvPr>
                <p:cNvGrpSpPr/>
                <p:nvPr/>
              </p:nvGrpSpPr>
              <p:grpSpPr>
                <a:xfrm>
                  <a:off x="2318740" y="-1069670"/>
                  <a:ext cx="227612" cy="70602"/>
                  <a:chOff x="2318740" y="-1069670"/>
                  <a:chExt cx="227612" cy="70602"/>
                </a:xfrm>
                <a:grpFill/>
              </p:grpSpPr>
              <p:sp>
                <p:nvSpPr>
                  <p:cNvPr id="252" name="Freeform 11">
                    <a:extLst>
                      <a:ext uri="{FF2B5EF4-FFF2-40B4-BE49-F238E27FC236}">
                        <a16:creationId xmlns:a16="http://schemas.microsoft.com/office/drawing/2014/main" id="{885EE650-DA46-9553-CB6F-63DD3A48A30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508680" y="-1069670"/>
                    <a:ext cx="12909" cy="28188"/>
                  </a:xfrm>
                  <a:custGeom>
                    <a:avLst/>
                    <a:gdLst>
                      <a:gd name="T0" fmla="*/ 30 w 60"/>
                      <a:gd name="T1" fmla="*/ 0 h 131"/>
                      <a:gd name="T2" fmla="*/ 0 w 60"/>
                      <a:gd name="T3" fmla="*/ 30 h 131"/>
                      <a:gd name="T4" fmla="*/ 0 w 60"/>
                      <a:gd name="T5" fmla="*/ 101 h 131"/>
                      <a:gd name="T6" fmla="*/ 30 w 60"/>
                      <a:gd name="T7" fmla="*/ 131 h 131"/>
                      <a:gd name="T8" fmla="*/ 60 w 60"/>
                      <a:gd name="T9" fmla="*/ 101 h 131"/>
                      <a:gd name="T10" fmla="*/ 60 w 60"/>
                      <a:gd name="T11" fmla="*/ 30 h 131"/>
                      <a:gd name="T12" fmla="*/ 30 w 60"/>
                      <a:gd name="T13" fmla="*/ 0 h 1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0" h="131">
                        <a:moveTo>
                          <a:pt x="30" y="0"/>
                        </a:moveTo>
                        <a:cubicBezTo>
                          <a:pt x="13" y="0"/>
                          <a:pt x="0" y="13"/>
                          <a:pt x="0" y="30"/>
                        </a:cubicBezTo>
                        <a:cubicBezTo>
                          <a:pt x="0" y="101"/>
                          <a:pt x="0" y="101"/>
                          <a:pt x="0" y="101"/>
                        </a:cubicBezTo>
                        <a:cubicBezTo>
                          <a:pt x="0" y="117"/>
                          <a:pt x="13" y="131"/>
                          <a:pt x="30" y="131"/>
                        </a:cubicBezTo>
                        <a:cubicBezTo>
                          <a:pt x="46" y="131"/>
                          <a:pt x="60" y="117"/>
                          <a:pt x="60" y="101"/>
                        </a:cubicBezTo>
                        <a:cubicBezTo>
                          <a:pt x="60" y="30"/>
                          <a:pt x="60" y="30"/>
                          <a:pt x="60" y="30"/>
                        </a:cubicBezTo>
                        <a:cubicBezTo>
                          <a:pt x="60" y="13"/>
                          <a:pt x="46" y="0"/>
                          <a:pt x="3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253" name="Freeform 12">
                    <a:extLst>
                      <a:ext uri="{FF2B5EF4-FFF2-40B4-BE49-F238E27FC236}">
                        <a16:creationId xmlns:a16="http://schemas.microsoft.com/office/drawing/2014/main" id="{846D865F-E076-6762-175B-39C9ECB8610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533180" y="-1069670"/>
                    <a:ext cx="13172" cy="28188"/>
                  </a:xfrm>
                  <a:custGeom>
                    <a:avLst/>
                    <a:gdLst>
                      <a:gd name="T0" fmla="*/ 31 w 61"/>
                      <a:gd name="T1" fmla="*/ 0 h 131"/>
                      <a:gd name="T2" fmla="*/ 0 w 61"/>
                      <a:gd name="T3" fmla="*/ 30 h 131"/>
                      <a:gd name="T4" fmla="*/ 0 w 61"/>
                      <a:gd name="T5" fmla="*/ 101 h 131"/>
                      <a:gd name="T6" fmla="*/ 31 w 61"/>
                      <a:gd name="T7" fmla="*/ 131 h 131"/>
                      <a:gd name="T8" fmla="*/ 61 w 61"/>
                      <a:gd name="T9" fmla="*/ 101 h 131"/>
                      <a:gd name="T10" fmla="*/ 61 w 61"/>
                      <a:gd name="T11" fmla="*/ 30 h 131"/>
                      <a:gd name="T12" fmla="*/ 31 w 61"/>
                      <a:gd name="T13" fmla="*/ 0 h 1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1" h="131">
                        <a:moveTo>
                          <a:pt x="31" y="0"/>
                        </a:moveTo>
                        <a:cubicBezTo>
                          <a:pt x="14" y="0"/>
                          <a:pt x="0" y="13"/>
                          <a:pt x="0" y="30"/>
                        </a:cubicBezTo>
                        <a:cubicBezTo>
                          <a:pt x="0" y="101"/>
                          <a:pt x="0" y="101"/>
                          <a:pt x="0" y="101"/>
                        </a:cubicBezTo>
                        <a:cubicBezTo>
                          <a:pt x="0" y="117"/>
                          <a:pt x="14" y="131"/>
                          <a:pt x="31" y="131"/>
                        </a:cubicBezTo>
                        <a:cubicBezTo>
                          <a:pt x="47" y="131"/>
                          <a:pt x="61" y="117"/>
                          <a:pt x="61" y="101"/>
                        </a:cubicBezTo>
                        <a:cubicBezTo>
                          <a:pt x="61" y="30"/>
                          <a:pt x="61" y="30"/>
                          <a:pt x="61" y="30"/>
                        </a:cubicBezTo>
                        <a:cubicBezTo>
                          <a:pt x="61" y="13"/>
                          <a:pt x="47" y="0"/>
                          <a:pt x="3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254" name="Freeform 13">
                    <a:extLst>
                      <a:ext uri="{FF2B5EF4-FFF2-40B4-BE49-F238E27FC236}">
                        <a16:creationId xmlns:a16="http://schemas.microsoft.com/office/drawing/2014/main" id="{CD1DB325-097E-5783-0BF9-FB2536DE027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508680" y="-1026993"/>
                    <a:ext cx="12909" cy="27925"/>
                  </a:xfrm>
                  <a:custGeom>
                    <a:avLst/>
                    <a:gdLst>
                      <a:gd name="T0" fmla="*/ 30 w 60"/>
                      <a:gd name="T1" fmla="*/ 0 h 130"/>
                      <a:gd name="T2" fmla="*/ 0 w 60"/>
                      <a:gd name="T3" fmla="*/ 30 h 130"/>
                      <a:gd name="T4" fmla="*/ 0 w 60"/>
                      <a:gd name="T5" fmla="*/ 100 h 130"/>
                      <a:gd name="T6" fmla="*/ 30 w 60"/>
                      <a:gd name="T7" fmla="*/ 130 h 130"/>
                      <a:gd name="T8" fmla="*/ 60 w 60"/>
                      <a:gd name="T9" fmla="*/ 100 h 130"/>
                      <a:gd name="T10" fmla="*/ 60 w 60"/>
                      <a:gd name="T11" fmla="*/ 30 h 130"/>
                      <a:gd name="T12" fmla="*/ 30 w 60"/>
                      <a:gd name="T13" fmla="*/ 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0" h="130">
                        <a:moveTo>
                          <a:pt x="30" y="0"/>
                        </a:moveTo>
                        <a:cubicBezTo>
                          <a:pt x="13" y="0"/>
                          <a:pt x="0" y="13"/>
                          <a:pt x="0" y="30"/>
                        </a:cubicBezTo>
                        <a:cubicBezTo>
                          <a:pt x="0" y="100"/>
                          <a:pt x="0" y="100"/>
                          <a:pt x="0" y="100"/>
                        </a:cubicBezTo>
                        <a:cubicBezTo>
                          <a:pt x="0" y="117"/>
                          <a:pt x="13" y="130"/>
                          <a:pt x="30" y="130"/>
                        </a:cubicBezTo>
                        <a:cubicBezTo>
                          <a:pt x="46" y="130"/>
                          <a:pt x="60" y="117"/>
                          <a:pt x="60" y="100"/>
                        </a:cubicBezTo>
                        <a:cubicBezTo>
                          <a:pt x="60" y="30"/>
                          <a:pt x="60" y="30"/>
                          <a:pt x="60" y="30"/>
                        </a:cubicBezTo>
                        <a:cubicBezTo>
                          <a:pt x="60" y="13"/>
                          <a:pt x="46" y="0"/>
                          <a:pt x="3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255" name="Freeform 14">
                    <a:extLst>
                      <a:ext uri="{FF2B5EF4-FFF2-40B4-BE49-F238E27FC236}">
                        <a16:creationId xmlns:a16="http://schemas.microsoft.com/office/drawing/2014/main" id="{32224D1E-FFDD-2A65-0F1C-2485939F22F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533180" y="-1026993"/>
                    <a:ext cx="13172" cy="27925"/>
                  </a:xfrm>
                  <a:custGeom>
                    <a:avLst/>
                    <a:gdLst>
                      <a:gd name="T0" fmla="*/ 31 w 61"/>
                      <a:gd name="T1" fmla="*/ 0 h 130"/>
                      <a:gd name="T2" fmla="*/ 0 w 61"/>
                      <a:gd name="T3" fmla="*/ 30 h 130"/>
                      <a:gd name="T4" fmla="*/ 0 w 61"/>
                      <a:gd name="T5" fmla="*/ 100 h 130"/>
                      <a:gd name="T6" fmla="*/ 31 w 61"/>
                      <a:gd name="T7" fmla="*/ 130 h 130"/>
                      <a:gd name="T8" fmla="*/ 61 w 61"/>
                      <a:gd name="T9" fmla="*/ 100 h 130"/>
                      <a:gd name="T10" fmla="*/ 61 w 61"/>
                      <a:gd name="T11" fmla="*/ 30 h 130"/>
                      <a:gd name="T12" fmla="*/ 31 w 61"/>
                      <a:gd name="T13" fmla="*/ 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1" h="130">
                        <a:moveTo>
                          <a:pt x="31" y="0"/>
                        </a:moveTo>
                        <a:cubicBezTo>
                          <a:pt x="14" y="0"/>
                          <a:pt x="0" y="13"/>
                          <a:pt x="0" y="30"/>
                        </a:cubicBezTo>
                        <a:cubicBezTo>
                          <a:pt x="0" y="100"/>
                          <a:pt x="0" y="100"/>
                          <a:pt x="0" y="100"/>
                        </a:cubicBezTo>
                        <a:cubicBezTo>
                          <a:pt x="0" y="117"/>
                          <a:pt x="14" y="130"/>
                          <a:pt x="31" y="130"/>
                        </a:cubicBezTo>
                        <a:cubicBezTo>
                          <a:pt x="47" y="130"/>
                          <a:pt x="61" y="117"/>
                          <a:pt x="61" y="100"/>
                        </a:cubicBezTo>
                        <a:cubicBezTo>
                          <a:pt x="61" y="30"/>
                          <a:pt x="61" y="30"/>
                          <a:pt x="61" y="30"/>
                        </a:cubicBezTo>
                        <a:cubicBezTo>
                          <a:pt x="61" y="13"/>
                          <a:pt x="47" y="0"/>
                          <a:pt x="3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256" name="Freeform 15">
                    <a:extLst>
                      <a:ext uri="{FF2B5EF4-FFF2-40B4-BE49-F238E27FC236}">
                        <a16:creationId xmlns:a16="http://schemas.microsoft.com/office/drawing/2014/main" id="{9D255735-0BC0-4A09-11F6-FC7613A73F6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318740" y="-1069670"/>
                    <a:ext cx="12909" cy="28188"/>
                  </a:xfrm>
                  <a:custGeom>
                    <a:avLst/>
                    <a:gdLst>
                      <a:gd name="T0" fmla="*/ 30 w 60"/>
                      <a:gd name="T1" fmla="*/ 0 h 131"/>
                      <a:gd name="T2" fmla="*/ 0 w 60"/>
                      <a:gd name="T3" fmla="*/ 30 h 131"/>
                      <a:gd name="T4" fmla="*/ 0 w 60"/>
                      <a:gd name="T5" fmla="*/ 101 h 131"/>
                      <a:gd name="T6" fmla="*/ 30 w 60"/>
                      <a:gd name="T7" fmla="*/ 131 h 131"/>
                      <a:gd name="T8" fmla="*/ 60 w 60"/>
                      <a:gd name="T9" fmla="*/ 101 h 131"/>
                      <a:gd name="T10" fmla="*/ 60 w 60"/>
                      <a:gd name="T11" fmla="*/ 30 h 131"/>
                      <a:gd name="T12" fmla="*/ 30 w 60"/>
                      <a:gd name="T13" fmla="*/ 0 h 1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0" h="131">
                        <a:moveTo>
                          <a:pt x="30" y="0"/>
                        </a:moveTo>
                        <a:cubicBezTo>
                          <a:pt x="13" y="0"/>
                          <a:pt x="0" y="13"/>
                          <a:pt x="0" y="30"/>
                        </a:cubicBezTo>
                        <a:cubicBezTo>
                          <a:pt x="0" y="101"/>
                          <a:pt x="0" y="101"/>
                          <a:pt x="0" y="101"/>
                        </a:cubicBezTo>
                        <a:cubicBezTo>
                          <a:pt x="0" y="117"/>
                          <a:pt x="13" y="131"/>
                          <a:pt x="30" y="131"/>
                        </a:cubicBezTo>
                        <a:cubicBezTo>
                          <a:pt x="46" y="131"/>
                          <a:pt x="60" y="117"/>
                          <a:pt x="60" y="101"/>
                        </a:cubicBezTo>
                        <a:cubicBezTo>
                          <a:pt x="60" y="30"/>
                          <a:pt x="60" y="30"/>
                          <a:pt x="60" y="30"/>
                        </a:cubicBezTo>
                        <a:cubicBezTo>
                          <a:pt x="60" y="13"/>
                          <a:pt x="46" y="0"/>
                          <a:pt x="3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257" name="Freeform 16">
                    <a:extLst>
                      <a:ext uri="{FF2B5EF4-FFF2-40B4-BE49-F238E27FC236}">
                        <a16:creationId xmlns:a16="http://schemas.microsoft.com/office/drawing/2014/main" id="{DBAEC16B-E772-4252-A19B-F0EC96A33DA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343241" y="-1069670"/>
                    <a:ext cx="12909" cy="28188"/>
                  </a:xfrm>
                  <a:custGeom>
                    <a:avLst/>
                    <a:gdLst>
                      <a:gd name="T0" fmla="*/ 30 w 60"/>
                      <a:gd name="T1" fmla="*/ 0 h 131"/>
                      <a:gd name="T2" fmla="*/ 0 w 60"/>
                      <a:gd name="T3" fmla="*/ 30 h 131"/>
                      <a:gd name="T4" fmla="*/ 0 w 60"/>
                      <a:gd name="T5" fmla="*/ 101 h 131"/>
                      <a:gd name="T6" fmla="*/ 30 w 60"/>
                      <a:gd name="T7" fmla="*/ 131 h 131"/>
                      <a:gd name="T8" fmla="*/ 60 w 60"/>
                      <a:gd name="T9" fmla="*/ 101 h 131"/>
                      <a:gd name="T10" fmla="*/ 60 w 60"/>
                      <a:gd name="T11" fmla="*/ 30 h 131"/>
                      <a:gd name="T12" fmla="*/ 30 w 60"/>
                      <a:gd name="T13" fmla="*/ 0 h 1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0" h="131">
                        <a:moveTo>
                          <a:pt x="30" y="0"/>
                        </a:moveTo>
                        <a:cubicBezTo>
                          <a:pt x="14" y="0"/>
                          <a:pt x="0" y="13"/>
                          <a:pt x="0" y="30"/>
                        </a:cubicBezTo>
                        <a:cubicBezTo>
                          <a:pt x="0" y="101"/>
                          <a:pt x="0" y="101"/>
                          <a:pt x="0" y="101"/>
                        </a:cubicBezTo>
                        <a:cubicBezTo>
                          <a:pt x="0" y="117"/>
                          <a:pt x="14" y="131"/>
                          <a:pt x="30" y="131"/>
                        </a:cubicBezTo>
                        <a:cubicBezTo>
                          <a:pt x="47" y="131"/>
                          <a:pt x="60" y="117"/>
                          <a:pt x="60" y="101"/>
                        </a:cubicBezTo>
                        <a:cubicBezTo>
                          <a:pt x="60" y="30"/>
                          <a:pt x="60" y="30"/>
                          <a:pt x="60" y="30"/>
                        </a:cubicBezTo>
                        <a:cubicBezTo>
                          <a:pt x="60" y="13"/>
                          <a:pt x="47" y="0"/>
                          <a:pt x="3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258" name="Freeform 17">
                    <a:extLst>
                      <a:ext uri="{FF2B5EF4-FFF2-40B4-BE49-F238E27FC236}">
                        <a16:creationId xmlns:a16="http://schemas.microsoft.com/office/drawing/2014/main" id="{EFEBB02C-E335-B850-03B0-04C76EF1FE6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318740" y="-1026993"/>
                    <a:ext cx="12909" cy="27925"/>
                  </a:xfrm>
                  <a:custGeom>
                    <a:avLst/>
                    <a:gdLst>
                      <a:gd name="T0" fmla="*/ 30 w 60"/>
                      <a:gd name="T1" fmla="*/ 0 h 130"/>
                      <a:gd name="T2" fmla="*/ 0 w 60"/>
                      <a:gd name="T3" fmla="*/ 30 h 130"/>
                      <a:gd name="T4" fmla="*/ 0 w 60"/>
                      <a:gd name="T5" fmla="*/ 100 h 130"/>
                      <a:gd name="T6" fmla="*/ 30 w 60"/>
                      <a:gd name="T7" fmla="*/ 130 h 130"/>
                      <a:gd name="T8" fmla="*/ 60 w 60"/>
                      <a:gd name="T9" fmla="*/ 100 h 130"/>
                      <a:gd name="T10" fmla="*/ 60 w 60"/>
                      <a:gd name="T11" fmla="*/ 30 h 130"/>
                      <a:gd name="T12" fmla="*/ 30 w 60"/>
                      <a:gd name="T13" fmla="*/ 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0" h="130">
                        <a:moveTo>
                          <a:pt x="30" y="0"/>
                        </a:moveTo>
                        <a:cubicBezTo>
                          <a:pt x="13" y="0"/>
                          <a:pt x="0" y="13"/>
                          <a:pt x="0" y="30"/>
                        </a:cubicBezTo>
                        <a:cubicBezTo>
                          <a:pt x="0" y="100"/>
                          <a:pt x="0" y="100"/>
                          <a:pt x="0" y="100"/>
                        </a:cubicBezTo>
                        <a:cubicBezTo>
                          <a:pt x="0" y="117"/>
                          <a:pt x="13" y="130"/>
                          <a:pt x="30" y="130"/>
                        </a:cubicBezTo>
                        <a:cubicBezTo>
                          <a:pt x="46" y="130"/>
                          <a:pt x="60" y="117"/>
                          <a:pt x="60" y="100"/>
                        </a:cubicBezTo>
                        <a:cubicBezTo>
                          <a:pt x="60" y="30"/>
                          <a:pt x="60" y="30"/>
                          <a:pt x="60" y="30"/>
                        </a:cubicBezTo>
                        <a:cubicBezTo>
                          <a:pt x="60" y="13"/>
                          <a:pt x="46" y="0"/>
                          <a:pt x="3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259" name="Freeform 18">
                    <a:extLst>
                      <a:ext uri="{FF2B5EF4-FFF2-40B4-BE49-F238E27FC236}">
                        <a16:creationId xmlns:a16="http://schemas.microsoft.com/office/drawing/2014/main" id="{FF5571B2-285B-7971-361B-B0692EA3531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343241" y="-1026993"/>
                    <a:ext cx="12909" cy="27925"/>
                  </a:xfrm>
                  <a:custGeom>
                    <a:avLst/>
                    <a:gdLst>
                      <a:gd name="T0" fmla="*/ 30 w 60"/>
                      <a:gd name="T1" fmla="*/ 0 h 130"/>
                      <a:gd name="T2" fmla="*/ 0 w 60"/>
                      <a:gd name="T3" fmla="*/ 30 h 130"/>
                      <a:gd name="T4" fmla="*/ 0 w 60"/>
                      <a:gd name="T5" fmla="*/ 100 h 130"/>
                      <a:gd name="T6" fmla="*/ 30 w 60"/>
                      <a:gd name="T7" fmla="*/ 130 h 130"/>
                      <a:gd name="T8" fmla="*/ 60 w 60"/>
                      <a:gd name="T9" fmla="*/ 100 h 130"/>
                      <a:gd name="T10" fmla="*/ 60 w 60"/>
                      <a:gd name="T11" fmla="*/ 30 h 130"/>
                      <a:gd name="T12" fmla="*/ 30 w 60"/>
                      <a:gd name="T13" fmla="*/ 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0" h="130">
                        <a:moveTo>
                          <a:pt x="30" y="0"/>
                        </a:moveTo>
                        <a:cubicBezTo>
                          <a:pt x="14" y="0"/>
                          <a:pt x="0" y="13"/>
                          <a:pt x="0" y="30"/>
                        </a:cubicBezTo>
                        <a:cubicBezTo>
                          <a:pt x="0" y="100"/>
                          <a:pt x="0" y="100"/>
                          <a:pt x="0" y="100"/>
                        </a:cubicBezTo>
                        <a:cubicBezTo>
                          <a:pt x="0" y="117"/>
                          <a:pt x="14" y="130"/>
                          <a:pt x="30" y="130"/>
                        </a:cubicBezTo>
                        <a:cubicBezTo>
                          <a:pt x="47" y="130"/>
                          <a:pt x="60" y="117"/>
                          <a:pt x="60" y="100"/>
                        </a:cubicBezTo>
                        <a:cubicBezTo>
                          <a:pt x="60" y="30"/>
                          <a:pt x="60" y="30"/>
                          <a:pt x="60" y="30"/>
                        </a:cubicBezTo>
                        <a:cubicBezTo>
                          <a:pt x="60" y="13"/>
                          <a:pt x="47" y="0"/>
                          <a:pt x="3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260" name="Freeform 19">
                    <a:extLst>
                      <a:ext uri="{FF2B5EF4-FFF2-40B4-BE49-F238E27FC236}">
                        <a16:creationId xmlns:a16="http://schemas.microsoft.com/office/drawing/2014/main" id="{AE25A3E5-F5F7-999D-1FB9-45C7FC9A32E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410681" y="-1069670"/>
                    <a:ext cx="12909" cy="28188"/>
                  </a:xfrm>
                  <a:custGeom>
                    <a:avLst/>
                    <a:gdLst>
                      <a:gd name="T0" fmla="*/ 30 w 60"/>
                      <a:gd name="T1" fmla="*/ 0 h 131"/>
                      <a:gd name="T2" fmla="*/ 0 w 60"/>
                      <a:gd name="T3" fmla="*/ 30 h 131"/>
                      <a:gd name="T4" fmla="*/ 0 w 60"/>
                      <a:gd name="T5" fmla="*/ 101 h 131"/>
                      <a:gd name="T6" fmla="*/ 30 w 60"/>
                      <a:gd name="T7" fmla="*/ 131 h 131"/>
                      <a:gd name="T8" fmla="*/ 60 w 60"/>
                      <a:gd name="T9" fmla="*/ 101 h 131"/>
                      <a:gd name="T10" fmla="*/ 60 w 60"/>
                      <a:gd name="T11" fmla="*/ 30 h 131"/>
                      <a:gd name="T12" fmla="*/ 30 w 60"/>
                      <a:gd name="T13" fmla="*/ 0 h 1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0" h="131">
                        <a:moveTo>
                          <a:pt x="30" y="0"/>
                        </a:moveTo>
                        <a:cubicBezTo>
                          <a:pt x="14" y="0"/>
                          <a:pt x="0" y="13"/>
                          <a:pt x="0" y="30"/>
                        </a:cubicBezTo>
                        <a:cubicBezTo>
                          <a:pt x="0" y="101"/>
                          <a:pt x="0" y="101"/>
                          <a:pt x="0" y="101"/>
                        </a:cubicBezTo>
                        <a:cubicBezTo>
                          <a:pt x="0" y="117"/>
                          <a:pt x="14" y="131"/>
                          <a:pt x="30" y="131"/>
                        </a:cubicBezTo>
                        <a:cubicBezTo>
                          <a:pt x="47" y="131"/>
                          <a:pt x="60" y="117"/>
                          <a:pt x="60" y="101"/>
                        </a:cubicBezTo>
                        <a:cubicBezTo>
                          <a:pt x="60" y="30"/>
                          <a:pt x="60" y="30"/>
                          <a:pt x="60" y="30"/>
                        </a:cubicBezTo>
                        <a:cubicBezTo>
                          <a:pt x="60" y="13"/>
                          <a:pt x="47" y="0"/>
                          <a:pt x="3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261" name="Freeform 20">
                    <a:extLst>
                      <a:ext uri="{FF2B5EF4-FFF2-40B4-BE49-F238E27FC236}">
                        <a16:creationId xmlns:a16="http://schemas.microsoft.com/office/drawing/2014/main" id="{9716CC61-7C44-0EE9-B05E-704229185F4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435444" y="-1069670"/>
                    <a:ext cx="12909" cy="28188"/>
                  </a:xfrm>
                  <a:custGeom>
                    <a:avLst/>
                    <a:gdLst>
                      <a:gd name="T0" fmla="*/ 30 w 60"/>
                      <a:gd name="T1" fmla="*/ 0 h 131"/>
                      <a:gd name="T2" fmla="*/ 0 w 60"/>
                      <a:gd name="T3" fmla="*/ 30 h 131"/>
                      <a:gd name="T4" fmla="*/ 0 w 60"/>
                      <a:gd name="T5" fmla="*/ 101 h 131"/>
                      <a:gd name="T6" fmla="*/ 30 w 60"/>
                      <a:gd name="T7" fmla="*/ 131 h 131"/>
                      <a:gd name="T8" fmla="*/ 60 w 60"/>
                      <a:gd name="T9" fmla="*/ 101 h 131"/>
                      <a:gd name="T10" fmla="*/ 60 w 60"/>
                      <a:gd name="T11" fmla="*/ 30 h 131"/>
                      <a:gd name="T12" fmla="*/ 30 w 60"/>
                      <a:gd name="T13" fmla="*/ 0 h 1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0" h="131">
                        <a:moveTo>
                          <a:pt x="30" y="0"/>
                        </a:moveTo>
                        <a:cubicBezTo>
                          <a:pt x="14" y="0"/>
                          <a:pt x="0" y="13"/>
                          <a:pt x="0" y="30"/>
                        </a:cubicBezTo>
                        <a:cubicBezTo>
                          <a:pt x="0" y="101"/>
                          <a:pt x="0" y="101"/>
                          <a:pt x="0" y="101"/>
                        </a:cubicBezTo>
                        <a:cubicBezTo>
                          <a:pt x="0" y="117"/>
                          <a:pt x="14" y="131"/>
                          <a:pt x="30" y="131"/>
                        </a:cubicBezTo>
                        <a:cubicBezTo>
                          <a:pt x="47" y="131"/>
                          <a:pt x="60" y="117"/>
                          <a:pt x="60" y="101"/>
                        </a:cubicBezTo>
                        <a:cubicBezTo>
                          <a:pt x="60" y="30"/>
                          <a:pt x="60" y="30"/>
                          <a:pt x="60" y="30"/>
                        </a:cubicBezTo>
                        <a:cubicBezTo>
                          <a:pt x="60" y="13"/>
                          <a:pt x="47" y="0"/>
                          <a:pt x="3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</p:grpSp>
            <p:sp>
              <p:nvSpPr>
                <p:cNvPr id="251" name="Freeform 21">
                  <a:extLst>
                    <a:ext uri="{FF2B5EF4-FFF2-40B4-BE49-F238E27FC236}">
                      <a16:creationId xmlns:a16="http://schemas.microsoft.com/office/drawing/2014/main" id="{9E9F374A-7936-F039-148F-4814733CFCB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244187" y="-1371572"/>
                  <a:ext cx="376060" cy="443369"/>
                </a:xfrm>
                <a:custGeom>
                  <a:avLst/>
                  <a:gdLst>
                    <a:gd name="T0" fmla="*/ 1516 w 1746"/>
                    <a:gd name="T1" fmla="*/ 1735 h 2059"/>
                    <a:gd name="T2" fmla="*/ 1456 w 1746"/>
                    <a:gd name="T3" fmla="*/ 1891 h 2059"/>
                    <a:gd name="T4" fmla="*/ 1172 w 1746"/>
                    <a:gd name="T5" fmla="*/ 1785 h 2059"/>
                    <a:gd name="T6" fmla="*/ 1456 w 1746"/>
                    <a:gd name="T7" fmla="*/ 1595 h 2059"/>
                    <a:gd name="T8" fmla="*/ 1516 w 1746"/>
                    <a:gd name="T9" fmla="*/ 1287 h 2059"/>
                    <a:gd name="T10" fmla="*/ 1594 w 1746"/>
                    <a:gd name="T11" fmla="*/ 1137 h 2059"/>
                    <a:gd name="T12" fmla="*/ 1068 w 1746"/>
                    <a:gd name="T13" fmla="*/ 611 h 2059"/>
                    <a:gd name="T14" fmla="*/ 1237 w 1746"/>
                    <a:gd name="T15" fmla="*/ 400 h 2059"/>
                    <a:gd name="T16" fmla="*/ 1240 w 1746"/>
                    <a:gd name="T17" fmla="*/ 96 h 2059"/>
                    <a:gd name="T18" fmla="*/ 854 w 1746"/>
                    <a:gd name="T19" fmla="*/ 13 h 2059"/>
                    <a:gd name="T20" fmla="*/ 820 w 1746"/>
                    <a:gd name="T21" fmla="*/ 208 h 2059"/>
                    <a:gd name="T22" fmla="*/ 873 w 1746"/>
                    <a:gd name="T23" fmla="*/ 71 h 2059"/>
                    <a:gd name="T24" fmla="*/ 898 w 1746"/>
                    <a:gd name="T25" fmla="*/ 587 h 2059"/>
                    <a:gd name="T26" fmla="*/ 820 w 1746"/>
                    <a:gd name="T27" fmla="*/ 288 h 2059"/>
                    <a:gd name="T28" fmla="*/ 677 w 1746"/>
                    <a:gd name="T29" fmla="*/ 609 h 2059"/>
                    <a:gd name="T30" fmla="*/ 158 w 1746"/>
                    <a:gd name="T31" fmla="*/ 1158 h 2059"/>
                    <a:gd name="T32" fmla="*/ 86 w 1746"/>
                    <a:gd name="T33" fmla="*/ 1891 h 2059"/>
                    <a:gd name="T34" fmla="*/ 1662 w 1746"/>
                    <a:gd name="T35" fmla="*/ 2059 h 2059"/>
                    <a:gd name="T36" fmla="*/ 1221 w 1746"/>
                    <a:gd name="T37" fmla="*/ 156 h 2059"/>
                    <a:gd name="T38" fmla="*/ 958 w 1746"/>
                    <a:gd name="T39" fmla="*/ 156 h 2059"/>
                    <a:gd name="T40" fmla="*/ 1153 w 1746"/>
                    <a:gd name="T41" fmla="*/ 1891 h 2059"/>
                    <a:gd name="T42" fmla="*/ 1021 w 1746"/>
                    <a:gd name="T43" fmla="*/ 1843 h 2059"/>
                    <a:gd name="T44" fmla="*/ 941 w 1746"/>
                    <a:gd name="T45" fmla="*/ 1891 h 2059"/>
                    <a:gd name="T46" fmla="*/ 1003 w 1746"/>
                    <a:gd name="T47" fmla="*/ 1656 h 2059"/>
                    <a:gd name="T48" fmla="*/ 723 w 1746"/>
                    <a:gd name="T49" fmla="*/ 1785 h 2059"/>
                    <a:gd name="T50" fmla="*/ 833 w 1746"/>
                    <a:gd name="T51" fmla="*/ 1891 h 2059"/>
                    <a:gd name="T52" fmla="*/ 492 w 1746"/>
                    <a:gd name="T53" fmla="*/ 1891 h 2059"/>
                    <a:gd name="T54" fmla="*/ 554 w 1746"/>
                    <a:gd name="T55" fmla="*/ 1317 h 2059"/>
                    <a:gd name="T56" fmla="*/ 292 w 1746"/>
                    <a:gd name="T57" fmla="*/ 1257 h 2059"/>
                    <a:gd name="T58" fmla="*/ 554 w 1746"/>
                    <a:gd name="T59" fmla="*/ 1257 h 2059"/>
                    <a:gd name="T60" fmla="*/ 707 w 1746"/>
                    <a:gd name="T61" fmla="*/ 1843 h 2059"/>
                    <a:gd name="T62" fmla="*/ 573 w 1746"/>
                    <a:gd name="T63" fmla="*/ 1891 h 2059"/>
                    <a:gd name="T64" fmla="*/ 614 w 1746"/>
                    <a:gd name="T65" fmla="*/ 1783 h 2059"/>
                    <a:gd name="T66" fmla="*/ 663 w 1746"/>
                    <a:gd name="T67" fmla="*/ 1626 h 2059"/>
                    <a:gd name="T68" fmla="*/ 723 w 1746"/>
                    <a:gd name="T69" fmla="*/ 1596 h 2059"/>
                    <a:gd name="T70" fmla="*/ 1003 w 1746"/>
                    <a:gd name="T71" fmla="*/ 1596 h 2059"/>
                    <a:gd name="T72" fmla="*/ 723 w 1746"/>
                    <a:gd name="T73" fmla="*/ 1209 h 2059"/>
                    <a:gd name="T74" fmla="*/ 723 w 1746"/>
                    <a:gd name="T75" fmla="*/ 1257 h 2059"/>
                    <a:gd name="T76" fmla="*/ 1063 w 1746"/>
                    <a:gd name="T77" fmla="*/ 1209 h 2059"/>
                    <a:gd name="T78" fmla="*/ 1063 w 1746"/>
                    <a:gd name="T79" fmla="*/ 1783 h 2059"/>
                    <a:gd name="T80" fmla="*/ 1172 w 1746"/>
                    <a:gd name="T81" fmla="*/ 1209 h 2059"/>
                    <a:gd name="T82" fmla="*/ 227 w 1746"/>
                    <a:gd name="T83" fmla="*/ 1149 h 2059"/>
                    <a:gd name="T84" fmla="*/ 514 w 1746"/>
                    <a:gd name="T85" fmla="*/ 1101 h 2059"/>
                    <a:gd name="T86" fmla="*/ 215 w 1746"/>
                    <a:gd name="T87" fmla="*/ 1041 h 2059"/>
                    <a:gd name="T88" fmla="*/ 993 w 1746"/>
                    <a:gd name="T89" fmla="*/ 647 h 2059"/>
                    <a:gd name="T90" fmla="*/ 654 w 1746"/>
                    <a:gd name="T91" fmla="*/ 1041 h 2059"/>
                    <a:gd name="T92" fmla="*/ 1534 w 1746"/>
                    <a:gd name="T93" fmla="*/ 1101 h 2059"/>
                    <a:gd name="T94" fmla="*/ 584 w 1746"/>
                    <a:gd name="T95" fmla="*/ 1149 h 2059"/>
                    <a:gd name="T96" fmla="*/ 86 w 1746"/>
                    <a:gd name="T97" fmla="*/ 1999 h 2059"/>
                    <a:gd name="T98" fmla="*/ 1662 w 1746"/>
                    <a:gd name="T99" fmla="*/ 1951 h 20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1746" h="2059">
                      <a:moveTo>
                        <a:pt x="1662" y="1891"/>
                      </a:moveTo>
                      <a:cubicBezTo>
                        <a:pt x="1516" y="1891"/>
                        <a:pt x="1516" y="1891"/>
                        <a:pt x="1516" y="1891"/>
                      </a:cubicBezTo>
                      <a:cubicBezTo>
                        <a:pt x="1516" y="1735"/>
                        <a:pt x="1516" y="1735"/>
                        <a:pt x="1516" y="1735"/>
                      </a:cubicBezTo>
                      <a:cubicBezTo>
                        <a:pt x="1516" y="1718"/>
                        <a:pt x="1503" y="1705"/>
                        <a:pt x="1486" y="1705"/>
                      </a:cubicBezTo>
                      <a:cubicBezTo>
                        <a:pt x="1469" y="1705"/>
                        <a:pt x="1456" y="1718"/>
                        <a:pt x="1456" y="1735"/>
                      </a:cubicBezTo>
                      <a:cubicBezTo>
                        <a:pt x="1456" y="1891"/>
                        <a:pt x="1456" y="1891"/>
                        <a:pt x="1456" y="1891"/>
                      </a:cubicBezTo>
                      <a:cubicBezTo>
                        <a:pt x="1234" y="1891"/>
                        <a:pt x="1234" y="1891"/>
                        <a:pt x="1234" y="1891"/>
                      </a:cubicBezTo>
                      <a:cubicBezTo>
                        <a:pt x="1236" y="1883"/>
                        <a:pt x="1237" y="1875"/>
                        <a:pt x="1237" y="1867"/>
                      </a:cubicBezTo>
                      <a:cubicBezTo>
                        <a:pt x="1237" y="1827"/>
                        <a:pt x="1209" y="1794"/>
                        <a:pt x="1172" y="1785"/>
                      </a:cubicBezTo>
                      <a:cubicBezTo>
                        <a:pt x="1172" y="1317"/>
                        <a:pt x="1172" y="1317"/>
                        <a:pt x="1172" y="1317"/>
                      </a:cubicBezTo>
                      <a:cubicBezTo>
                        <a:pt x="1456" y="1317"/>
                        <a:pt x="1456" y="1317"/>
                        <a:pt x="1456" y="1317"/>
                      </a:cubicBezTo>
                      <a:cubicBezTo>
                        <a:pt x="1456" y="1595"/>
                        <a:pt x="1456" y="1595"/>
                        <a:pt x="1456" y="1595"/>
                      </a:cubicBezTo>
                      <a:cubicBezTo>
                        <a:pt x="1456" y="1611"/>
                        <a:pt x="1469" y="1625"/>
                        <a:pt x="1486" y="1625"/>
                      </a:cubicBezTo>
                      <a:cubicBezTo>
                        <a:pt x="1503" y="1625"/>
                        <a:pt x="1516" y="1611"/>
                        <a:pt x="1516" y="1595"/>
                      </a:cubicBezTo>
                      <a:cubicBezTo>
                        <a:pt x="1516" y="1287"/>
                        <a:pt x="1516" y="1287"/>
                        <a:pt x="1516" y="1287"/>
                      </a:cubicBezTo>
                      <a:cubicBezTo>
                        <a:pt x="1516" y="1209"/>
                        <a:pt x="1516" y="1209"/>
                        <a:pt x="1516" y="1209"/>
                      </a:cubicBezTo>
                      <a:cubicBezTo>
                        <a:pt x="1516" y="1209"/>
                        <a:pt x="1522" y="1209"/>
                        <a:pt x="1521" y="1209"/>
                      </a:cubicBezTo>
                      <a:cubicBezTo>
                        <a:pt x="1561" y="1209"/>
                        <a:pt x="1594" y="1177"/>
                        <a:pt x="1594" y="1137"/>
                      </a:cubicBezTo>
                      <a:cubicBezTo>
                        <a:pt x="1594" y="1044"/>
                        <a:pt x="1594" y="1029"/>
                        <a:pt x="1593" y="1015"/>
                      </a:cubicBezTo>
                      <a:cubicBezTo>
                        <a:pt x="1593" y="999"/>
                        <a:pt x="1586" y="985"/>
                        <a:pt x="1573" y="976"/>
                      </a:cubicBezTo>
                      <a:cubicBezTo>
                        <a:pt x="1068" y="611"/>
                        <a:pt x="1068" y="611"/>
                        <a:pt x="1068" y="611"/>
                      </a:cubicBezTo>
                      <a:cubicBezTo>
                        <a:pt x="1022" y="578"/>
                        <a:pt x="980" y="589"/>
                        <a:pt x="958" y="587"/>
                      </a:cubicBezTo>
                      <a:cubicBezTo>
                        <a:pt x="958" y="400"/>
                        <a:pt x="958" y="400"/>
                        <a:pt x="958" y="400"/>
                      </a:cubicBezTo>
                      <a:cubicBezTo>
                        <a:pt x="1237" y="400"/>
                        <a:pt x="1237" y="400"/>
                        <a:pt x="1237" y="400"/>
                      </a:cubicBezTo>
                      <a:cubicBezTo>
                        <a:pt x="1261" y="400"/>
                        <a:pt x="1281" y="380"/>
                        <a:pt x="1281" y="355"/>
                      </a:cubicBezTo>
                      <a:cubicBezTo>
                        <a:pt x="1281" y="138"/>
                        <a:pt x="1281" y="138"/>
                        <a:pt x="1281" y="138"/>
                      </a:cubicBezTo>
                      <a:cubicBezTo>
                        <a:pt x="1281" y="115"/>
                        <a:pt x="1263" y="96"/>
                        <a:pt x="1240" y="96"/>
                      </a:cubicBezTo>
                      <a:cubicBezTo>
                        <a:pt x="958" y="96"/>
                        <a:pt x="958" y="96"/>
                        <a:pt x="958" y="96"/>
                      </a:cubicBezTo>
                      <a:cubicBezTo>
                        <a:pt x="958" y="95"/>
                        <a:pt x="958" y="95"/>
                        <a:pt x="958" y="95"/>
                      </a:cubicBezTo>
                      <a:cubicBezTo>
                        <a:pt x="958" y="44"/>
                        <a:pt x="911" y="0"/>
                        <a:pt x="854" y="13"/>
                      </a:cubicBezTo>
                      <a:cubicBezTo>
                        <a:pt x="815" y="23"/>
                        <a:pt x="790" y="58"/>
                        <a:pt x="790" y="95"/>
                      </a:cubicBezTo>
                      <a:cubicBezTo>
                        <a:pt x="790" y="178"/>
                        <a:pt x="790" y="178"/>
                        <a:pt x="790" y="178"/>
                      </a:cubicBezTo>
                      <a:cubicBezTo>
                        <a:pt x="790" y="195"/>
                        <a:pt x="803" y="208"/>
                        <a:pt x="820" y="208"/>
                      </a:cubicBezTo>
                      <a:cubicBezTo>
                        <a:pt x="837" y="208"/>
                        <a:pt x="850" y="195"/>
                        <a:pt x="850" y="178"/>
                      </a:cubicBezTo>
                      <a:cubicBezTo>
                        <a:pt x="850" y="95"/>
                        <a:pt x="850" y="95"/>
                        <a:pt x="850" y="95"/>
                      </a:cubicBezTo>
                      <a:cubicBezTo>
                        <a:pt x="850" y="83"/>
                        <a:pt x="860" y="72"/>
                        <a:pt x="873" y="71"/>
                      </a:cubicBezTo>
                      <a:cubicBezTo>
                        <a:pt x="888" y="71"/>
                        <a:pt x="898" y="82"/>
                        <a:pt x="898" y="95"/>
                      </a:cubicBezTo>
                      <a:cubicBezTo>
                        <a:pt x="898" y="126"/>
                        <a:pt x="898" y="126"/>
                        <a:pt x="898" y="126"/>
                      </a:cubicBezTo>
                      <a:cubicBezTo>
                        <a:pt x="898" y="172"/>
                        <a:pt x="898" y="534"/>
                        <a:pt x="898" y="587"/>
                      </a:cubicBezTo>
                      <a:cubicBezTo>
                        <a:pt x="850" y="587"/>
                        <a:pt x="850" y="587"/>
                        <a:pt x="850" y="587"/>
                      </a:cubicBezTo>
                      <a:cubicBezTo>
                        <a:pt x="850" y="318"/>
                        <a:pt x="850" y="318"/>
                        <a:pt x="850" y="318"/>
                      </a:cubicBezTo>
                      <a:cubicBezTo>
                        <a:pt x="850" y="301"/>
                        <a:pt x="837" y="288"/>
                        <a:pt x="820" y="288"/>
                      </a:cubicBezTo>
                      <a:cubicBezTo>
                        <a:pt x="803" y="288"/>
                        <a:pt x="790" y="301"/>
                        <a:pt x="790" y="318"/>
                      </a:cubicBezTo>
                      <a:cubicBezTo>
                        <a:pt x="790" y="587"/>
                        <a:pt x="790" y="587"/>
                        <a:pt x="790" y="587"/>
                      </a:cubicBezTo>
                      <a:cubicBezTo>
                        <a:pt x="760" y="589"/>
                        <a:pt x="720" y="578"/>
                        <a:pt x="677" y="609"/>
                      </a:cubicBezTo>
                      <a:cubicBezTo>
                        <a:pt x="181" y="967"/>
                        <a:pt x="181" y="967"/>
                        <a:pt x="181" y="967"/>
                      </a:cubicBezTo>
                      <a:cubicBezTo>
                        <a:pt x="164" y="978"/>
                        <a:pt x="155" y="997"/>
                        <a:pt x="155" y="1018"/>
                      </a:cubicBezTo>
                      <a:cubicBezTo>
                        <a:pt x="155" y="1143"/>
                        <a:pt x="153" y="1144"/>
                        <a:pt x="158" y="1158"/>
                      </a:cubicBezTo>
                      <a:cubicBezTo>
                        <a:pt x="175" y="1214"/>
                        <a:pt x="232" y="1209"/>
                        <a:pt x="232" y="1209"/>
                      </a:cubicBezTo>
                      <a:cubicBezTo>
                        <a:pt x="232" y="1344"/>
                        <a:pt x="232" y="1730"/>
                        <a:pt x="232" y="1891"/>
                      </a:cubicBezTo>
                      <a:cubicBezTo>
                        <a:pt x="86" y="1891"/>
                        <a:pt x="86" y="1891"/>
                        <a:pt x="86" y="1891"/>
                      </a:cubicBezTo>
                      <a:cubicBezTo>
                        <a:pt x="39" y="1891"/>
                        <a:pt x="2" y="1931"/>
                        <a:pt x="2" y="1973"/>
                      </a:cubicBezTo>
                      <a:cubicBezTo>
                        <a:pt x="0" y="2017"/>
                        <a:pt x="37" y="2059"/>
                        <a:pt x="86" y="2059"/>
                      </a:cubicBezTo>
                      <a:cubicBezTo>
                        <a:pt x="1662" y="2059"/>
                        <a:pt x="1662" y="2059"/>
                        <a:pt x="1662" y="2059"/>
                      </a:cubicBezTo>
                      <a:cubicBezTo>
                        <a:pt x="1708" y="2059"/>
                        <a:pt x="1746" y="2021"/>
                        <a:pt x="1746" y="1975"/>
                      </a:cubicBezTo>
                      <a:cubicBezTo>
                        <a:pt x="1746" y="1929"/>
                        <a:pt x="1709" y="1891"/>
                        <a:pt x="1662" y="1891"/>
                      </a:cubicBezTo>
                      <a:close/>
                      <a:moveTo>
                        <a:pt x="1221" y="156"/>
                      </a:moveTo>
                      <a:cubicBezTo>
                        <a:pt x="1221" y="340"/>
                        <a:pt x="1221" y="340"/>
                        <a:pt x="1221" y="340"/>
                      </a:cubicBezTo>
                      <a:cubicBezTo>
                        <a:pt x="958" y="340"/>
                        <a:pt x="958" y="340"/>
                        <a:pt x="958" y="340"/>
                      </a:cubicBezTo>
                      <a:cubicBezTo>
                        <a:pt x="958" y="156"/>
                        <a:pt x="958" y="156"/>
                        <a:pt x="958" y="156"/>
                      </a:cubicBezTo>
                      <a:lnTo>
                        <a:pt x="1221" y="156"/>
                      </a:lnTo>
                      <a:close/>
                      <a:moveTo>
                        <a:pt x="1177" y="1867"/>
                      </a:moveTo>
                      <a:cubicBezTo>
                        <a:pt x="1177" y="1880"/>
                        <a:pt x="1166" y="1891"/>
                        <a:pt x="1153" y="1891"/>
                      </a:cubicBezTo>
                      <a:cubicBezTo>
                        <a:pt x="1021" y="1891"/>
                        <a:pt x="1021" y="1891"/>
                        <a:pt x="1021" y="1891"/>
                      </a:cubicBezTo>
                      <a:cubicBezTo>
                        <a:pt x="1008" y="1891"/>
                        <a:pt x="997" y="1880"/>
                        <a:pt x="997" y="1867"/>
                      </a:cubicBezTo>
                      <a:cubicBezTo>
                        <a:pt x="997" y="1854"/>
                        <a:pt x="1008" y="1843"/>
                        <a:pt x="1021" y="1843"/>
                      </a:cubicBezTo>
                      <a:cubicBezTo>
                        <a:pt x="1046" y="1843"/>
                        <a:pt x="1128" y="1843"/>
                        <a:pt x="1153" y="1843"/>
                      </a:cubicBezTo>
                      <a:cubicBezTo>
                        <a:pt x="1166" y="1843"/>
                        <a:pt x="1177" y="1854"/>
                        <a:pt x="1177" y="1867"/>
                      </a:cubicBezTo>
                      <a:close/>
                      <a:moveTo>
                        <a:pt x="941" y="1891"/>
                      </a:moveTo>
                      <a:cubicBezTo>
                        <a:pt x="893" y="1891"/>
                        <a:pt x="893" y="1891"/>
                        <a:pt x="893" y="1891"/>
                      </a:cubicBezTo>
                      <a:cubicBezTo>
                        <a:pt x="893" y="1656"/>
                        <a:pt x="893" y="1656"/>
                        <a:pt x="893" y="1656"/>
                      </a:cubicBezTo>
                      <a:cubicBezTo>
                        <a:pt x="1003" y="1656"/>
                        <a:pt x="1003" y="1656"/>
                        <a:pt x="1003" y="1656"/>
                      </a:cubicBezTo>
                      <a:cubicBezTo>
                        <a:pt x="1003" y="1785"/>
                        <a:pt x="1003" y="1785"/>
                        <a:pt x="1003" y="1785"/>
                      </a:cubicBezTo>
                      <a:cubicBezTo>
                        <a:pt x="955" y="1796"/>
                        <a:pt x="927" y="1845"/>
                        <a:pt x="941" y="1891"/>
                      </a:cubicBezTo>
                      <a:close/>
                      <a:moveTo>
                        <a:pt x="723" y="1785"/>
                      </a:moveTo>
                      <a:cubicBezTo>
                        <a:pt x="723" y="1656"/>
                        <a:pt x="723" y="1656"/>
                        <a:pt x="723" y="1656"/>
                      </a:cubicBezTo>
                      <a:cubicBezTo>
                        <a:pt x="833" y="1656"/>
                        <a:pt x="833" y="1656"/>
                        <a:pt x="833" y="1656"/>
                      </a:cubicBezTo>
                      <a:cubicBezTo>
                        <a:pt x="833" y="1891"/>
                        <a:pt x="833" y="1891"/>
                        <a:pt x="833" y="1891"/>
                      </a:cubicBezTo>
                      <a:cubicBezTo>
                        <a:pt x="785" y="1891"/>
                        <a:pt x="785" y="1891"/>
                        <a:pt x="785" y="1891"/>
                      </a:cubicBezTo>
                      <a:cubicBezTo>
                        <a:pt x="799" y="1844"/>
                        <a:pt x="770" y="1796"/>
                        <a:pt x="723" y="1785"/>
                      </a:cubicBezTo>
                      <a:close/>
                      <a:moveTo>
                        <a:pt x="492" y="1891"/>
                      </a:moveTo>
                      <a:cubicBezTo>
                        <a:pt x="292" y="1891"/>
                        <a:pt x="292" y="1891"/>
                        <a:pt x="292" y="1891"/>
                      </a:cubicBezTo>
                      <a:cubicBezTo>
                        <a:pt x="292" y="1317"/>
                        <a:pt x="292" y="1317"/>
                        <a:pt x="292" y="1317"/>
                      </a:cubicBezTo>
                      <a:cubicBezTo>
                        <a:pt x="554" y="1317"/>
                        <a:pt x="554" y="1317"/>
                        <a:pt x="554" y="1317"/>
                      </a:cubicBezTo>
                      <a:cubicBezTo>
                        <a:pt x="554" y="1785"/>
                        <a:pt x="554" y="1785"/>
                        <a:pt x="554" y="1785"/>
                      </a:cubicBezTo>
                      <a:cubicBezTo>
                        <a:pt x="507" y="1796"/>
                        <a:pt x="478" y="1844"/>
                        <a:pt x="492" y="1891"/>
                      </a:cubicBezTo>
                      <a:close/>
                      <a:moveTo>
                        <a:pt x="292" y="1257"/>
                      </a:moveTo>
                      <a:cubicBezTo>
                        <a:pt x="292" y="1209"/>
                        <a:pt x="292" y="1209"/>
                        <a:pt x="292" y="1209"/>
                      </a:cubicBezTo>
                      <a:cubicBezTo>
                        <a:pt x="554" y="1209"/>
                        <a:pt x="554" y="1209"/>
                        <a:pt x="554" y="1209"/>
                      </a:cubicBezTo>
                      <a:cubicBezTo>
                        <a:pt x="554" y="1257"/>
                        <a:pt x="554" y="1257"/>
                        <a:pt x="554" y="1257"/>
                      </a:cubicBezTo>
                      <a:lnTo>
                        <a:pt x="292" y="1257"/>
                      </a:lnTo>
                      <a:close/>
                      <a:moveTo>
                        <a:pt x="573" y="1843"/>
                      </a:moveTo>
                      <a:cubicBezTo>
                        <a:pt x="573" y="1843"/>
                        <a:pt x="705" y="1843"/>
                        <a:pt x="707" y="1843"/>
                      </a:cubicBezTo>
                      <a:cubicBezTo>
                        <a:pt x="718" y="1844"/>
                        <a:pt x="727" y="1853"/>
                        <a:pt x="728" y="1865"/>
                      </a:cubicBezTo>
                      <a:cubicBezTo>
                        <a:pt x="730" y="1879"/>
                        <a:pt x="719" y="1891"/>
                        <a:pt x="705" y="1891"/>
                      </a:cubicBezTo>
                      <a:cubicBezTo>
                        <a:pt x="573" y="1891"/>
                        <a:pt x="573" y="1891"/>
                        <a:pt x="573" y="1891"/>
                      </a:cubicBezTo>
                      <a:cubicBezTo>
                        <a:pt x="559" y="1891"/>
                        <a:pt x="549" y="1880"/>
                        <a:pt x="549" y="1867"/>
                      </a:cubicBezTo>
                      <a:cubicBezTo>
                        <a:pt x="549" y="1854"/>
                        <a:pt x="559" y="1843"/>
                        <a:pt x="573" y="1843"/>
                      </a:cubicBezTo>
                      <a:close/>
                      <a:moveTo>
                        <a:pt x="614" y="1783"/>
                      </a:moveTo>
                      <a:cubicBezTo>
                        <a:pt x="614" y="1697"/>
                        <a:pt x="614" y="1280"/>
                        <a:pt x="614" y="1209"/>
                      </a:cubicBezTo>
                      <a:cubicBezTo>
                        <a:pt x="663" y="1209"/>
                        <a:pt x="663" y="1209"/>
                        <a:pt x="663" y="1209"/>
                      </a:cubicBezTo>
                      <a:cubicBezTo>
                        <a:pt x="663" y="1299"/>
                        <a:pt x="663" y="1532"/>
                        <a:pt x="663" y="1626"/>
                      </a:cubicBezTo>
                      <a:cubicBezTo>
                        <a:pt x="663" y="1783"/>
                        <a:pt x="663" y="1783"/>
                        <a:pt x="663" y="1783"/>
                      </a:cubicBezTo>
                      <a:lnTo>
                        <a:pt x="614" y="1783"/>
                      </a:lnTo>
                      <a:close/>
                      <a:moveTo>
                        <a:pt x="723" y="1596"/>
                      </a:moveTo>
                      <a:cubicBezTo>
                        <a:pt x="723" y="1317"/>
                        <a:pt x="723" y="1317"/>
                        <a:pt x="723" y="1317"/>
                      </a:cubicBezTo>
                      <a:cubicBezTo>
                        <a:pt x="1003" y="1317"/>
                        <a:pt x="1003" y="1317"/>
                        <a:pt x="1003" y="1317"/>
                      </a:cubicBezTo>
                      <a:cubicBezTo>
                        <a:pt x="1003" y="1596"/>
                        <a:pt x="1003" y="1596"/>
                        <a:pt x="1003" y="1596"/>
                      </a:cubicBezTo>
                      <a:cubicBezTo>
                        <a:pt x="927" y="1596"/>
                        <a:pt x="767" y="1596"/>
                        <a:pt x="723" y="1596"/>
                      </a:cubicBezTo>
                      <a:close/>
                      <a:moveTo>
                        <a:pt x="723" y="1257"/>
                      </a:moveTo>
                      <a:cubicBezTo>
                        <a:pt x="723" y="1209"/>
                        <a:pt x="723" y="1209"/>
                        <a:pt x="723" y="1209"/>
                      </a:cubicBezTo>
                      <a:cubicBezTo>
                        <a:pt x="1003" y="1209"/>
                        <a:pt x="1003" y="1209"/>
                        <a:pt x="1003" y="1209"/>
                      </a:cubicBezTo>
                      <a:cubicBezTo>
                        <a:pt x="1003" y="1257"/>
                        <a:pt x="1003" y="1257"/>
                        <a:pt x="1003" y="1257"/>
                      </a:cubicBezTo>
                      <a:lnTo>
                        <a:pt x="723" y="1257"/>
                      </a:lnTo>
                      <a:close/>
                      <a:moveTo>
                        <a:pt x="1063" y="1783"/>
                      </a:moveTo>
                      <a:cubicBezTo>
                        <a:pt x="1063" y="1626"/>
                        <a:pt x="1063" y="1626"/>
                        <a:pt x="1063" y="1626"/>
                      </a:cubicBezTo>
                      <a:cubicBezTo>
                        <a:pt x="1063" y="1532"/>
                        <a:pt x="1063" y="1299"/>
                        <a:pt x="1063" y="1209"/>
                      </a:cubicBezTo>
                      <a:cubicBezTo>
                        <a:pt x="1112" y="1209"/>
                        <a:pt x="1112" y="1209"/>
                        <a:pt x="1112" y="1209"/>
                      </a:cubicBezTo>
                      <a:cubicBezTo>
                        <a:pt x="1112" y="1279"/>
                        <a:pt x="1112" y="1698"/>
                        <a:pt x="1112" y="1783"/>
                      </a:cubicBezTo>
                      <a:cubicBezTo>
                        <a:pt x="1063" y="1783"/>
                        <a:pt x="1063" y="1783"/>
                        <a:pt x="1063" y="1783"/>
                      </a:cubicBezTo>
                      <a:close/>
                      <a:moveTo>
                        <a:pt x="1456" y="1257"/>
                      </a:moveTo>
                      <a:cubicBezTo>
                        <a:pt x="1172" y="1257"/>
                        <a:pt x="1172" y="1257"/>
                        <a:pt x="1172" y="1257"/>
                      </a:cubicBezTo>
                      <a:cubicBezTo>
                        <a:pt x="1172" y="1209"/>
                        <a:pt x="1172" y="1209"/>
                        <a:pt x="1172" y="1209"/>
                      </a:cubicBezTo>
                      <a:cubicBezTo>
                        <a:pt x="1456" y="1209"/>
                        <a:pt x="1456" y="1209"/>
                        <a:pt x="1456" y="1209"/>
                      </a:cubicBezTo>
                      <a:lnTo>
                        <a:pt x="1456" y="1257"/>
                      </a:lnTo>
                      <a:close/>
                      <a:moveTo>
                        <a:pt x="227" y="1149"/>
                      </a:moveTo>
                      <a:cubicBezTo>
                        <a:pt x="220" y="1149"/>
                        <a:pt x="216" y="1145"/>
                        <a:pt x="215" y="1140"/>
                      </a:cubicBezTo>
                      <a:cubicBezTo>
                        <a:pt x="214" y="1138"/>
                        <a:pt x="215" y="1137"/>
                        <a:pt x="215" y="1101"/>
                      </a:cubicBezTo>
                      <a:cubicBezTo>
                        <a:pt x="514" y="1101"/>
                        <a:pt x="514" y="1101"/>
                        <a:pt x="514" y="1101"/>
                      </a:cubicBezTo>
                      <a:cubicBezTo>
                        <a:pt x="531" y="1101"/>
                        <a:pt x="544" y="1088"/>
                        <a:pt x="544" y="1071"/>
                      </a:cubicBezTo>
                      <a:cubicBezTo>
                        <a:pt x="544" y="1055"/>
                        <a:pt x="531" y="1041"/>
                        <a:pt x="514" y="1041"/>
                      </a:cubicBezTo>
                      <a:cubicBezTo>
                        <a:pt x="215" y="1041"/>
                        <a:pt x="215" y="1041"/>
                        <a:pt x="215" y="1041"/>
                      </a:cubicBezTo>
                      <a:cubicBezTo>
                        <a:pt x="215" y="1019"/>
                        <a:pt x="214" y="1017"/>
                        <a:pt x="216" y="1015"/>
                      </a:cubicBezTo>
                      <a:cubicBezTo>
                        <a:pt x="736" y="645"/>
                        <a:pt x="711" y="647"/>
                        <a:pt x="745" y="647"/>
                      </a:cubicBezTo>
                      <a:cubicBezTo>
                        <a:pt x="837" y="647"/>
                        <a:pt x="905" y="647"/>
                        <a:pt x="993" y="647"/>
                      </a:cubicBezTo>
                      <a:cubicBezTo>
                        <a:pt x="1033" y="647"/>
                        <a:pt x="1007" y="647"/>
                        <a:pt x="1533" y="1021"/>
                      </a:cubicBezTo>
                      <a:cubicBezTo>
                        <a:pt x="1533" y="1021"/>
                        <a:pt x="1534" y="1042"/>
                        <a:pt x="1534" y="1041"/>
                      </a:cubicBezTo>
                      <a:cubicBezTo>
                        <a:pt x="654" y="1041"/>
                        <a:pt x="654" y="1041"/>
                        <a:pt x="654" y="1041"/>
                      </a:cubicBezTo>
                      <a:cubicBezTo>
                        <a:pt x="637" y="1041"/>
                        <a:pt x="624" y="1055"/>
                        <a:pt x="624" y="1071"/>
                      </a:cubicBezTo>
                      <a:cubicBezTo>
                        <a:pt x="624" y="1088"/>
                        <a:pt x="637" y="1101"/>
                        <a:pt x="654" y="1101"/>
                      </a:cubicBezTo>
                      <a:cubicBezTo>
                        <a:pt x="1534" y="1101"/>
                        <a:pt x="1534" y="1101"/>
                        <a:pt x="1534" y="1101"/>
                      </a:cubicBezTo>
                      <a:cubicBezTo>
                        <a:pt x="1533" y="1138"/>
                        <a:pt x="1534" y="1137"/>
                        <a:pt x="1533" y="1140"/>
                      </a:cubicBezTo>
                      <a:cubicBezTo>
                        <a:pt x="1531" y="1145"/>
                        <a:pt x="1527" y="1149"/>
                        <a:pt x="1521" y="1149"/>
                      </a:cubicBezTo>
                      <a:cubicBezTo>
                        <a:pt x="1230" y="1149"/>
                        <a:pt x="942" y="1149"/>
                        <a:pt x="584" y="1149"/>
                      </a:cubicBezTo>
                      <a:cubicBezTo>
                        <a:pt x="520" y="1149"/>
                        <a:pt x="269" y="1149"/>
                        <a:pt x="227" y="1149"/>
                      </a:cubicBezTo>
                      <a:close/>
                      <a:moveTo>
                        <a:pt x="1662" y="1999"/>
                      </a:moveTo>
                      <a:cubicBezTo>
                        <a:pt x="86" y="1999"/>
                        <a:pt x="86" y="1999"/>
                        <a:pt x="86" y="1999"/>
                      </a:cubicBezTo>
                      <a:cubicBezTo>
                        <a:pt x="71" y="1999"/>
                        <a:pt x="59" y="1985"/>
                        <a:pt x="63" y="1970"/>
                      </a:cubicBezTo>
                      <a:cubicBezTo>
                        <a:pt x="63" y="1969"/>
                        <a:pt x="67" y="1951"/>
                        <a:pt x="86" y="1951"/>
                      </a:cubicBezTo>
                      <a:cubicBezTo>
                        <a:pt x="507" y="1951"/>
                        <a:pt x="1402" y="1951"/>
                        <a:pt x="1662" y="1951"/>
                      </a:cubicBezTo>
                      <a:cubicBezTo>
                        <a:pt x="1674" y="1951"/>
                        <a:pt x="1685" y="1960"/>
                        <a:pt x="1686" y="1976"/>
                      </a:cubicBezTo>
                      <a:cubicBezTo>
                        <a:pt x="1685" y="1989"/>
                        <a:pt x="1675" y="1999"/>
                        <a:pt x="1662" y="199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</p:grp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3E4AEF26-7788-D7D4-03BC-FF30E6E1D055}"/>
              </a:ext>
            </a:extLst>
          </p:cNvPr>
          <p:cNvGrpSpPr/>
          <p:nvPr/>
        </p:nvGrpSpPr>
        <p:grpSpPr>
          <a:xfrm>
            <a:off x="6173148" y="1242656"/>
            <a:ext cx="1492736" cy="4286724"/>
            <a:chOff x="6173148" y="1242656"/>
            <a:chExt cx="1492736" cy="4286724"/>
          </a:xfrm>
        </p:grpSpPr>
        <p:sp>
          <p:nvSpPr>
            <p:cNvPr id="230" name="矩形 229">
              <a:extLst>
                <a:ext uri="{FF2B5EF4-FFF2-40B4-BE49-F238E27FC236}">
                  <a16:creationId xmlns:a16="http://schemas.microsoft.com/office/drawing/2014/main" id="{2B41DC95-50D6-B526-1D76-BB2539EF4EA8}"/>
                </a:ext>
              </a:extLst>
            </p:cNvPr>
            <p:cNvSpPr>
              <a:spLocks/>
            </p:cNvSpPr>
            <p:nvPr/>
          </p:nvSpPr>
          <p:spPr>
            <a:xfrm>
              <a:off x="6173148" y="2034561"/>
              <a:ext cx="1492736" cy="55399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让每一场演示都深入人心</a:t>
              </a:r>
            </a:p>
          </p:txBody>
        </p:sp>
        <p:cxnSp>
          <p:nvCxnSpPr>
            <p:cNvPr id="206" name="直接连接符 205">
              <a:extLst>
                <a:ext uri="{FF2B5EF4-FFF2-40B4-BE49-F238E27FC236}">
                  <a16:creationId xmlns:a16="http://schemas.microsoft.com/office/drawing/2014/main" id="{3FFD5DCF-CC9D-FF26-E7B9-B2AEE64049B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914876" y="2668910"/>
              <a:ext cx="0" cy="2860470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rgbClr val="3A95EE"/>
                  </a:gs>
                  <a:gs pos="100000">
                    <a:srgbClr val="B0E5FF">
                      <a:alpha val="0"/>
                    </a:srgb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3" name="组合 192">
              <a:extLst>
                <a:ext uri="{FF2B5EF4-FFF2-40B4-BE49-F238E27FC236}">
                  <a16:creationId xmlns:a16="http://schemas.microsoft.com/office/drawing/2014/main" id="{CA3B2E7B-A565-E563-B266-29004EB3BBC9}"/>
                </a:ext>
              </a:extLst>
            </p:cNvPr>
            <p:cNvGrpSpPr/>
            <p:nvPr/>
          </p:nvGrpSpPr>
          <p:grpSpPr>
            <a:xfrm>
              <a:off x="6527624" y="1242656"/>
              <a:ext cx="783784" cy="783784"/>
              <a:chOff x="6527624" y="1242656"/>
              <a:chExt cx="783784" cy="783784"/>
            </a:xfrm>
          </p:grpSpPr>
          <p:grpSp>
            <p:nvGrpSpPr>
              <p:cNvPr id="62" name="组合 61">
                <a:extLst>
                  <a:ext uri="{FF2B5EF4-FFF2-40B4-BE49-F238E27FC236}">
                    <a16:creationId xmlns:a16="http://schemas.microsoft.com/office/drawing/2014/main" id="{4769EEF5-B935-2F4E-8F22-4A3D13A09C57}"/>
                  </a:ext>
                </a:extLst>
              </p:cNvPr>
              <p:cNvGrpSpPr/>
              <p:nvPr/>
            </p:nvGrpSpPr>
            <p:grpSpPr>
              <a:xfrm>
                <a:off x="6527624" y="1242656"/>
                <a:ext cx="783784" cy="783784"/>
                <a:chOff x="2809539" y="1812753"/>
                <a:chExt cx="783784" cy="783784"/>
              </a:xfrm>
            </p:grpSpPr>
            <p:sp>
              <p:nvSpPr>
                <p:cNvPr id="63" name="椭圆 62">
                  <a:extLst>
                    <a:ext uri="{FF2B5EF4-FFF2-40B4-BE49-F238E27FC236}">
                      <a16:creationId xmlns:a16="http://schemas.microsoft.com/office/drawing/2014/main" id="{D0C6E20B-3CA1-183C-9E82-595A1485963E}"/>
                    </a:ext>
                  </a:extLst>
                </p:cNvPr>
                <p:cNvSpPr/>
                <p:nvPr/>
              </p:nvSpPr>
              <p:spPr>
                <a:xfrm>
                  <a:off x="2840495" y="1843709"/>
                  <a:ext cx="721872" cy="721872"/>
                </a:xfrm>
                <a:prstGeom prst="ellipse">
                  <a:avLst/>
                </a:prstGeom>
                <a:gradFill flip="none" rotWithShape="1">
                  <a:gsLst>
                    <a:gs pos="11000">
                      <a:srgbClr val="3A95EE">
                        <a:alpha val="49000"/>
                      </a:srgbClr>
                    </a:gs>
                    <a:gs pos="98000">
                      <a:srgbClr val="B0E5FF">
                        <a:alpha val="88000"/>
                      </a:srgbClr>
                    </a:gs>
                  </a:gsLst>
                  <a:lin ang="13500000" scaled="1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zh-CN" altLang="en-US" kern="0">
                    <a:solidFill>
                      <a:prstClr val="white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92" name="椭圆 191">
                  <a:extLst>
                    <a:ext uri="{FF2B5EF4-FFF2-40B4-BE49-F238E27FC236}">
                      <a16:creationId xmlns:a16="http://schemas.microsoft.com/office/drawing/2014/main" id="{302F0816-1B56-A3DA-6CCF-8889CCAF914B}"/>
                    </a:ext>
                  </a:extLst>
                </p:cNvPr>
                <p:cNvSpPr/>
                <p:nvPr/>
              </p:nvSpPr>
              <p:spPr>
                <a:xfrm>
                  <a:off x="2809539" y="1812753"/>
                  <a:ext cx="783784" cy="783784"/>
                </a:xfrm>
                <a:prstGeom prst="ellipse">
                  <a:avLst/>
                </a:prstGeom>
                <a:noFill/>
                <a:ln w="6350">
                  <a:gradFill>
                    <a:gsLst>
                      <a:gs pos="0">
                        <a:srgbClr val="87D5FC"/>
                      </a:gs>
                      <a:gs pos="100000">
                        <a:srgbClr val="87D5FC">
                          <a:alpha val="0"/>
                        </a:srgb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</p:grpSp>
          <p:grpSp>
            <p:nvGrpSpPr>
              <p:cNvPr id="208" name="组合 207">
                <a:extLst>
                  <a:ext uri="{FF2B5EF4-FFF2-40B4-BE49-F238E27FC236}">
                    <a16:creationId xmlns:a16="http://schemas.microsoft.com/office/drawing/2014/main" id="{F999B9BF-C179-C4F7-29D9-367780BD00F4}"/>
                  </a:ext>
                </a:extLst>
              </p:cNvPr>
              <p:cNvGrpSpPr/>
              <p:nvPr/>
            </p:nvGrpSpPr>
            <p:grpSpPr>
              <a:xfrm>
                <a:off x="6724221" y="1444566"/>
                <a:ext cx="390590" cy="379964"/>
                <a:chOff x="9526428" y="1549566"/>
                <a:chExt cx="390590" cy="379964"/>
              </a:xfrm>
              <a:solidFill>
                <a:schemeClr val="bg1"/>
              </a:solidFill>
            </p:grpSpPr>
            <p:sp>
              <p:nvSpPr>
                <p:cNvPr id="209" name="Freeform 98">
                  <a:extLst>
                    <a:ext uri="{FF2B5EF4-FFF2-40B4-BE49-F238E27FC236}">
                      <a16:creationId xmlns:a16="http://schemas.microsoft.com/office/drawing/2014/main" id="{F9D70714-9671-8EFC-93F7-DD258136909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H="1">
                  <a:off x="9526428" y="1549566"/>
                  <a:ext cx="390590" cy="379964"/>
                </a:xfrm>
                <a:custGeom>
                  <a:avLst/>
                  <a:gdLst>
                    <a:gd name="T0" fmla="*/ 1741 w 2048"/>
                    <a:gd name="T1" fmla="*/ 273 h 2048"/>
                    <a:gd name="T2" fmla="*/ 1741 w 2048"/>
                    <a:gd name="T3" fmla="*/ 341 h 2048"/>
                    <a:gd name="T4" fmla="*/ 1980 w 2048"/>
                    <a:gd name="T5" fmla="*/ 375 h 2048"/>
                    <a:gd name="T6" fmla="*/ 1946 w 2048"/>
                    <a:gd name="T7" fmla="*/ 1980 h 2048"/>
                    <a:gd name="T8" fmla="*/ 1638 w 2048"/>
                    <a:gd name="T9" fmla="*/ 546 h 2048"/>
                    <a:gd name="T10" fmla="*/ 1877 w 2048"/>
                    <a:gd name="T11" fmla="*/ 512 h 2048"/>
                    <a:gd name="T12" fmla="*/ 1638 w 2048"/>
                    <a:gd name="T13" fmla="*/ 478 h 2048"/>
                    <a:gd name="T14" fmla="*/ 1536 w 2048"/>
                    <a:gd name="T15" fmla="*/ 68 h 2048"/>
                    <a:gd name="T16" fmla="*/ 1229 w 2048"/>
                    <a:gd name="T17" fmla="*/ 171 h 2048"/>
                    <a:gd name="T18" fmla="*/ 887 w 2048"/>
                    <a:gd name="T19" fmla="*/ 1980 h 2048"/>
                    <a:gd name="T20" fmla="*/ 1126 w 2048"/>
                    <a:gd name="T21" fmla="*/ 205 h 2048"/>
                    <a:gd name="T22" fmla="*/ 1126 w 2048"/>
                    <a:gd name="T23" fmla="*/ 137 h 2048"/>
                    <a:gd name="T24" fmla="*/ 887 w 2048"/>
                    <a:gd name="T25" fmla="*/ 102 h 2048"/>
                    <a:gd name="T26" fmla="*/ 444 w 2048"/>
                    <a:gd name="T27" fmla="*/ 0 h 2048"/>
                    <a:gd name="T28" fmla="*/ 341 w 2048"/>
                    <a:gd name="T29" fmla="*/ 410 h 2048"/>
                    <a:gd name="T30" fmla="*/ 137 w 2048"/>
                    <a:gd name="T31" fmla="*/ 444 h 2048"/>
                    <a:gd name="T32" fmla="*/ 341 w 2048"/>
                    <a:gd name="T33" fmla="*/ 478 h 2048"/>
                    <a:gd name="T34" fmla="*/ 102 w 2048"/>
                    <a:gd name="T35" fmla="*/ 1980 h 2048"/>
                    <a:gd name="T36" fmla="*/ 68 w 2048"/>
                    <a:gd name="T37" fmla="*/ 307 h 2048"/>
                    <a:gd name="T38" fmla="*/ 239 w 2048"/>
                    <a:gd name="T39" fmla="*/ 273 h 2048"/>
                    <a:gd name="T40" fmla="*/ 239 w 2048"/>
                    <a:gd name="T41" fmla="*/ 205 h 2048"/>
                    <a:gd name="T42" fmla="*/ 0 w 2048"/>
                    <a:gd name="T43" fmla="*/ 307 h 2048"/>
                    <a:gd name="T44" fmla="*/ 102 w 2048"/>
                    <a:gd name="T45" fmla="*/ 2048 h 2048"/>
                    <a:gd name="T46" fmla="*/ 2048 w 2048"/>
                    <a:gd name="T47" fmla="*/ 1946 h 2048"/>
                    <a:gd name="T48" fmla="*/ 1946 w 2048"/>
                    <a:gd name="T49" fmla="*/ 273 h 2048"/>
                    <a:gd name="T50" fmla="*/ 410 w 2048"/>
                    <a:gd name="T51" fmla="*/ 1980 h 2048"/>
                    <a:gd name="T52" fmla="*/ 717 w 2048"/>
                    <a:gd name="T53" fmla="*/ 273 h 2048"/>
                    <a:gd name="T54" fmla="*/ 717 w 2048"/>
                    <a:gd name="T55" fmla="*/ 205 h 2048"/>
                    <a:gd name="T56" fmla="*/ 410 w 2048"/>
                    <a:gd name="T57" fmla="*/ 102 h 2048"/>
                    <a:gd name="T58" fmla="*/ 785 w 2048"/>
                    <a:gd name="T59" fmla="*/ 68 h 2048"/>
                    <a:gd name="T60" fmla="*/ 819 w 2048"/>
                    <a:gd name="T61" fmla="*/ 1980 h 2048"/>
                    <a:gd name="T62" fmla="*/ 1297 w 2048"/>
                    <a:gd name="T63" fmla="*/ 1980 h 2048"/>
                    <a:gd name="T64" fmla="*/ 1468 w 2048"/>
                    <a:gd name="T65" fmla="*/ 341 h 2048"/>
                    <a:gd name="T66" fmla="*/ 1468 w 2048"/>
                    <a:gd name="T67" fmla="*/ 273 h 2048"/>
                    <a:gd name="T68" fmla="*/ 1297 w 2048"/>
                    <a:gd name="T69" fmla="*/ 171 h 2048"/>
                    <a:gd name="T70" fmla="*/ 1536 w 2048"/>
                    <a:gd name="T71" fmla="*/ 137 h 2048"/>
                    <a:gd name="T72" fmla="*/ 1570 w 2048"/>
                    <a:gd name="T73" fmla="*/ 1980 h 20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048" h="2048">
                      <a:moveTo>
                        <a:pt x="1946" y="273"/>
                      </a:moveTo>
                      <a:cubicBezTo>
                        <a:pt x="1741" y="273"/>
                        <a:pt x="1741" y="273"/>
                        <a:pt x="1741" y="273"/>
                      </a:cubicBezTo>
                      <a:cubicBezTo>
                        <a:pt x="1722" y="273"/>
                        <a:pt x="1707" y="288"/>
                        <a:pt x="1707" y="307"/>
                      </a:cubicBezTo>
                      <a:cubicBezTo>
                        <a:pt x="1707" y="326"/>
                        <a:pt x="1722" y="341"/>
                        <a:pt x="1741" y="341"/>
                      </a:cubicBezTo>
                      <a:cubicBezTo>
                        <a:pt x="1946" y="341"/>
                        <a:pt x="1946" y="341"/>
                        <a:pt x="1946" y="341"/>
                      </a:cubicBezTo>
                      <a:cubicBezTo>
                        <a:pt x="1964" y="341"/>
                        <a:pt x="1980" y="357"/>
                        <a:pt x="1980" y="375"/>
                      </a:cubicBezTo>
                      <a:cubicBezTo>
                        <a:pt x="1980" y="1946"/>
                        <a:pt x="1980" y="1946"/>
                        <a:pt x="1980" y="1946"/>
                      </a:cubicBezTo>
                      <a:cubicBezTo>
                        <a:pt x="1980" y="1964"/>
                        <a:pt x="1964" y="1980"/>
                        <a:pt x="1946" y="1980"/>
                      </a:cubicBezTo>
                      <a:cubicBezTo>
                        <a:pt x="1638" y="1980"/>
                        <a:pt x="1638" y="1980"/>
                        <a:pt x="1638" y="1980"/>
                      </a:cubicBezTo>
                      <a:cubicBezTo>
                        <a:pt x="1638" y="546"/>
                        <a:pt x="1638" y="546"/>
                        <a:pt x="1638" y="546"/>
                      </a:cubicBezTo>
                      <a:cubicBezTo>
                        <a:pt x="1843" y="546"/>
                        <a:pt x="1843" y="546"/>
                        <a:pt x="1843" y="546"/>
                      </a:cubicBezTo>
                      <a:cubicBezTo>
                        <a:pt x="1862" y="546"/>
                        <a:pt x="1877" y="531"/>
                        <a:pt x="1877" y="512"/>
                      </a:cubicBezTo>
                      <a:cubicBezTo>
                        <a:pt x="1877" y="493"/>
                        <a:pt x="1862" y="478"/>
                        <a:pt x="1843" y="478"/>
                      </a:cubicBezTo>
                      <a:cubicBezTo>
                        <a:pt x="1638" y="478"/>
                        <a:pt x="1638" y="478"/>
                        <a:pt x="1638" y="478"/>
                      </a:cubicBezTo>
                      <a:cubicBezTo>
                        <a:pt x="1638" y="171"/>
                        <a:pt x="1638" y="171"/>
                        <a:pt x="1638" y="171"/>
                      </a:cubicBezTo>
                      <a:cubicBezTo>
                        <a:pt x="1638" y="113"/>
                        <a:pt x="1593" y="68"/>
                        <a:pt x="1536" y="68"/>
                      </a:cubicBezTo>
                      <a:cubicBezTo>
                        <a:pt x="1331" y="68"/>
                        <a:pt x="1331" y="68"/>
                        <a:pt x="1331" y="68"/>
                      </a:cubicBezTo>
                      <a:cubicBezTo>
                        <a:pt x="1275" y="68"/>
                        <a:pt x="1229" y="114"/>
                        <a:pt x="1229" y="171"/>
                      </a:cubicBezTo>
                      <a:cubicBezTo>
                        <a:pt x="1229" y="1980"/>
                        <a:pt x="1229" y="1980"/>
                        <a:pt x="1229" y="1980"/>
                      </a:cubicBezTo>
                      <a:cubicBezTo>
                        <a:pt x="887" y="1980"/>
                        <a:pt x="887" y="1980"/>
                        <a:pt x="887" y="1980"/>
                      </a:cubicBezTo>
                      <a:cubicBezTo>
                        <a:pt x="887" y="205"/>
                        <a:pt x="887" y="205"/>
                        <a:pt x="887" y="205"/>
                      </a:cubicBezTo>
                      <a:cubicBezTo>
                        <a:pt x="1126" y="205"/>
                        <a:pt x="1126" y="205"/>
                        <a:pt x="1126" y="205"/>
                      </a:cubicBezTo>
                      <a:cubicBezTo>
                        <a:pt x="1145" y="205"/>
                        <a:pt x="1161" y="190"/>
                        <a:pt x="1161" y="171"/>
                      </a:cubicBezTo>
                      <a:cubicBezTo>
                        <a:pt x="1161" y="152"/>
                        <a:pt x="1145" y="137"/>
                        <a:pt x="1126" y="137"/>
                      </a:cubicBezTo>
                      <a:cubicBezTo>
                        <a:pt x="887" y="137"/>
                        <a:pt x="887" y="137"/>
                        <a:pt x="887" y="137"/>
                      </a:cubicBezTo>
                      <a:cubicBezTo>
                        <a:pt x="887" y="102"/>
                        <a:pt x="887" y="102"/>
                        <a:pt x="887" y="102"/>
                      </a:cubicBezTo>
                      <a:cubicBezTo>
                        <a:pt x="887" y="45"/>
                        <a:pt x="842" y="0"/>
                        <a:pt x="785" y="0"/>
                      </a:cubicBezTo>
                      <a:cubicBezTo>
                        <a:pt x="444" y="0"/>
                        <a:pt x="444" y="0"/>
                        <a:pt x="444" y="0"/>
                      </a:cubicBezTo>
                      <a:cubicBezTo>
                        <a:pt x="387" y="0"/>
                        <a:pt x="341" y="46"/>
                        <a:pt x="341" y="102"/>
                      </a:cubicBezTo>
                      <a:cubicBezTo>
                        <a:pt x="341" y="410"/>
                        <a:pt x="341" y="410"/>
                        <a:pt x="341" y="410"/>
                      </a:cubicBezTo>
                      <a:cubicBezTo>
                        <a:pt x="171" y="410"/>
                        <a:pt x="171" y="410"/>
                        <a:pt x="171" y="410"/>
                      </a:cubicBezTo>
                      <a:cubicBezTo>
                        <a:pt x="152" y="410"/>
                        <a:pt x="137" y="425"/>
                        <a:pt x="137" y="444"/>
                      </a:cubicBezTo>
                      <a:cubicBezTo>
                        <a:pt x="137" y="463"/>
                        <a:pt x="152" y="478"/>
                        <a:pt x="171" y="478"/>
                      </a:cubicBezTo>
                      <a:cubicBezTo>
                        <a:pt x="341" y="478"/>
                        <a:pt x="341" y="478"/>
                        <a:pt x="341" y="478"/>
                      </a:cubicBezTo>
                      <a:cubicBezTo>
                        <a:pt x="341" y="1980"/>
                        <a:pt x="341" y="1980"/>
                        <a:pt x="341" y="1980"/>
                      </a:cubicBezTo>
                      <a:cubicBezTo>
                        <a:pt x="102" y="1980"/>
                        <a:pt x="102" y="1980"/>
                        <a:pt x="102" y="1980"/>
                      </a:cubicBezTo>
                      <a:cubicBezTo>
                        <a:pt x="84" y="1980"/>
                        <a:pt x="68" y="1964"/>
                        <a:pt x="68" y="1946"/>
                      </a:cubicBezTo>
                      <a:cubicBezTo>
                        <a:pt x="68" y="307"/>
                        <a:pt x="68" y="307"/>
                        <a:pt x="68" y="307"/>
                      </a:cubicBezTo>
                      <a:cubicBezTo>
                        <a:pt x="68" y="288"/>
                        <a:pt x="84" y="273"/>
                        <a:pt x="102" y="273"/>
                      </a:cubicBezTo>
                      <a:cubicBezTo>
                        <a:pt x="239" y="273"/>
                        <a:pt x="239" y="273"/>
                        <a:pt x="239" y="273"/>
                      </a:cubicBezTo>
                      <a:cubicBezTo>
                        <a:pt x="258" y="273"/>
                        <a:pt x="273" y="258"/>
                        <a:pt x="273" y="239"/>
                      </a:cubicBezTo>
                      <a:cubicBezTo>
                        <a:pt x="273" y="220"/>
                        <a:pt x="258" y="205"/>
                        <a:pt x="239" y="205"/>
                      </a:cubicBezTo>
                      <a:cubicBezTo>
                        <a:pt x="102" y="205"/>
                        <a:pt x="102" y="205"/>
                        <a:pt x="102" y="205"/>
                      </a:cubicBezTo>
                      <a:cubicBezTo>
                        <a:pt x="46" y="205"/>
                        <a:pt x="0" y="251"/>
                        <a:pt x="0" y="307"/>
                      </a:cubicBezTo>
                      <a:cubicBezTo>
                        <a:pt x="0" y="1946"/>
                        <a:pt x="0" y="1946"/>
                        <a:pt x="0" y="1946"/>
                      </a:cubicBezTo>
                      <a:cubicBezTo>
                        <a:pt x="0" y="2002"/>
                        <a:pt x="46" y="2048"/>
                        <a:pt x="102" y="2048"/>
                      </a:cubicBezTo>
                      <a:cubicBezTo>
                        <a:pt x="1946" y="2048"/>
                        <a:pt x="1946" y="2048"/>
                        <a:pt x="1946" y="2048"/>
                      </a:cubicBezTo>
                      <a:cubicBezTo>
                        <a:pt x="2002" y="2048"/>
                        <a:pt x="2048" y="2002"/>
                        <a:pt x="2048" y="1946"/>
                      </a:cubicBezTo>
                      <a:cubicBezTo>
                        <a:pt x="2048" y="375"/>
                        <a:pt x="2048" y="375"/>
                        <a:pt x="2048" y="375"/>
                      </a:cubicBezTo>
                      <a:cubicBezTo>
                        <a:pt x="2048" y="319"/>
                        <a:pt x="2002" y="273"/>
                        <a:pt x="1946" y="273"/>
                      </a:cubicBezTo>
                      <a:close/>
                      <a:moveTo>
                        <a:pt x="819" y="1980"/>
                      </a:moveTo>
                      <a:cubicBezTo>
                        <a:pt x="410" y="1980"/>
                        <a:pt x="410" y="1980"/>
                        <a:pt x="410" y="1980"/>
                      </a:cubicBezTo>
                      <a:cubicBezTo>
                        <a:pt x="410" y="273"/>
                        <a:pt x="410" y="273"/>
                        <a:pt x="410" y="273"/>
                      </a:cubicBezTo>
                      <a:cubicBezTo>
                        <a:pt x="717" y="273"/>
                        <a:pt x="717" y="273"/>
                        <a:pt x="717" y="273"/>
                      </a:cubicBezTo>
                      <a:cubicBezTo>
                        <a:pt x="736" y="273"/>
                        <a:pt x="751" y="258"/>
                        <a:pt x="751" y="239"/>
                      </a:cubicBezTo>
                      <a:cubicBezTo>
                        <a:pt x="751" y="220"/>
                        <a:pt x="736" y="205"/>
                        <a:pt x="717" y="205"/>
                      </a:cubicBezTo>
                      <a:cubicBezTo>
                        <a:pt x="410" y="205"/>
                        <a:pt x="410" y="205"/>
                        <a:pt x="410" y="205"/>
                      </a:cubicBezTo>
                      <a:cubicBezTo>
                        <a:pt x="410" y="102"/>
                        <a:pt x="410" y="102"/>
                        <a:pt x="410" y="102"/>
                      </a:cubicBezTo>
                      <a:cubicBezTo>
                        <a:pt x="410" y="83"/>
                        <a:pt x="425" y="68"/>
                        <a:pt x="444" y="68"/>
                      </a:cubicBezTo>
                      <a:cubicBezTo>
                        <a:pt x="785" y="68"/>
                        <a:pt x="785" y="68"/>
                        <a:pt x="785" y="68"/>
                      </a:cubicBezTo>
                      <a:cubicBezTo>
                        <a:pt x="805" y="68"/>
                        <a:pt x="819" y="83"/>
                        <a:pt x="819" y="102"/>
                      </a:cubicBezTo>
                      <a:cubicBezTo>
                        <a:pt x="819" y="1980"/>
                        <a:pt x="819" y="1980"/>
                        <a:pt x="819" y="1980"/>
                      </a:cubicBezTo>
                      <a:close/>
                      <a:moveTo>
                        <a:pt x="1570" y="1980"/>
                      </a:moveTo>
                      <a:cubicBezTo>
                        <a:pt x="1297" y="1980"/>
                        <a:pt x="1297" y="1980"/>
                        <a:pt x="1297" y="1980"/>
                      </a:cubicBezTo>
                      <a:cubicBezTo>
                        <a:pt x="1297" y="341"/>
                        <a:pt x="1297" y="341"/>
                        <a:pt x="1297" y="341"/>
                      </a:cubicBezTo>
                      <a:cubicBezTo>
                        <a:pt x="1468" y="341"/>
                        <a:pt x="1468" y="341"/>
                        <a:pt x="1468" y="341"/>
                      </a:cubicBezTo>
                      <a:cubicBezTo>
                        <a:pt x="1487" y="341"/>
                        <a:pt x="1502" y="326"/>
                        <a:pt x="1502" y="307"/>
                      </a:cubicBezTo>
                      <a:cubicBezTo>
                        <a:pt x="1502" y="288"/>
                        <a:pt x="1487" y="273"/>
                        <a:pt x="1468" y="273"/>
                      </a:cubicBezTo>
                      <a:cubicBezTo>
                        <a:pt x="1297" y="273"/>
                        <a:pt x="1297" y="273"/>
                        <a:pt x="1297" y="273"/>
                      </a:cubicBezTo>
                      <a:cubicBezTo>
                        <a:pt x="1297" y="171"/>
                        <a:pt x="1297" y="171"/>
                        <a:pt x="1297" y="171"/>
                      </a:cubicBezTo>
                      <a:cubicBezTo>
                        <a:pt x="1297" y="152"/>
                        <a:pt x="1312" y="137"/>
                        <a:pt x="1331" y="137"/>
                      </a:cubicBezTo>
                      <a:cubicBezTo>
                        <a:pt x="1536" y="137"/>
                        <a:pt x="1536" y="137"/>
                        <a:pt x="1536" y="137"/>
                      </a:cubicBezTo>
                      <a:cubicBezTo>
                        <a:pt x="1555" y="137"/>
                        <a:pt x="1570" y="151"/>
                        <a:pt x="1570" y="171"/>
                      </a:cubicBezTo>
                      <a:lnTo>
                        <a:pt x="1570" y="19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grpSp>
              <p:nvGrpSpPr>
                <p:cNvPr id="210" name="组合 209">
                  <a:extLst>
                    <a:ext uri="{FF2B5EF4-FFF2-40B4-BE49-F238E27FC236}">
                      <a16:creationId xmlns:a16="http://schemas.microsoft.com/office/drawing/2014/main" id="{66FCDB31-6CE3-AEA2-2333-A44A016B83F3}"/>
                    </a:ext>
                  </a:extLst>
                </p:cNvPr>
                <p:cNvGrpSpPr/>
                <p:nvPr/>
              </p:nvGrpSpPr>
              <p:grpSpPr>
                <a:xfrm>
                  <a:off x="9552560" y="1650798"/>
                  <a:ext cx="338326" cy="240714"/>
                  <a:chOff x="9552560" y="1650798"/>
                  <a:chExt cx="338326" cy="240714"/>
                </a:xfrm>
                <a:grpFill/>
              </p:grpSpPr>
              <p:sp>
                <p:nvSpPr>
                  <p:cNvPr id="211" name="Freeform 84">
                    <a:extLst>
                      <a:ext uri="{FF2B5EF4-FFF2-40B4-BE49-F238E27FC236}">
                        <a16:creationId xmlns:a16="http://schemas.microsoft.com/office/drawing/2014/main" id="{D88BE938-805E-CF0D-D043-837AB0BC311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H="1">
                    <a:off x="9630492" y="1676221"/>
                    <a:ext cx="26132" cy="12711"/>
                  </a:xfrm>
                  <a:custGeom>
                    <a:avLst/>
                    <a:gdLst>
                      <a:gd name="T0" fmla="*/ 103 w 137"/>
                      <a:gd name="T1" fmla="*/ 0 h 68"/>
                      <a:gd name="T2" fmla="*/ 34 w 137"/>
                      <a:gd name="T3" fmla="*/ 0 h 68"/>
                      <a:gd name="T4" fmla="*/ 0 w 137"/>
                      <a:gd name="T5" fmla="*/ 34 h 68"/>
                      <a:gd name="T6" fmla="*/ 34 w 137"/>
                      <a:gd name="T7" fmla="*/ 68 h 68"/>
                      <a:gd name="T8" fmla="*/ 103 w 137"/>
                      <a:gd name="T9" fmla="*/ 68 h 68"/>
                      <a:gd name="T10" fmla="*/ 137 w 137"/>
                      <a:gd name="T11" fmla="*/ 34 h 68"/>
                      <a:gd name="T12" fmla="*/ 103 w 137"/>
                      <a:gd name="T13" fmla="*/ 0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37" h="68">
                        <a:moveTo>
                          <a:pt x="103" y="0"/>
                        </a:moveTo>
                        <a:cubicBezTo>
                          <a:pt x="34" y="0"/>
                          <a:pt x="34" y="0"/>
                          <a:pt x="34" y="0"/>
                        </a:cubicBezTo>
                        <a:cubicBezTo>
                          <a:pt x="16" y="0"/>
                          <a:pt x="0" y="15"/>
                          <a:pt x="0" y="34"/>
                        </a:cubicBezTo>
                        <a:cubicBezTo>
                          <a:pt x="0" y="53"/>
                          <a:pt x="16" y="68"/>
                          <a:pt x="34" y="68"/>
                        </a:cubicBezTo>
                        <a:cubicBezTo>
                          <a:pt x="103" y="68"/>
                          <a:pt x="103" y="68"/>
                          <a:pt x="103" y="68"/>
                        </a:cubicBezTo>
                        <a:cubicBezTo>
                          <a:pt x="122" y="68"/>
                          <a:pt x="137" y="53"/>
                          <a:pt x="137" y="34"/>
                        </a:cubicBezTo>
                        <a:cubicBezTo>
                          <a:pt x="137" y="15"/>
                          <a:pt x="122" y="0"/>
                          <a:pt x="10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212" name="Freeform 85">
                    <a:extLst>
                      <a:ext uri="{FF2B5EF4-FFF2-40B4-BE49-F238E27FC236}">
                        <a16:creationId xmlns:a16="http://schemas.microsoft.com/office/drawing/2014/main" id="{58277680-3483-5AF7-9F65-37CAD70B084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H="1">
                    <a:off x="9630492" y="1701529"/>
                    <a:ext cx="26132" cy="12598"/>
                  </a:xfrm>
                  <a:custGeom>
                    <a:avLst/>
                    <a:gdLst>
                      <a:gd name="T0" fmla="*/ 103 w 137"/>
                      <a:gd name="T1" fmla="*/ 0 h 68"/>
                      <a:gd name="T2" fmla="*/ 34 w 137"/>
                      <a:gd name="T3" fmla="*/ 0 h 68"/>
                      <a:gd name="T4" fmla="*/ 0 w 137"/>
                      <a:gd name="T5" fmla="*/ 34 h 68"/>
                      <a:gd name="T6" fmla="*/ 34 w 137"/>
                      <a:gd name="T7" fmla="*/ 68 h 68"/>
                      <a:gd name="T8" fmla="*/ 103 w 137"/>
                      <a:gd name="T9" fmla="*/ 68 h 68"/>
                      <a:gd name="T10" fmla="*/ 137 w 137"/>
                      <a:gd name="T11" fmla="*/ 34 h 68"/>
                      <a:gd name="T12" fmla="*/ 103 w 137"/>
                      <a:gd name="T13" fmla="*/ 0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37" h="68">
                        <a:moveTo>
                          <a:pt x="103" y="0"/>
                        </a:moveTo>
                        <a:cubicBezTo>
                          <a:pt x="34" y="0"/>
                          <a:pt x="34" y="0"/>
                          <a:pt x="34" y="0"/>
                        </a:cubicBezTo>
                        <a:cubicBezTo>
                          <a:pt x="16" y="0"/>
                          <a:pt x="0" y="15"/>
                          <a:pt x="0" y="34"/>
                        </a:cubicBezTo>
                        <a:cubicBezTo>
                          <a:pt x="0" y="53"/>
                          <a:pt x="16" y="68"/>
                          <a:pt x="34" y="68"/>
                        </a:cubicBezTo>
                        <a:cubicBezTo>
                          <a:pt x="103" y="68"/>
                          <a:pt x="103" y="68"/>
                          <a:pt x="103" y="68"/>
                        </a:cubicBezTo>
                        <a:cubicBezTo>
                          <a:pt x="122" y="68"/>
                          <a:pt x="137" y="53"/>
                          <a:pt x="137" y="34"/>
                        </a:cubicBezTo>
                        <a:cubicBezTo>
                          <a:pt x="137" y="15"/>
                          <a:pt x="122" y="0"/>
                          <a:pt x="10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213" name="Freeform 86">
                    <a:extLst>
                      <a:ext uri="{FF2B5EF4-FFF2-40B4-BE49-F238E27FC236}">
                        <a16:creationId xmlns:a16="http://schemas.microsoft.com/office/drawing/2014/main" id="{D4D19047-92D2-F8A1-ABC0-0424120F547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H="1">
                    <a:off x="9630492" y="1650798"/>
                    <a:ext cx="26132" cy="12711"/>
                  </a:xfrm>
                  <a:custGeom>
                    <a:avLst/>
                    <a:gdLst>
                      <a:gd name="T0" fmla="*/ 103 w 137"/>
                      <a:gd name="T1" fmla="*/ 0 h 68"/>
                      <a:gd name="T2" fmla="*/ 34 w 137"/>
                      <a:gd name="T3" fmla="*/ 0 h 68"/>
                      <a:gd name="T4" fmla="*/ 0 w 137"/>
                      <a:gd name="T5" fmla="*/ 34 h 68"/>
                      <a:gd name="T6" fmla="*/ 34 w 137"/>
                      <a:gd name="T7" fmla="*/ 68 h 68"/>
                      <a:gd name="T8" fmla="*/ 103 w 137"/>
                      <a:gd name="T9" fmla="*/ 68 h 68"/>
                      <a:gd name="T10" fmla="*/ 137 w 137"/>
                      <a:gd name="T11" fmla="*/ 34 h 68"/>
                      <a:gd name="T12" fmla="*/ 103 w 137"/>
                      <a:gd name="T13" fmla="*/ 0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37" h="68">
                        <a:moveTo>
                          <a:pt x="103" y="0"/>
                        </a:moveTo>
                        <a:cubicBezTo>
                          <a:pt x="34" y="0"/>
                          <a:pt x="34" y="0"/>
                          <a:pt x="34" y="0"/>
                        </a:cubicBezTo>
                        <a:cubicBezTo>
                          <a:pt x="16" y="0"/>
                          <a:pt x="0" y="15"/>
                          <a:pt x="0" y="34"/>
                        </a:cubicBezTo>
                        <a:cubicBezTo>
                          <a:pt x="0" y="53"/>
                          <a:pt x="16" y="68"/>
                          <a:pt x="34" y="68"/>
                        </a:cubicBezTo>
                        <a:cubicBezTo>
                          <a:pt x="103" y="68"/>
                          <a:pt x="103" y="68"/>
                          <a:pt x="103" y="68"/>
                        </a:cubicBezTo>
                        <a:cubicBezTo>
                          <a:pt x="122" y="68"/>
                          <a:pt x="137" y="53"/>
                          <a:pt x="137" y="34"/>
                        </a:cubicBezTo>
                        <a:cubicBezTo>
                          <a:pt x="137" y="15"/>
                          <a:pt x="122" y="0"/>
                          <a:pt x="10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214" name="Freeform 87">
                    <a:extLst>
                      <a:ext uri="{FF2B5EF4-FFF2-40B4-BE49-F238E27FC236}">
                        <a16:creationId xmlns:a16="http://schemas.microsoft.com/office/drawing/2014/main" id="{3853185E-12CC-BF5F-58E1-C020AAA83C8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H="1">
                    <a:off x="9630492" y="1853492"/>
                    <a:ext cx="26132" cy="12825"/>
                  </a:xfrm>
                  <a:custGeom>
                    <a:avLst/>
                    <a:gdLst>
                      <a:gd name="T0" fmla="*/ 103 w 137"/>
                      <a:gd name="T1" fmla="*/ 0 h 69"/>
                      <a:gd name="T2" fmla="*/ 34 w 137"/>
                      <a:gd name="T3" fmla="*/ 0 h 69"/>
                      <a:gd name="T4" fmla="*/ 0 w 137"/>
                      <a:gd name="T5" fmla="*/ 35 h 69"/>
                      <a:gd name="T6" fmla="*/ 34 w 137"/>
                      <a:gd name="T7" fmla="*/ 69 h 69"/>
                      <a:gd name="T8" fmla="*/ 103 w 137"/>
                      <a:gd name="T9" fmla="*/ 69 h 69"/>
                      <a:gd name="T10" fmla="*/ 137 w 137"/>
                      <a:gd name="T11" fmla="*/ 35 h 69"/>
                      <a:gd name="T12" fmla="*/ 103 w 137"/>
                      <a:gd name="T13" fmla="*/ 0 h 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37" h="69">
                        <a:moveTo>
                          <a:pt x="103" y="0"/>
                        </a:moveTo>
                        <a:cubicBezTo>
                          <a:pt x="34" y="0"/>
                          <a:pt x="34" y="0"/>
                          <a:pt x="34" y="0"/>
                        </a:cubicBezTo>
                        <a:cubicBezTo>
                          <a:pt x="16" y="0"/>
                          <a:pt x="0" y="16"/>
                          <a:pt x="0" y="35"/>
                        </a:cubicBezTo>
                        <a:cubicBezTo>
                          <a:pt x="0" y="53"/>
                          <a:pt x="16" y="69"/>
                          <a:pt x="34" y="69"/>
                        </a:cubicBezTo>
                        <a:cubicBezTo>
                          <a:pt x="103" y="69"/>
                          <a:pt x="103" y="69"/>
                          <a:pt x="103" y="69"/>
                        </a:cubicBezTo>
                        <a:cubicBezTo>
                          <a:pt x="122" y="69"/>
                          <a:pt x="137" y="53"/>
                          <a:pt x="137" y="35"/>
                        </a:cubicBezTo>
                        <a:cubicBezTo>
                          <a:pt x="137" y="16"/>
                          <a:pt x="122" y="0"/>
                          <a:pt x="10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215" name="Freeform 88">
                    <a:extLst>
                      <a:ext uri="{FF2B5EF4-FFF2-40B4-BE49-F238E27FC236}">
                        <a16:creationId xmlns:a16="http://schemas.microsoft.com/office/drawing/2014/main" id="{36689313-45B0-1014-EEE7-C3B02B820926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H="1">
                    <a:off x="9773755" y="1650798"/>
                    <a:ext cx="52032" cy="101346"/>
                  </a:xfrm>
                  <a:custGeom>
                    <a:avLst/>
                    <a:gdLst>
                      <a:gd name="T0" fmla="*/ 239 w 273"/>
                      <a:gd name="T1" fmla="*/ 0 h 546"/>
                      <a:gd name="T2" fmla="*/ 34 w 273"/>
                      <a:gd name="T3" fmla="*/ 0 h 546"/>
                      <a:gd name="T4" fmla="*/ 0 w 273"/>
                      <a:gd name="T5" fmla="*/ 34 h 546"/>
                      <a:gd name="T6" fmla="*/ 0 w 273"/>
                      <a:gd name="T7" fmla="*/ 512 h 546"/>
                      <a:gd name="T8" fmla="*/ 34 w 273"/>
                      <a:gd name="T9" fmla="*/ 546 h 546"/>
                      <a:gd name="T10" fmla="*/ 239 w 273"/>
                      <a:gd name="T11" fmla="*/ 546 h 546"/>
                      <a:gd name="T12" fmla="*/ 273 w 273"/>
                      <a:gd name="T13" fmla="*/ 512 h 546"/>
                      <a:gd name="T14" fmla="*/ 273 w 273"/>
                      <a:gd name="T15" fmla="*/ 34 h 546"/>
                      <a:gd name="T16" fmla="*/ 239 w 273"/>
                      <a:gd name="T17" fmla="*/ 0 h 546"/>
                      <a:gd name="T18" fmla="*/ 205 w 273"/>
                      <a:gd name="T19" fmla="*/ 478 h 546"/>
                      <a:gd name="T20" fmla="*/ 68 w 273"/>
                      <a:gd name="T21" fmla="*/ 478 h 546"/>
                      <a:gd name="T22" fmla="*/ 68 w 273"/>
                      <a:gd name="T23" fmla="*/ 68 h 546"/>
                      <a:gd name="T24" fmla="*/ 205 w 273"/>
                      <a:gd name="T25" fmla="*/ 68 h 546"/>
                      <a:gd name="T26" fmla="*/ 205 w 273"/>
                      <a:gd name="T27" fmla="*/ 478 h 5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273" h="546">
                        <a:moveTo>
                          <a:pt x="239" y="0"/>
                        </a:moveTo>
                        <a:cubicBezTo>
                          <a:pt x="34" y="0"/>
                          <a:pt x="34" y="0"/>
                          <a:pt x="34" y="0"/>
                        </a:cubicBezTo>
                        <a:cubicBezTo>
                          <a:pt x="15" y="0"/>
                          <a:pt x="0" y="15"/>
                          <a:pt x="0" y="34"/>
                        </a:cubicBezTo>
                        <a:cubicBezTo>
                          <a:pt x="0" y="512"/>
                          <a:pt x="0" y="512"/>
                          <a:pt x="0" y="512"/>
                        </a:cubicBezTo>
                        <a:cubicBezTo>
                          <a:pt x="0" y="531"/>
                          <a:pt x="15" y="546"/>
                          <a:pt x="34" y="546"/>
                        </a:cubicBezTo>
                        <a:cubicBezTo>
                          <a:pt x="239" y="546"/>
                          <a:pt x="239" y="546"/>
                          <a:pt x="239" y="546"/>
                        </a:cubicBezTo>
                        <a:cubicBezTo>
                          <a:pt x="258" y="546"/>
                          <a:pt x="273" y="531"/>
                          <a:pt x="273" y="512"/>
                        </a:cubicBezTo>
                        <a:cubicBezTo>
                          <a:pt x="273" y="34"/>
                          <a:pt x="273" y="34"/>
                          <a:pt x="273" y="34"/>
                        </a:cubicBezTo>
                        <a:cubicBezTo>
                          <a:pt x="273" y="15"/>
                          <a:pt x="258" y="0"/>
                          <a:pt x="239" y="0"/>
                        </a:cubicBezTo>
                        <a:close/>
                        <a:moveTo>
                          <a:pt x="205" y="478"/>
                        </a:moveTo>
                        <a:cubicBezTo>
                          <a:pt x="68" y="478"/>
                          <a:pt x="68" y="478"/>
                          <a:pt x="68" y="478"/>
                        </a:cubicBezTo>
                        <a:cubicBezTo>
                          <a:pt x="68" y="68"/>
                          <a:pt x="68" y="68"/>
                          <a:pt x="68" y="68"/>
                        </a:cubicBezTo>
                        <a:cubicBezTo>
                          <a:pt x="205" y="68"/>
                          <a:pt x="205" y="68"/>
                          <a:pt x="205" y="68"/>
                        </a:cubicBezTo>
                        <a:lnTo>
                          <a:pt x="205" y="47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216" name="Freeform 89">
                    <a:extLst>
                      <a:ext uri="{FF2B5EF4-FFF2-40B4-BE49-F238E27FC236}">
                        <a16:creationId xmlns:a16="http://schemas.microsoft.com/office/drawing/2014/main" id="{7DD49950-020A-0757-E895-EF499D51DE6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H="1">
                    <a:off x="9773755" y="1853492"/>
                    <a:ext cx="52032" cy="12825"/>
                  </a:xfrm>
                  <a:custGeom>
                    <a:avLst/>
                    <a:gdLst>
                      <a:gd name="T0" fmla="*/ 239 w 273"/>
                      <a:gd name="T1" fmla="*/ 0 h 69"/>
                      <a:gd name="T2" fmla="*/ 34 w 273"/>
                      <a:gd name="T3" fmla="*/ 0 h 69"/>
                      <a:gd name="T4" fmla="*/ 0 w 273"/>
                      <a:gd name="T5" fmla="*/ 35 h 69"/>
                      <a:gd name="T6" fmla="*/ 34 w 273"/>
                      <a:gd name="T7" fmla="*/ 69 h 69"/>
                      <a:gd name="T8" fmla="*/ 239 w 273"/>
                      <a:gd name="T9" fmla="*/ 69 h 69"/>
                      <a:gd name="T10" fmla="*/ 273 w 273"/>
                      <a:gd name="T11" fmla="*/ 35 h 69"/>
                      <a:gd name="T12" fmla="*/ 239 w 273"/>
                      <a:gd name="T13" fmla="*/ 0 h 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73" h="69">
                        <a:moveTo>
                          <a:pt x="239" y="0"/>
                        </a:moveTo>
                        <a:cubicBezTo>
                          <a:pt x="34" y="0"/>
                          <a:pt x="34" y="0"/>
                          <a:pt x="34" y="0"/>
                        </a:cubicBezTo>
                        <a:cubicBezTo>
                          <a:pt x="15" y="0"/>
                          <a:pt x="0" y="16"/>
                          <a:pt x="0" y="35"/>
                        </a:cubicBezTo>
                        <a:cubicBezTo>
                          <a:pt x="0" y="53"/>
                          <a:pt x="15" y="69"/>
                          <a:pt x="34" y="69"/>
                        </a:cubicBezTo>
                        <a:cubicBezTo>
                          <a:pt x="239" y="69"/>
                          <a:pt x="239" y="69"/>
                          <a:pt x="239" y="69"/>
                        </a:cubicBezTo>
                        <a:cubicBezTo>
                          <a:pt x="258" y="69"/>
                          <a:pt x="273" y="53"/>
                          <a:pt x="273" y="35"/>
                        </a:cubicBezTo>
                        <a:cubicBezTo>
                          <a:pt x="273" y="16"/>
                          <a:pt x="258" y="0"/>
                          <a:pt x="23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217" name="Freeform 90">
                    <a:extLst>
                      <a:ext uri="{FF2B5EF4-FFF2-40B4-BE49-F238E27FC236}">
                        <a16:creationId xmlns:a16="http://schemas.microsoft.com/office/drawing/2014/main" id="{9001ACEC-4E93-0947-C09B-35E272B4A6F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H="1">
                    <a:off x="9773755" y="1878914"/>
                    <a:ext cx="52032" cy="12598"/>
                  </a:xfrm>
                  <a:custGeom>
                    <a:avLst/>
                    <a:gdLst>
                      <a:gd name="T0" fmla="*/ 239 w 273"/>
                      <a:gd name="T1" fmla="*/ 0 h 68"/>
                      <a:gd name="T2" fmla="*/ 34 w 273"/>
                      <a:gd name="T3" fmla="*/ 0 h 68"/>
                      <a:gd name="T4" fmla="*/ 0 w 273"/>
                      <a:gd name="T5" fmla="*/ 34 h 68"/>
                      <a:gd name="T6" fmla="*/ 34 w 273"/>
                      <a:gd name="T7" fmla="*/ 68 h 68"/>
                      <a:gd name="T8" fmla="*/ 239 w 273"/>
                      <a:gd name="T9" fmla="*/ 68 h 68"/>
                      <a:gd name="T10" fmla="*/ 273 w 273"/>
                      <a:gd name="T11" fmla="*/ 34 h 68"/>
                      <a:gd name="T12" fmla="*/ 239 w 273"/>
                      <a:gd name="T13" fmla="*/ 0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73" h="68">
                        <a:moveTo>
                          <a:pt x="239" y="0"/>
                        </a:moveTo>
                        <a:cubicBezTo>
                          <a:pt x="34" y="0"/>
                          <a:pt x="34" y="0"/>
                          <a:pt x="34" y="0"/>
                        </a:cubicBezTo>
                        <a:cubicBezTo>
                          <a:pt x="15" y="0"/>
                          <a:pt x="0" y="15"/>
                          <a:pt x="0" y="34"/>
                        </a:cubicBezTo>
                        <a:cubicBezTo>
                          <a:pt x="0" y="53"/>
                          <a:pt x="15" y="68"/>
                          <a:pt x="34" y="68"/>
                        </a:cubicBezTo>
                        <a:cubicBezTo>
                          <a:pt x="239" y="68"/>
                          <a:pt x="239" y="68"/>
                          <a:pt x="239" y="68"/>
                        </a:cubicBezTo>
                        <a:cubicBezTo>
                          <a:pt x="258" y="68"/>
                          <a:pt x="273" y="53"/>
                          <a:pt x="273" y="34"/>
                        </a:cubicBezTo>
                        <a:cubicBezTo>
                          <a:pt x="273" y="15"/>
                          <a:pt x="258" y="0"/>
                          <a:pt x="23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218" name="Freeform 91">
                    <a:extLst>
                      <a:ext uri="{FF2B5EF4-FFF2-40B4-BE49-F238E27FC236}">
                        <a16:creationId xmlns:a16="http://schemas.microsoft.com/office/drawing/2014/main" id="{32B3C582-57EB-9FF1-0C12-AF3B5DB13AC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H="1">
                    <a:off x="9630492" y="1878914"/>
                    <a:ext cx="26132" cy="12598"/>
                  </a:xfrm>
                  <a:custGeom>
                    <a:avLst/>
                    <a:gdLst>
                      <a:gd name="T0" fmla="*/ 103 w 137"/>
                      <a:gd name="T1" fmla="*/ 0 h 68"/>
                      <a:gd name="T2" fmla="*/ 34 w 137"/>
                      <a:gd name="T3" fmla="*/ 0 h 68"/>
                      <a:gd name="T4" fmla="*/ 0 w 137"/>
                      <a:gd name="T5" fmla="*/ 34 h 68"/>
                      <a:gd name="T6" fmla="*/ 34 w 137"/>
                      <a:gd name="T7" fmla="*/ 68 h 68"/>
                      <a:gd name="T8" fmla="*/ 103 w 137"/>
                      <a:gd name="T9" fmla="*/ 68 h 68"/>
                      <a:gd name="T10" fmla="*/ 137 w 137"/>
                      <a:gd name="T11" fmla="*/ 34 h 68"/>
                      <a:gd name="T12" fmla="*/ 103 w 137"/>
                      <a:gd name="T13" fmla="*/ 0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37" h="68">
                        <a:moveTo>
                          <a:pt x="103" y="0"/>
                        </a:moveTo>
                        <a:cubicBezTo>
                          <a:pt x="34" y="0"/>
                          <a:pt x="34" y="0"/>
                          <a:pt x="34" y="0"/>
                        </a:cubicBezTo>
                        <a:cubicBezTo>
                          <a:pt x="16" y="0"/>
                          <a:pt x="0" y="15"/>
                          <a:pt x="0" y="34"/>
                        </a:cubicBezTo>
                        <a:cubicBezTo>
                          <a:pt x="0" y="53"/>
                          <a:pt x="16" y="68"/>
                          <a:pt x="34" y="68"/>
                        </a:cubicBezTo>
                        <a:cubicBezTo>
                          <a:pt x="103" y="68"/>
                          <a:pt x="103" y="68"/>
                          <a:pt x="103" y="68"/>
                        </a:cubicBezTo>
                        <a:cubicBezTo>
                          <a:pt x="122" y="68"/>
                          <a:pt x="137" y="53"/>
                          <a:pt x="137" y="34"/>
                        </a:cubicBezTo>
                        <a:cubicBezTo>
                          <a:pt x="137" y="15"/>
                          <a:pt x="122" y="0"/>
                          <a:pt x="10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219" name="Freeform 92">
                    <a:extLst>
                      <a:ext uri="{FF2B5EF4-FFF2-40B4-BE49-F238E27FC236}">
                        <a16:creationId xmlns:a16="http://schemas.microsoft.com/office/drawing/2014/main" id="{EEF56324-8E9F-1024-D52B-446040514A1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H="1">
                    <a:off x="9552560" y="1878914"/>
                    <a:ext cx="38849" cy="12598"/>
                  </a:xfrm>
                  <a:custGeom>
                    <a:avLst/>
                    <a:gdLst>
                      <a:gd name="T0" fmla="*/ 170 w 204"/>
                      <a:gd name="T1" fmla="*/ 0 h 68"/>
                      <a:gd name="T2" fmla="*/ 34 w 204"/>
                      <a:gd name="T3" fmla="*/ 0 h 68"/>
                      <a:gd name="T4" fmla="*/ 0 w 204"/>
                      <a:gd name="T5" fmla="*/ 34 h 68"/>
                      <a:gd name="T6" fmla="*/ 34 w 204"/>
                      <a:gd name="T7" fmla="*/ 68 h 68"/>
                      <a:gd name="T8" fmla="*/ 170 w 204"/>
                      <a:gd name="T9" fmla="*/ 68 h 68"/>
                      <a:gd name="T10" fmla="*/ 204 w 204"/>
                      <a:gd name="T11" fmla="*/ 34 h 68"/>
                      <a:gd name="T12" fmla="*/ 170 w 204"/>
                      <a:gd name="T13" fmla="*/ 0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04" h="68">
                        <a:moveTo>
                          <a:pt x="170" y="0"/>
                        </a:moveTo>
                        <a:cubicBezTo>
                          <a:pt x="34" y="0"/>
                          <a:pt x="34" y="0"/>
                          <a:pt x="34" y="0"/>
                        </a:cubicBezTo>
                        <a:cubicBezTo>
                          <a:pt x="15" y="0"/>
                          <a:pt x="0" y="15"/>
                          <a:pt x="0" y="34"/>
                        </a:cubicBezTo>
                        <a:cubicBezTo>
                          <a:pt x="0" y="53"/>
                          <a:pt x="15" y="68"/>
                          <a:pt x="34" y="68"/>
                        </a:cubicBezTo>
                        <a:cubicBezTo>
                          <a:pt x="170" y="68"/>
                          <a:pt x="170" y="68"/>
                          <a:pt x="170" y="68"/>
                        </a:cubicBezTo>
                        <a:cubicBezTo>
                          <a:pt x="189" y="68"/>
                          <a:pt x="204" y="53"/>
                          <a:pt x="204" y="34"/>
                        </a:cubicBezTo>
                        <a:cubicBezTo>
                          <a:pt x="204" y="15"/>
                          <a:pt x="189" y="0"/>
                          <a:pt x="17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220" name="Freeform 93">
                    <a:extLst>
                      <a:ext uri="{FF2B5EF4-FFF2-40B4-BE49-F238E27FC236}">
                        <a16:creationId xmlns:a16="http://schemas.microsoft.com/office/drawing/2014/main" id="{A0477869-43C0-DF56-BCCC-D6AF59F24875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H="1">
                    <a:off x="9695591" y="1650798"/>
                    <a:ext cx="39083" cy="101346"/>
                  </a:xfrm>
                  <a:custGeom>
                    <a:avLst/>
                    <a:gdLst>
                      <a:gd name="T0" fmla="*/ 205 w 205"/>
                      <a:gd name="T1" fmla="*/ 34 h 546"/>
                      <a:gd name="T2" fmla="*/ 170 w 205"/>
                      <a:gd name="T3" fmla="*/ 0 h 546"/>
                      <a:gd name="T4" fmla="*/ 34 w 205"/>
                      <a:gd name="T5" fmla="*/ 0 h 546"/>
                      <a:gd name="T6" fmla="*/ 0 w 205"/>
                      <a:gd name="T7" fmla="*/ 34 h 546"/>
                      <a:gd name="T8" fmla="*/ 0 w 205"/>
                      <a:gd name="T9" fmla="*/ 512 h 546"/>
                      <a:gd name="T10" fmla="*/ 34 w 205"/>
                      <a:gd name="T11" fmla="*/ 546 h 546"/>
                      <a:gd name="T12" fmla="*/ 170 w 205"/>
                      <a:gd name="T13" fmla="*/ 546 h 546"/>
                      <a:gd name="T14" fmla="*/ 205 w 205"/>
                      <a:gd name="T15" fmla="*/ 512 h 546"/>
                      <a:gd name="T16" fmla="*/ 205 w 205"/>
                      <a:gd name="T17" fmla="*/ 34 h 546"/>
                      <a:gd name="T18" fmla="*/ 136 w 205"/>
                      <a:gd name="T19" fmla="*/ 478 h 546"/>
                      <a:gd name="T20" fmla="*/ 68 w 205"/>
                      <a:gd name="T21" fmla="*/ 478 h 546"/>
                      <a:gd name="T22" fmla="*/ 68 w 205"/>
                      <a:gd name="T23" fmla="*/ 68 h 546"/>
                      <a:gd name="T24" fmla="*/ 136 w 205"/>
                      <a:gd name="T25" fmla="*/ 68 h 546"/>
                      <a:gd name="T26" fmla="*/ 136 w 205"/>
                      <a:gd name="T27" fmla="*/ 478 h 5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205" h="546">
                        <a:moveTo>
                          <a:pt x="205" y="34"/>
                        </a:moveTo>
                        <a:cubicBezTo>
                          <a:pt x="205" y="15"/>
                          <a:pt x="189" y="0"/>
                          <a:pt x="170" y="0"/>
                        </a:cubicBezTo>
                        <a:cubicBezTo>
                          <a:pt x="34" y="0"/>
                          <a:pt x="34" y="0"/>
                          <a:pt x="34" y="0"/>
                        </a:cubicBezTo>
                        <a:cubicBezTo>
                          <a:pt x="15" y="0"/>
                          <a:pt x="0" y="15"/>
                          <a:pt x="0" y="34"/>
                        </a:cubicBezTo>
                        <a:cubicBezTo>
                          <a:pt x="0" y="512"/>
                          <a:pt x="0" y="512"/>
                          <a:pt x="0" y="512"/>
                        </a:cubicBezTo>
                        <a:cubicBezTo>
                          <a:pt x="0" y="531"/>
                          <a:pt x="15" y="546"/>
                          <a:pt x="34" y="546"/>
                        </a:cubicBezTo>
                        <a:cubicBezTo>
                          <a:pt x="170" y="546"/>
                          <a:pt x="170" y="546"/>
                          <a:pt x="170" y="546"/>
                        </a:cubicBezTo>
                        <a:cubicBezTo>
                          <a:pt x="189" y="546"/>
                          <a:pt x="205" y="531"/>
                          <a:pt x="205" y="512"/>
                        </a:cubicBezTo>
                        <a:lnTo>
                          <a:pt x="205" y="34"/>
                        </a:lnTo>
                        <a:close/>
                        <a:moveTo>
                          <a:pt x="136" y="478"/>
                        </a:moveTo>
                        <a:cubicBezTo>
                          <a:pt x="68" y="478"/>
                          <a:pt x="68" y="478"/>
                          <a:pt x="68" y="478"/>
                        </a:cubicBezTo>
                        <a:cubicBezTo>
                          <a:pt x="68" y="68"/>
                          <a:pt x="68" y="68"/>
                          <a:pt x="68" y="68"/>
                        </a:cubicBezTo>
                        <a:cubicBezTo>
                          <a:pt x="136" y="68"/>
                          <a:pt x="136" y="68"/>
                          <a:pt x="136" y="68"/>
                        </a:cubicBezTo>
                        <a:lnTo>
                          <a:pt x="136" y="47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221" name="Freeform 94">
                    <a:extLst>
                      <a:ext uri="{FF2B5EF4-FFF2-40B4-BE49-F238E27FC236}">
                        <a16:creationId xmlns:a16="http://schemas.microsoft.com/office/drawing/2014/main" id="{AB85BC81-961D-A222-F377-A5FC4B527B3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H="1">
                    <a:off x="9552560" y="1853492"/>
                    <a:ext cx="38849" cy="12825"/>
                  </a:xfrm>
                  <a:custGeom>
                    <a:avLst/>
                    <a:gdLst>
                      <a:gd name="T0" fmla="*/ 170 w 204"/>
                      <a:gd name="T1" fmla="*/ 0 h 69"/>
                      <a:gd name="T2" fmla="*/ 34 w 204"/>
                      <a:gd name="T3" fmla="*/ 0 h 69"/>
                      <a:gd name="T4" fmla="*/ 0 w 204"/>
                      <a:gd name="T5" fmla="*/ 35 h 69"/>
                      <a:gd name="T6" fmla="*/ 34 w 204"/>
                      <a:gd name="T7" fmla="*/ 69 h 69"/>
                      <a:gd name="T8" fmla="*/ 170 w 204"/>
                      <a:gd name="T9" fmla="*/ 69 h 69"/>
                      <a:gd name="T10" fmla="*/ 204 w 204"/>
                      <a:gd name="T11" fmla="*/ 35 h 69"/>
                      <a:gd name="T12" fmla="*/ 170 w 204"/>
                      <a:gd name="T13" fmla="*/ 0 h 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04" h="69">
                        <a:moveTo>
                          <a:pt x="170" y="0"/>
                        </a:moveTo>
                        <a:cubicBezTo>
                          <a:pt x="34" y="0"/>
                          <a:pt x="34" y="0"/>
                          <a:pt x="34" y="0"/>
                        </a:cubicBezTo>
                        <a:cubicBezTo>
                          <a:pt x="15" y="0"/>
                          <a:pt x="0" y="16"/>
                          <a:pt x="0" y="35"/>
                        </a:cubicBezTo>
                        <a:cubicBezTo>
                          <a:pt x="0" y="53"/>
                          <a:pt x="15" y="69"/>
                          <a:pt x="34" y="69"/>
                        </a:cubicBezTo>
                        <a:cubicBezTo>
                          <a:pt x="170" y="69"/>
                          <a:pt x="170" y="69"/>
                          <a:pt x="170" y="69"/>
                        </a:cubicBezTo>
                        <a:cubicBezTo>
                          <a:pt x="189" y="69"/>
                          <a:pt x="204" y="53"/>
                          <a:pt x="204" y="35"/>
                        </a:cubicBezTo>
                        <a:cubicBezTo>
                          <a:pt x="204" y="16"/>
                          <a:pt x="189" y="0"/>
                          <a:pt x="17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222" name="Freeform 95">
                    <a:extLst>
                      <a:ext uri="{FF2B5EF4-FFF2-40B4-BE49-F238E27FC236}">
                        <a16:creationId xmlns:a16="http://schemas.microsoft.com/office/drawing/2014/main" id="{E90D73D9-F284-D73D-6B26-503A337C223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H="1">
                    <a:off x="9695591" y="1878914"/>
                    <a:ext cx="39083" cy="12598"/>
                  </a:xfrm>
                  <a:custGeom>
                    <a:avLst/>
                    <a:gdLst>
                      <a:gd name="T0" fmla="*/ 170 w 205"/>
                      <a:gd name="T1" fmla="*/ 0 h 68"/>
                      <a:gd name="T2" fmla="*/ 34 w 205"/>
                      <a:gd name="T3" fmla="*/ 0 h 68"/>
                      <a:gd name="T4" fmla="*/ 0 w 205"/>
                      <a:gd name="T5" fmla="*/ 34 h 68"/>
                      <a:gd name="T6" fmla="*/ 34 w 205"/>
                      <a:gd name="T7" fmla="*/ 68 h 68"/>
                      <a:gd name="T8" fmla="*/ 170 w 205"/>
                      <a:gd name="T9" fmla="*/ 68 h 68"/>
                      <a:gd name="T10" fmla="*/ 205 w 205"/>
                      <a:gd name="T11" fmla="*/ 34 h 68"/>
                      <a:gd name="T12" fmla="*/ 170 w 205"/>
                      <a:gd name="T13" fmla="*/ 0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05" h="68">
                        <a:moveTo>
                          <a:pt x="170" y="0"/>
                        </a:moveTo>
                        <a:cubicBezTo>
                          <a:pt x="34" y="0"/>
                          <a:pt x="34" y="0"/>
                          <a:pt x="34" y="0"/>
                        </a:cubicBezTo>
                        <a:cubicBezTo>
                          <a:pt x="15" y="0"/>
                          <a:pt x="0" y="15"/>
                          <a:pt x="0" y="34"/>
                        </a:cubicBezTo>
                        <a:cubicBezTo>
                          <a:pt x="0" y="53"/>
                          <a:pt x="15" y="68"/>
                          <a:pt x="34" y="68"/>
                        </a:cubicBezTo>
                        <a:cubicBezTo>
                          <a:pt x="170" y="68"/>
                          <a:pt x="170" y="68"/>
                          <a:pt x="170" y="68"/>
                        </a:cubicBezTo>
                        <a:cubicBezTo>
                          <a:pt x="189" y="68"/>
                          <a:pt x="205" y="53"/>
                          <a:pt x="205" y="34"/>
                        </a:cubicBezTo>
                        <a:cubicBezTo>
                          <a:pt x="205" y="15"/>
                          <a:pt x="189" y="0"/>
                          <a:pt x="17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223" name="Freeform 96">
                    <a:extLst>
                      <a:ext uri="{FF2B5EF4-FFF2-40B4-BE49-F238E27FC236}">
                        <a16:creationId xmlns:a16="http://schemas.microsoft.com/office/drawing/2014/main" id="{3D0E85C4-B9C8-966E-6654-EFE6AF20121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H="1">
                    <a:off x="9578460" y="1701529"/>
                    <a:ext cx="12949" cy="76038"/>
                  </a:xfrm>
                  <a:custGeom>
                    <a:avLst/>
                    <a:gdLst>
                      <a:gd name="T0" fmla="*/ 34 w 68"/>
                      <a:gd name="T1" fmla="*/ 410 h 410"/>
                      <a:gd name="T2" fmla="*/ 68 w 68"/>
                      <a:gd name="T3" fmla="*/ 376 h 410"/>
                      <a:gd name="T4" fmla="*/ 68 w 68"/>
                      <a:gd name="T5" fmla="*/ 34 h 410"/>
                      <a:gd name="T6" fmla="*/ 34 w 68"/>
                      <a:gd name="T7" fmla="*/ 0 h 410"/>
                      <a:gd name="T8" fmla="*/ 0 w 68"/>
                      <a:gd name="T9" fmla="*/ 34 h 410"/>
                      <a:gd name="T10" fmla="*/ 0 w 68"/>
                      <a:gd name="T11" fmla="*/ 376 h 410"/>
                      <a:gd name="T12" fmla="*/ 34 w 68"/>
                      <a:gd name="T13" fmla="*/ 410 h 4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8" h="410">
                        <a:moveTo>
                          <a:pt x="34" y="410"/>
                        </a:moveTo>
                        <a:cubicBezTo>
                          <a:pt x="53" y="410"/>
                          <a:pt x="68" y="395"/>
                          <a:pt x="68" y="376"/>
                        </a:cubicBezTo>
                        <a:cubicBezTo>
                          <a:pt x="68" y="34"/>
                          <a:pt x="68" y="34"/>
                          <a:pt x="68" y="34"/>
                        </a:cubicBezTo>
                        <a:cubicBezTo>
                          <a:pt x="68" y="15"/>
                          <a:pt x="53" y="0"/>
                          <a:pt x="34" y="0"/>
                        </a:cubicBezTo>
                        <a:cubicBezTo>
                          <a:pt x="15" y="0"/>
                          <a:pt x="0" y="15"/>
                          <a:pt x="0" y="34"/>
                        </a:cubicBezTo>
                        <a:cubicBezTo>
                          <a:pt x="0" y="376"/>
                          <a:pt x="0" y="376"/>
                          <a:pt x="0" y="376"/>
                        </a:cubicBezTo>
                        <a:cubicBezTo>
                          <a:pt x="0" y="395"/>
                          <a:pt x="15" y="410"/>
                          <a:pt x="34" y="4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224" name="Freeform 97">
                    <a:extLst>
                      <a:ext uri="{FF2B5EF4-FFF2-40B4-BE49-F238E27FC236}">
                        <a16:creationId xmlns:a16="http://schemas.microsoft.com/office/drawing/2014/main" id="{B8867BF1-C064-EA11-9222-DD1BB1C3E6E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H="1">
                    <a:off x="9552560" y="1701529"/>
                    <a:ext cx="12949" cy="76038"/>
                  </a:xfrm>
                  <a:custGeom>
                    <a:avLst/>
                    <a:gdLst>
                      <a:gd name="T0" fmla="*/ 68 w 68"/>
                      <a:gd name="T1" fmla="*/ 34 h 410"/>
                      <a:gd name="T2" fmla="*/ 34 w 68"/>
                      <a:gd name="T3" fmla="*/ 0 h 410"/>
                      <a:gd name="T4" fmla="*/ 0 w 68"/>
                      <a:gd name="T5" fmla="*/ 34 h 410"/>
                      <a:gd name="T6" fmla="*/ 0 w 68"/>
                      <a:gd name="T7" fmla="*/ 376 h 410"/>
                      <a:gd name="T8" fmla="*/ 34 w 68"/>
                      <a:gd name="T9" fmla="*/ 410 h 410"/>
                      <a:gd name="T10" fmla="*/ 68 w 68"/>
                      <a:gd name="T11" fmla="*/ 376 h 410"/>
                      <a:gd name="T12" fmla="*/ 68 w 68"/>
                      <a:gd name="T13" fmla="*/ 34 h 4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8" h="410">
                        <a:moveTo>
                          <a:pt x="68" y="34"/>
                        </a:moveTo>
                        <a:cubicBezTo>
                          <a:pt x="68" y="15"/>
                          <a:pt x="53" y="0"/>
                          <a:pt x="34" y="0"/>
                        </a:cubicBezTo>
                        <a:cubicBezTo>
                          <a:pt x="15" y="0"/>
                          <a:pt x="0" y="15"/>
                          <a:pt x="0" y="34"/>
                        </a:cubicBezTo>
                        <a:cubicBezTo>
                          <a:pt x="0" y="376"/>
                          <a:pt x="0" y="376"/>
                          <a:pt x="0" y="376"/>
                        </a:cubicBezTo>
                        <a:cubicBezTo>
                          <a:pt x="0" y="395"/>
                          <a:pt x="15" y="410"/>
                          <a:pt x="34" y="410"/>
                        </a:cubicBezTo>
                        <a:cubicBezTo>
                          <a:pt x="53" y="410"/>
                          <a:pt x="68" y="395"/>
                          <a:pt x="68" y="376"/>
                        </a:cubicBezTo>
                        <a:lnTo>
                          <a:pt x="68" y="3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225" name="Freeform 99">
                    <a:extLst>
                      <a:ext uri="{FF2B5EF4-FFF2-40B4-BE49-F238E27FC236}">
                        <a16:creationId xmlns:a16="http://schemas.microsoft.com/office/drawing/2014/main" id="{294E96F2-28F4-BBC1-CD54-6EBAF00962E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H="1">
                    <a:off x="9864986" y="1853492"/>
                    <a:ext cx="25900" cy="12825"/>
                  </a:xfrm>
                  <a:custGeom>
                    <a:avLst/>
                    <a:gdLst>
                      <a:gd name="T0" fmla="*/ 102 w 136"/>
                      <a:gd name="T1" fmla="*/ 0 h 69"/>
                      <a:gd name="T2" fmla="*/ 34 w 136"/>
                      <a:gd name="T3" fmla="*/ 0 h 69"/>
                      <a:gd name="T4" fmla="*/ 0 w 136"/>
                      <a:gd name="T5" fmla="*/ 35 h 69"/>
                      <a:gd name="T6" fmla="*/ 34 w 136"/>
                      <a:gd name="T7" fmla="*/ 69 h 69"/>
                      <a:gd name="T8" fmla="*/ 102 w 136"/>
                      <a:gd name="T9" fmla="*/ 69 h 69"/>
                      <a:gd name="T10" fmla="*/ 136 w 136"/>
                      <a:gd name="T11" fmla="*/ 35 h 69"/>
                      <a:gd name="T12" fmla="*/ 102 w 136"/>
                      <a:gd name="T13" fmla="*/ 0 h 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36" h="69">
                        <a:moveTo>
                          <a:pt x="102" y="0"/>
                        </a:moveTo>
                        <a:cubicBezTo>
                          <a:pt x="34" y="0"/>
                          <a:pt x="34" y="0"/>
                          <a:pt x="34" y="0"/>
                        </a:cubicBezTo>
                        <a:cubicBezTo>
                          <a:pt x="15" y="0"/>
                          <a:pt x="0" y="16"/>
                          <a:pt x="0" y="35"/>
                        </a:cubicBezTo>
                        <a:cubicBezTo>
                          <a:pt x="0" y="53"/>
                          <a:pt x="15" y="69"/>
                          <a:pt x="34" y="69"/>
                        </a:cubicBezTo>
                        <a:cubicBezTo>
                          <a:pt x="102" y="69"/>
                          <a:pt x="102" y="69"/>
                          <a:pt x="102" y="69"/>
                        </a:cubicBezTo>
                        <a:cubicBezTo>
                          <a:pt x="121" y="69"/>
                          <a:pt x="136" y="53"/>
                          <a:pt x="136" y="35"/>
                        </a:cubicBezTo>
                        <a:cubicBezTo>
                          <a:pt x="136" y="16"/>
                          <a:pt x="121" y="0"/>
                          <a:pt x="10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226" name="Freeform 100">
                    <a:extLst>
                      <a:ext uri="{FF2B5EF4-FFF2-40B4-BE49-F238E27FC236}">
                        <a16:creationId xmlns:a16="http://schemas.microsoft.com/office/drawing/2014/main" id="{68E66684-7A9E-F7B8-B29B-765E62671FB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H="1">
                    <a:off x="9864986" y="1878914"/>
                    <a:ext cx="25900" cy="12598"/>
                  </a:xfrm>
                  <a:custGeom>
                    <a:avLst/>
                    <a:gdLst>
                      <a:gd name="T0" fmla="*/ 102 w 136"/>
                      <a:gd name="T1" fmla="*/ 0 h 68"/>
                      <a:gd name="T2" fmla="*/ 34 w 136"/>
                      <a:gd name="T3" fmla="*/ 0 h 68"/>
                      <a:gd name="T4" fmla="*/ 0 w 136"/>
                      <a:gd name="T5" fmla="*/ 34 h 68"/>
                      <a:gd name="T6" fmla="*/ 34 w 136"/>
                      <a:gd name="T7" fmla="*/ 68 h 68"/>
                      <a:gd name="T8" fmla="*/ 102 w 136"/>
                      <a:gd name="T9" fmla="*/ 68 h 68"/>
                      <a:gd name="T10" fmla="*/ 136 w 136"/>
                      <a:gd name="T11" fmla="*/ 34 h 68"/>
                      <a:gd name="T12" fmla="*/ 102 w 136"/>
                      <a:gd name="T13" fmla="*/ 0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36" h="68">
                        <a:moveTo>
                          <a:pt x="102" y="0"/>
                        </a:moveTo>
                        <a:cubicBezTo>
                          <a:pt x="34" y="0"/>
                          <a:pt x="34" y="0"/>
                          <a:pt x="34" y="0"/>
                        </a:cubicBezTo>
                        <a:cubicBezTo>
                          <a:pt x="15" y="0"/>
                          <a:pt x="0" y="15"/>
                          <a:pt x="0" y="34"/>
                        </a:cubicBezTo>
                        <a:cubicBezTo>
                          <a:pt x="0" y="53"/>
                          <a:pt x="15" y="68"/>
                          <a:pt x="34" y="68"/>
                        </a:cubicBezTo>
                        <a:cubicBezTo>
                          <a:pt x="102" y="68"/>
                          <a:pt x="102" y="68"/>
                          <a:pt x="102" y="68"/>
                        </a:cubicBezTo>
                        <a:cubicBezTo>
                          <a:pt x="121" y="68"/>
                          <a:pt x="136" y="53"/>
                          <a:pt x="136" y="34"/>
                        </a:cubicBezTo>
                        <a:cubicBezTo>
                          <a:pt x="136" y="15"/>
                          <a:pt x="121" y="0"/>
                          <a:pt x="10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227" name="Freeform 101">
                    <a:extLst>
                      <a:ext uri="{FF2B5EF4-FFF2-40B4-BE49-F238E27FC236}">
                        <a16:creationId xmlns:a16="http://schemas.microsoft.com/office/drawing/2014/main" id="{CFF9FEFC-6E2C-954C-7B14-93E922A79AB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H="1">
                    <a:off x="9695591" y="1853492"/>
                    <a:ext cx="39083" cy="12825"/>
                  </a:xfrm>
                  <a:custGeom>
                    <a:avLst/>
                    <a:gdLst>
                      <a:gd name="T0" fmla="*/ 170 w 205"/>
                      <a:gd name="T1" fmla="*/ 0 h 69"/>
                      <a:gd name="T2" fmla="*/ 34 w 205"/>
                      <a:gd name="T3" fmla="*/ 0 h 69"/>
                      <a:gd name="T4" fmla="*/ 0 w 205"/>
                      <a:gd name="T5" fmla="*/ 35 h 69"/>
                      <a:gd name="T6" fmla="*/ 34 w 205"/>
                      <a:gd name="T7" fmla="*/ 69 h 69"/>
                      <a:gd name="T8" fmla="*/ 170 w 205"/>
                      <a:gd name="T9" fmla="*/ 69 h 69"/>
                      <a:gd name="T10" fmla="*/ 205 w 205"/>
                      <a:gd name="T11" fmla="*/ 35 h 69"/>
                      <a:gd name="T12" fmla="*/ 170 w 205"/>
                      <a:gd name="T13" fmla="*/ 0 h 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05" h="69">
                        <a:moveTo>
                          <a:pt x="170" y="0"/>
                        </a:moveTo>
                        <a:cubicBezTo>
                          <a:pt x="34" y="0"/>
                          <a:pt x="34" y="0"/>
                          <a:pt x="34" y="0"/>
                        </a:cubicBezTo>
                        <a:cubicBezTo>
                          <a:pt x="15" y="0"/>
                          <a:pt x="0" y="16"/>
                          <a:pt x="0" y="35"/>
                        </a:cubicBezTo>
                        <a:cubicBezTo>
                          <a:pt x="0" y="53"/>
                          <a:pt x="15" y="69"/>
                          <a:pt x="34" y="69"/>
                        </a:cubicBezTo>
                        <a:cubicBezTo>
                          <a:pt x="170" y="69"/>
                          <a:pt x="170" y="69"/>
                          <a:pt x="170" y="69"/>
                        </a:cubicBezTo>
                        <a:cubicBezTo>
                          <a:pt x="189" y="69"/>
                          <a:pt x="205" y="53"/>
                          <a:pt x="205" y="35"/>
                        </a:cubicBezTo>
                        <a:cubicBezTo>
                          <a:pt x="205" y="16"/>
                          <a:pt x="189" y="0"/>
                          <a:pt x="17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228" name="Freeform 102">
                    <a:extLst>
                      <a:ext uri="{FF2B5EF4-FFF2-40B4-BE49-F238E27FC236}">
                        <a16:creationId xmlns:a16="http://schemas.microsoft.com/office/drawing/2014/main" id="{F32065CF-91DF-89A8-F614-05B5D31C404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H="1">
                    <a:off x="9864986" y="1701529"/>
                    <a:ext cx="25900" cy="12598"/>
                  </a:xfrm>
                  <a:custGeom>
                    <a:avLst/>
                    <a:gdLst>
                      <a:gd name="T0" fmla="*/ 102 w 136"/>
                      <a:gd name="T1" fmla="*/ 0 h 68"/>
                      <a:gd name="T2" fmla="*/ 34 w 136"/>
                      <a:gd name="T3" fmla="*/ 0 h 68"/>
                      <a:gd name="T4" fmla="*/ 0 w 136"/>
                      <a:gd name="T5" fmla="*/ 34 h 68"/>
                      <a:gd name="T6" fmla="*/ 34 w 136"/>
                      <a:gd name="T7" fmla="*/ 68 h 68"/>
                      <a:gd name="T8" fmla="*/ 102 w 136"/>
                      <a:gd name="T9" fmla="*/ 68 h 68"/>
                      <a:gd name="T10" fmla="*/ 136 w 136"/>
                      <a:gd name="T11" fmla="*/ 34 h 68"/>
                      <a:gd name="T12" fmla="*/ 102 w 136"/>
                      <a:gd name="T13" fmla="*/ 0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36" h="68">
                        <a:moveTo>
                          <a:pt x="102" y="0"/>
                        </a:moveTo>
                        <a:cubicBezTo>
                          <a:pt x="34" y="0"/>
                          <a:pt x="34" y="0"/>
                          <a:pt x="34" y="0"/>
                        </a:cubicBezTo>
                        <a:cubicBezTo>
                          <a:pt x="15" y="0"/>
                          <a:pt x="0" y="15"/>
                          <a:pt x="0" y="34"/>
                        </a:cubicBezTo>
                        <a:cubicBezTo>
                          <a:pt x="0" y="53"/>
                          <a:pt x="15" y="68"/>
                          <a:pt x="34" y="68"/>
                        </a:cubicBezTo>
                        <a:cubicBezTo>
                          <a:pt x="102" y="68"/>
                          <a:pt x="102" y="68"/>
                          <a:pt x="102" y="68"/>
                        </a:cubicBezTo>
                        <a:cubicBezTo>
                          <a:pt x="121" y="68"/>
                          <a:pt x="136" y="53"/>
                          <a:pt x="136" y="34"/>
                        </a:cubicBezTo>
                        <a:cubicBezTo>
                          <a:pt x="136" y="15"/>
                          <a:pt x="121" y="0"/>
                          <a:pt x="10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229" name="Freeform 103">
                    <a:extLst>
                      <a:ext uri="{FF2B5EF4-FFF2-40B4-BE49-F238E27FC236}">
                        <a16:creationId xmlns:a16="http://schemas.microsoft.com/office/drawing/2014/main" id="{1528D0BF-F163-2209-E30D-A98171F29DF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H="1">
                    <a:off x="9864986" y="1726950"/>
                    <a:ext cx="25900" cy="12598"/>
                  </a:xfrm>
                  <a:custGeom>
                    <a:avLst/>
                    <a:gdLst>
                      <a:gd name="T0" fmla="*/ 102 w 136"/>
                      <a:gd name="T1" fmla="*/ 0 h 68"/>
                      <a:gd name="T2" fmla="*/ 34 w 136"/>
                      <a:gd name="T3" fmla="*/ 0 h 68"/>
                      <a:gd name="T4" fmla="*/ 0 w 136"/>
                      <a:gd name="T5" fmla="*/ 34 h 68"/>
                      <a:gd name="T6" fmla="*/ 34 w 136"/>
                      <a:gd name="T7" fmla="*/ 68 h 68"/>
                      <a:gd name="T8" fmla="*/ 102 w 136"/>
                      <a:gd name="T9" fmla="*/ 68 h 68"/>
                      <a:gd name="T10" fmla="*/ 136 w 136"/>
                      <a:gd name="T11" fmla="*/ 34 h 68"/>
                      <a:gd name="T12" fmla="*/ 102 w 136"/>
                      <a:gd name="T13" fmla="*/ 0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36" h="68">
                        <a:moveTo>
                          <a:pt x="102" y="0"/>
                        </a:moveTo>
                        <a:cubicBezTo>
                          <a:pt x="34" y="0"/>
                          <a:pt x="34" y="0"/>
                          <a:pt x="34" y="0"/>
                        </a:cubicBezTo>
                        <a:cubicBezTo>
                          <a:pt x="15" y="0"/>
                          <a:pt x="0" y="15"/>
                          <a:pt x="0" y="34"/>
                        </a:cubicBezTo>
                        <a:cubicBezTo>
                          <a:pt x="0" y="53"/>
                          <a:pt x="15" y="68"/>
                          <a:pt x="34" y="68"/>
                        </a:cubicBezTo>
                        <a:cubicBezTo>
                          <a:pt x="102" y="68"/>
                          <a:pt x="102" y="68"/>
                          <a:pt x="102" y="68"/>
                        </a:cubicBezTo>
                        <a:cubicBezTo>
                          <a:pt x="121" y="68"/>
                          <a:pt x="136" y="53"/>
                          <a:pt x="136" y="34"/>
                        </a:cubicBezTo>
                        <a:cubicBezTo>
                          <a:pt x="136" y="15"/>
                          <a:pt x="121" y="0"/>
                          <a:pt x="10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</p:grpSp>
          </p:grp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9F2725A7-97D9-8E53-9BD6-1F647797DBF7}"/>
              </a:ext>
            </a:extLst>
          </p:cNvPr>
          <p:cNvGrpSpPr/>
          <p:nvPr/>
        </p:nvGrpSpPr>
        <p:grpSpPr>
          <a:xfrm>
            <a:off x="379643" y="263964"/>
            <a:ext cx="3838780" cy="983883"/>
            <a:chOff x="379643" y="263964"/>
            <a:chExt cx="3838780" cy="983883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C3FE0B2-1237-0B92-BE80-5664EFEB4205}"/>
                </a:ext>
              </a:extLst>
            </p:cNvPr>
            <p:cNvSpPr txBox="1"/>
            <p:nvPr/>
          </p:nvSpPr>
          <p:spPr>
            <a:xfrm>
              <a:off x="1366360" y="482787"/>
              <a:ext cx="285206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2700000" scaled="1"/>
                    <a:tileRect/>
                  </a:gradFill>
                  <a:latin typeface="DOUYU Font" pitchFamily="2" charset="-122"/>
                  <a:ea typeface="DOUYU Font" pitchFamily="2" charset="-122"/>
                </a:rPr>
                <a:t>亮点展示</a:t>
              </a:r>
              <a:endParaRPr lang="en-US" altLang="zh-CN" sz="4000" dirty="0"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  <a:tileRect/>
                </a:gradFill>
                <a:latin typeface="DOUYU Font" pitchFamily="2" charset="-122"/>
                <a:ea typeface="DOUYU Font" pitchFamily="2" charset="-122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B36D4BBB-A1F3-6697-2549-0DAC9AC81F00}"/>
                </a:ext>
              </a:extLst>
            </p:cNvPr>
            <p:cNvGrpSpPr/>
            <p:nvPr/>
          </p:nvGrpSpPr>
          <p:grpSpPr>
            <a:xfrm>
              <a:off x="379643" y="263964"/>
              <a:ext cx="992055" cy="983883"/>
              <a:chOff x="379643" y="263964"/>
              <a:chExt cx="992055" cy="983883"/>
            </a:xfrm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19891701-5B2B-B4BA-9039-2A0256AF8D48}"/>
                  </a:ext>
                </a:extLst>
              </p:cNvPr>
              <p:cNvGrpSpPr/>
              <p:nvPr/>
            </p:nvGrpSpPr>
            <p:grpSpPr>
              <a:xfrm>
                <a:off x="379643" y="263964"/>
                <a:ext cx="989064" cy="983883"/>
                <a:chOff x="4463220" y="2203629"/>
                <a:chExt cx="1172723" cy="1166580"/>
              </a:xfrm>
            </p:grpSpPr>
            <p:sp>
              <p:nvSpPr>
                <p:cNvPr id="16" name="矩形 15">
                  <a:extLst>
                    <a:ext uri="{FF2B5EF4-FFF2-40B4-BE49-F238E27FC236}">
                      <a16:creationId xmlns:a16="http://schemas.microsoft.com/office/drawing/2014/main" id="{C322399D-2E06-D317-0B92-453F017FAC2E}"/>
                    </a:ext>
                  </a:extLst>
                </p:cNvPr>
                <p:cNvSpPr/>
                <p:nvPr/>
              </p:nvSpPr>
              <p:spPr>
                <a:xfrm>
                  <a:off x="4552949" y="2289929"/>
                  <a:ext cx="990481" cy="990481"/>
                </a:xfrm>
                <a:prstGeom prst="rect">
                  <a:avLst/>
                </a:prstGeom>
                <a:noFill/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7" name="矩形 16">
                  <a:extLst>
                    <a:ext uri="{FF2B5EF4-FFF2-40B4-BE49-F238E27FC236}">
                      <a16:creationId xmlns:a16="http://schemas.microsoft.com/office/drawing/2014/main" id="{3E4633B3-5BF3-89C2-D87F-D08C4A2BFF15}"/>
                    </a:ext>
                  </a:extLst>
                </p:cNvPr>
                <p:cNvSpPr/>
                <p:nvPr/>
              </p:nvSpPr>
              <p:spPr>
                <a:xfrm>
                  <a:off x="4463220" y="220362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8" name="矩形 17">
                  <a:extLst>
                    <a:ext uri="{FF2B5EF4-FFF2-40B4-BE49-F238E27FC236}">
                      <a16:creationId xmlns:a16="http://schemas.microsoft.com/office/drawing/2014/main" id="{23BD45A6-9549-F33A-8A7D-8183A298E42C}"/>
                    </a:ext>
                  </a:extLst>
                </p:cNvPr>
                <p:cNvSpPr/>
                <p:nvPr/>
              </p:nvSpPr>
              <p:spPr>
                <a:xfrm>
                  <a:off x="5458583" y="220362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9" name="矩形 18">
                  <a:extLst>
                    <a:ext uri="{FF2B5EF4-FFF2-40B4-BE49-F238E27FC236}">
                      <a16:creationId xmlns:a16="http://schemas.microsoft.com/office/drawing/2014/main" id="{3E2AF344-9F43-6ABB-E739-B266C1A31922}"/>
                    </a:ext>
                  </a:extLst>
                </p:cNvPr>
                <p:cNvSpPr/>
                <p:nvPr/>
              </p:nvSpPr>
              <p:spPr>
                <a:xfrm>
                  <a:off x="4463220" y="319284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20" name="矩形 19">
                  <a:extLst>
                    <a:ext uri="{FF2B5EF4-FFF2-40B4-BE49-F238E27FC236}">
                      <a16:creationId xmlns:a16="http://schemas.microsoft.com/office/drawing/2014/main" id="{CCF39C78-F993-3702-4F9F-B1F5C3A41397}"/>
                    </a:ext>
                  </a:extLst>
                </p:cNvPr>
                <p:cNvSpPr/>
                <p:nvPr/>
              </p:nvSpPr>
              <p:spPr>
                <a:xfrm>
                  <a:off x="5458583" y="319284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</p:grp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1E10CA9F-81C8-F22E-9032-2C714E5C4F79}"/>
                  </a:ext>
                </a:extLst>
              </p:cNvPr>
              <p:cNvSpPr txBox="1"/>
              <p:nvPr/>
            </p:nvSpPr>
            <p:spPr>
              <a:xfrm>
                <a:off x="395149" y="513488"/>
                <a:ext cx="97654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rgbClr val="3A95EE"/>
                    </a:solidFill>
                    <a:effectLst>
                      <a:outerShdw blurRad="50800" dist="38100" dir="2700000" algn="tl" rotWithShape="0">
                        <a:srgbClr val="3A95EE">
                          <a:alpha val="40000"/>
                        </a:srgbClr>
                      </a:outerShdw>
                    </a:effectLst>
                    <a:latin typeface="DOUYU Font" pitchFamily="2" charset="-122"/>
                    <a:ea typeface="DOUYU Font" pitchFamily="2" charset="-122"/>
                  </a:rPr>
                  <a:t>02</a:t>
                </a:r>
                <a:endParaRPr lang="zh-CN" altLang="en-US" sz="3200" dirty="0">
                  <a:solidFill>
                    <a:srgbClr val="3A95EE"/>
                  </a:solidFill>
                  <a:effectLst>
                    <a:outerShdw blurRad="50800" dist="38100" dir="2700000" algn="tl" rotWithShape="0">
                      <a:srgbClr val="3A95EE">
                        <a:alpha val="40000"/>
                      </a:srgbClr>
                    </a:outerShdw>
                  </a:effectLst>
                  <a:latin typeface="DOUYU Font" pitchFamily="2" charset="-122"/>
                  <a:ea typeface="DOUYU Font" pitchFamily="2" charset="-122"/>
                </a:endParaRP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31449854-C31F-48A5-F60B-F05FD7C575ED}"/>
              </a:ext>
            </a:extLst>
          </p:cNvPr>
          <p:cNvGrpSpPr/>
          <p:nvPr/>
        </p:nvGrpSpPr>
        <p:grpSpPr>
          <a:xfrm>
            <a:off x="717688" y="2337315"/>
            <a:ext cx="1462254" cy="3908969"/>
            <a:chOff x="717688" y="2337315"/>
            <a:chExt cx="1462254" cy="3908969"/>
          </a:xfrm>
        </p:grpSpPr>
        <p:sp>
          <p:nvSpPr>
            <p:cNvPr id="205" name="矩形 204">
              <a:extLst>
                <a:ext uri="{FF2B5EF4-FFF2-40B4-BE49-F238E27FC236}">
                  <a16:creationId xmlns:a16="http://schemas.microsoft.com/office/drawing/2014/main" id="{CCC29544-3516-8483-E948-C9B9D051C00F}"/>
                </a:ext>
              </a:extLst>
            </p:cNvPr>
            <p:cNvSpPr>
              <a:spLocks/>
            </p:cNvSpPr>
            <p:nvPr/>
          </p:nvSpPr>
          <p:spPr>
            <a:xfrm>
              <a:off x="717688" y="3145028"/>
              <a:ext cx="1462254" cy="55399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让每一场演示都深入人心</a:t>
              </a:r>
            </a:p>
          </p:txBody>
        </p:sp>
        <p:cxnSp>
          <p:nvCxnSpPr>
            <p:cNvPr id="198" name="直接连接符 197">
              <a:extLst>
                <a:ext uri="{FF2B5EF4-FFF2-40B4-BE49-F238E27FC236}">
                  <a16:creationId xmlns:a16="http://schemas.microsoft.com/office/drawing/2014/main" id="{2DD2F3A0-E80D-D39F-C1FD-034A4E6E2A9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48814" y="3772338"/>
              <a:ext cx="0" cy="2473946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rgbClr val="3A95EE"/>
                  </a:gs>
                  <a:gs pos="100000">
                    <a:srgbClr val="B0E5FF">
                      <a:alpha val="0"/>
                    </a:srgb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CA9DF851-36F4-4A4C-B020-8F2219D8B441}"/>
                </a:ext>
              </a:extLst>
            </p:cNvPr>
            <p:cNvGrpSpPr/>
            <p:nvPr/>
          </p:nvGrpSpPr>
          <p:grpSpPr>
            <a:xfrm>
              <a:off x="1056923" y="2337315"/>
              <a:ext cx="783784" cy="783784"/>
              <a:chOff x="1056922" y="2337315"/>
              <a:chExt cx="783784" cy="783784"/>
            </a:xfrm>
          </p:grpSpPr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020E9EAD-949A-FE50-9EDC-5E61ECA553AB}"/>
                  </a:ext>
                </a:extLst>
              </p:cNvPr>
              <p:cNvGrpSpPr/>
              <p:nvPr/>
            </p:nvGrpSpPr>
            <p:grpSpPr>
              <a:xfrm>
                <a:off x="1056922" y="2337315"/>
                <a:ext cx="783784" cy="783784"/>
                <a:chOff x="1056922" y="2337315"/>
                <a:chExt cx="783784" cy="783784"/>
              </a:xfrm>
            </p:grpSpPr>
            <p:sp>
              <p:nvSpPr>
                <p:cNvPr id="24" name="椭圆 23">
                  <a:extLst>
                    <a:ext uri="{FF2B5EF4-FFF2-40B4-BE49-F238E27FC236}">
                      <a16:creationId xmlns:a16="http://schemas.microsoft.com/office/drawing/2014/main" id="{232AA0EF-9EF8-D497-10F3-F76911E5B28A}"/>
                    </a:ext>
                  </a:extLst>
                </p:cNvPr>
                <p:cNvSpPr/>
                <p:nvPr/>
              </p:nvSpPr>
              <p:spPr>
                <a:xfrm>
                  <a:off x="1087878" y="2368271"/>
                  <a:ext cx="721872" cy="721872"/>
                </a:xfrm>
                <a:prstGeom prst="ellipse">
                  <a:avLst/>
                </a:prstGeom>
                <a:gradFill flip="none" rotWithShape="1">
                  <a:gsLst>
                    <a:gs pos="11000">
                      <a:srgbClr val="3A95EE">
                        <a:alpha val="49000"/>
                      </a:srgbClr>
                    </a:gs>
                    <a:gs pos="98000">
                      <a:srgbClr val="B0E5FF">
                        <a:alpha val="88000"/>
                      </a:srgbClr>
                    </a:gs>
                  </a:gsLst>
                  <a:lin ang="13500000" scaled="1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zh-CN" altLang="en-US" kern="0">
                    <a:solidFill>
                      <a:prstClr val="white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25" name="椭圆 24">
                  <a:extLst>
                    <a:ext uri="{FF2B5EF4-FFF2-40B4-BE49-F238E27FC236}">
                      <a16:creationId xmlns:a16="http://schemas.microsoft.com/office/drawing/2014/main" id="{C886D300-EDF4-FBAB-CF19-32729BC2A3F9}"/>
                    </a:ext>
                  </a:extLst>
                </p:cNvPr>
                <p:cNvSpPr/>
                <p:nvPr/>
              </p:nvSpPr>
              <p:spPr>
                <a:xfrm>
                  <a:off x="1056922" y="2337315"/>
                  <a:ext cx="783784" cy="783784"/>
                </a:xfrm>
                <a:prstGeom prst="ellipse">
                  <a:avLst/>
                </a:prstGeom>
                <a:noFill/>
                <a:ln w="6350">
                  <a:gradFill>
                    <a:gsLst>
                      <a:gs pos="0">
                        <a:srgbClr val="87D5FC"/>
                      </a:gs>
                      <a:gs pos="100000">
                        <a:srgbClr val="87D5FC">
                          <a:alpha val="0"/>
                        </a:srgb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</p:grpSp>
          <p:grpSp>
            <p:nvGrpSpPr>
              <p:cNvPr id="200" name="组合 199">
                <a:extLst>
                  <a:ext uri="{FF2B5EF4-FFF2-40B4-BE49-F238E27FC236}">
                    <a16:creationId xmlns:a16="http://schemas.microsoft.com/office/drawing/2014/main" id="{B3C38C8B-8C26-98B2-92E8-7E07EDBBC1C3}"/>
                  </a:ext>
                </a:extLst>
              </p:cNvPr>
              <p:cNvGrpSpPr/>
              <p:nvPr/>
            </p:nvGrpSpPr>
            <p:grpSpPr>
              <a:xfrm>
                <a:off x="1258598" y="2539225"/>
                <a:ext cx="380433" cy="379964"/>
                <a:chOff x="935485" y="2719078"/>
                <a:chExt cx="380433" cy="379964"/>
              </a:xfrm>
              <a:solidFill>
                <a:schemeClr val="bg1"/>
              </a:solidFill>
            </p:grpSpPr>
            <p:sp>
              <p:nvSpPr>
                <p:cNvPr id="201" name="Freeform 5">
                  <a:extLst>
                    <a:ext uri="{FF2B5EF4-FFF2-40B4-BE49-F238E27FC236}">
                      <a16:creationId xmlns:a16="http://schemas.microsoft.com/office/drawing/2014/main" id="{538B387B-8619-B887-A424-967D3611E14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935485" y="2719078"/>
                  <a:ext cx="380433" cy="379964"/>
                </a:xfrm>
                <a:custGeom>
                  <a:avLst/>
                  <a:gdLst>
                    <a:gd name="T0" fmla="*/ 1794 w 1986"/>
                    <a:gd name="T1" fmla="*/ 896 h 1984"/>
                    <a:gd name="T2" fmla="*/ 1570 w 1986"/>
                    <a:gd name="T3" fmla="*/ 768 h 1984"/>
                    <a:gd name="T4" fmla="*/ 1474 w 1986"/>
                    <a:gd name="T5" fmla="*/ 800 h 1984"/>
                    <a:gd name="T6" fmla="*/ 1034 w 1986"/>
                    <a:gd name="T7" fmla="*/ 619 h 1984"/>
                    <a:gd name="T8" fmla="*/ 546 w 1986"/>
                    <a:gd name="T9" fmla="*/ 0 h 1984"/>
                    <a:gd name="T10" fmla="*/ 450 w 1986"/>
                    <a:gd name="T11" fmla="*/ 32 h 1984"/>
                    <a:gd name="T12" fmla="*/ 258 w 1986"/>
                    <a:gd name="T13" fmla="*/ 128 h 1984"/>
                    <a:gd name="T14" fmla="*/ 34 w 1986"/>
                    <a:gd name="T15" fmla="*/ 0 h 1984"/>
                    <a:gd name="T16" fmla="*/ 674 w 1986"/>
                    <a:gd name="T17" fmla="*/ 640 h 1984"/>
                    <a:gd name="T18" fmla="*/ 1282 w 1986"/>
                    <a:gd name="T19" fmla="*/ 1216 h 1984"/>
                    <a:gd name="T20" fmla="*/ 770 w 1986"/>
                    <a:gd name="T21" fmla="*/ 1512 h 1984"/>
                    <a:gd name="T22" fmla="*/ 770 w 1986"/>
                    <a:gd name="T23" fmla="*/ 1344 h 1984"/>
                    <a:gd name="T24" fmla="*/ 706 w 1986"/>
                    <a:gd name="T25" fmla="*/ 992 h 1984"/>
                    <a:gd name="T26" fmla="*/ 450 w 1986"/>
                    <a:gd name="T27" fmla="*/ 704 h 1984"/>
                    <a:gd name="T28" fmla="*/ 155 w 1986"/>
                    <a:gd name="T29" fmla="*/ 961 h 1984"/>
                    <a:gd name="T30" fmla="*/ 66 w 1986"/>
                    <a:gd name="T31" fmla="*/ 1120 h 1984"/>
                    <a:gd name="T32" fmla="*/ 5 w 1986"/>
                    <a:gd name="T33" fmla="*/ 1390 h 1984"/>
                    <a:gd name="T34" fmla="*/ 2 w 1986"/>
                    <a:gd name="T35" fmla="*/ 1984 h 1984"/>
                    <a:gd name="T36" fmla="*/ 1986 w 1986"/>
                    <a:gd name="T37" fmla="*/ 1984 h 1984"/>
                    <a:gd name="T38" fmla="*/ 1954 w 1986"/>
                    <a:gd name="T39" fmla="*/ 1792 h 1984"/>
                    <a:gd name="T40" fmla="*/ 450 w 1986"/>
                    <a:gd name="T41" fmla="*/ 576 h 1984"/>
                    <a:gd name="T42" fmla="*/ 450 w 1986"/>
                    <a:gd name="T43" fmla="*/ 480 h 1984"/>
                    <a:gd name="T44" fmla="*/ 514 w 1986"/>
                    <a:gd name="T45" fmla="*/ 480 h 1984"/>
                    <a:gd name="T46" fmla="*/ 66 w 1986"/>
                    <a:gd name="T47" fmla="*/ 576 h 1984"/>
                    <a:gd name="T48" fmla="*/ 162 w 1986"/>
                    <a:gd name="T49" fmla="*/ 192 h 1984"/>
                    <a:gd name="T50" fmla="*/ 386 w 1986"/>
                    <a:gd name="T51" fmla="*/ 64 h 1984"/>
                    <a:gd name="T52" fmla="*/ 578 w 1986"/>
                    <a:gd name="T53" fmla="*/ 160 h 1984"/>
                    <a:gd name="T54" fmla="*/ 1282 w 1986"/>
                    <a:gd name="T55" fmla="*/ 830 h 1984"/>
                    <a:gd name="T56" fmla="*/ 1282 w 1986"/>
                    <a:gd name="T57" fmla="*/ 830 h 1984"/>
                    <a:gd name="T58" fmla="*/ 706 w 1986"/>
                    <a:gd name="T59" fmla="*/ 578 h 1984"/>
                    <a:gd name="T60" fmla="*/ 1282 w 1986"/>
                    <a:gd name="T61" fmla="*/ 1022 h 1984"/>
                    <a:gd name="T62" fmla="*/ 1523 w 1986"/>
                    <a:gd name="T63" fmla="*/ 1408 h 1984"/>
                    <a:gd name="T64" fmla="*/ 770 w 1986"/>
                    <a:gd name="T65" fmla="*/ 1664 h 1984"/>
                    <a:gd name="T66" fmla="*/ 1538 w 1986"/>
                    <a:gd name="T67" fmla="*/ 1248 h 1984"/>
                    <a:gd name="T68" fmla="*/ 86 w 1986"/>
                    <a:gd name="T69" fmla="*/ 1408 h 1984"/>
                    <a:gd name="T70" fmla="*/ 86 w 1986"/>
                    <a:gd name="T71" fmla="*/ 1408 h 1984"/>
                    <a:gd name="T72" fmla="*/ 642 w 1986"/>
                    <a:gd name="T73" fmla="*/ 1088 h 1984"/>
                    <a:gd name="T74" fmla="*/ 514 w 1986"/>
                    <a:gd name="T75" fmla="*/ 1216 h 1984"/>
                    <a:gd name="T76" fmla="*/ 322 w 1986"/>
                    <a:gd name="T77" fmla="*/ 1120 h 1984"/>
                    <a:gd name="T78" fmla="*/ 226 w 1986"/>
                    <a:gd name="T79" fmla="*/ 1088 h 1984"/>
                    <a:gd name="T80" fmla="*/ 194 w 1986"/>
                    <a:gd name="T81" fmla="*/ 1152 h 1984"/>
                    <a:gd name="T82" fmla="*/ 386 w 1986"/>
                    <a:gd name="T83" fmla="*/ 1248 h 1984"/>
                    <a:gd name="T84" fmla="*/ 482 w 1986"/>
                    <a:gd name="T85" fmla="*/ 1280 h 1984"/>
                    <a:gd name="T86" fmla="*/ 706 w 1986"/>
                    <a:gd name="T87" fmla="*/ 1152 h 1984"/>
                    <a:gd name="T88" fmla="*/ 514 w 1986"/>
                    <a:gd name="T89" fmla="*/ 1920 h 1984"/>
                    <a:gd name="T90" fmla="*/ 514 w 1986"/>
                    <a:gd name="T91" fmla="*/ 1824 h 1984"/>
                    <a:gd name="T92" fmla="*/ 418 w 1986"/>
                    <a:gd name="T93" fmla="*/ 1664 h 1984"/>
                    <a:gd name="T94" fmla="*/ 130 w 1986"/>
                    <a:gd name="T95" fmla="*/ 1536 h 1984"/>
                    <a:gd name="T96" fmla="*/ 1730 w 1986"/>
                    <a:gd name="T97" fmla="*/ 1743 h 1984"/>
                    <a:gd name="T98" fmla="*/ 1186 w 1986"/>
                    <a:gd name="T99" fmla="*/ 1792 h 1984"/>
                    <a:gd name="T100" fmla="*/ 1794 w 1986"/>
                    <a:gd name="T101" fmla="*/ 1728 h 1984"/>
                    <a:gd name="T102" fmla="*/ 1474 w 1986"/>
                    <a:gd name="T103" fmla="*/ 1248 h 1984"/>
                    <a:gd name="T104" fmla="*/ 1410 w 1986"/>
                    <a:gd name="T105" fmla="*/ 832 h 1984"/>
                    <a:gd name="T106" fmla="*/ 1602 w 1986"/>
                    <a:gd name="T107" fmla="*/ 928 h 1984"/>
                    <a:gd name="T108" fmla="*/ 1698 w 1986"/>
                    <a:gd name="T109" fmla="*/ 960 h 1984"/>
                    <a:gd name="T110" fmla="*/ 1922 w 1986"/>
                    <a:gd name="T111" fmla="*/ 832 h 19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986" h="1984">
                      <a:moveTo>
                        <a:pt x="1954" y="768"/>
                      </a:moveTo>
                      <a:cubicBezTo>
                        <a:pt x="1826" y="768"/>
                        <a:pt x="1826" y="768"/>
                        <a:pt x="1826" y="768"/>
                      </a:cubicBezTo>
                      <a:cubicBezTo>
                        <a:pt x="1808" y="768"/>
                        <a:pt x="1794" y="782"/>
                        <a:pt x="1794" y="800"/>
                      </a:cubicBezTo>
                      <a:cubicBezTo>
                        <a:pt x="1794" y="896"/>
                        <a:pt x="1794" y="896"/>
                        <a:pt x="1794" y="896"/>
                      </a:cubicBezTo>
                      <a:cubicBezTo>
                        <a:pt x="1730" y="896"/>
                        <a:pt x="1730" y="896"/>
                        <a:pt x="1730" y="896"/>
                      </a:cubicBezTo>
                      <a:cubicBezTo>
                        <a:pt x="1730" y="800"/>
                        <a:pt x="1730" y="800"/>
                        <a:pt x="1730" y="800"/>
                      </a:cubicBezTo>
                      <a:cubicBezTo>
                        <a:pt x="1730" y="782"/>
                        <a:pt x="1715" y="768"/>
                        <a:pt x="1698" y="768"/>
                      </a:cubicBezTo>
                      <a:cubicBezTo>
                        <a:pt x="1570" y="768"/>
                        <a:pt x="1570" y="768"/>
                        <a:pt x="1570" y="768"/>
                      </a:cubicBezTo>
                      <a:cubicBezTo>
                        <a:pt x="1552" y="768"/>
                        <a:pt x="1538" y="782"/>
                        <a:pt x="1538" y="800"/>
                      </a:cubicBezTo>
                      <a:cubicBezTo>
                        <a:pt x="1538" y="896"/>
                        <a:pt x="1538" y="896"/>
                        <a:pt x="1538" y="896"/>
                      </a:cubicBezTo>
                      <a:cubicBezTo>
                        <a:pt x="1474" y="896"/>
                        <a:pt x="1474" y="896"/>
                        <a:pt x="1474" y="896"/>
                      </a:cubicBezTo>
                      <a:cubicBezTo>
                        <a:pt x="1474" y="800"/>
                        <a:pt x="1474" y="800"/>
                        <a:pt x="1474" y="800"/>
                      </a:cubicBezTo>
                      <a:cubicBezTo>
                        <a:pt x="1474" y="782"/>
                        <a:pt x="1459" y="768"/>
                        <a:pt x="1442" y="768"/>
                      </a:cubicBezTo>
                      <a:cubicBezTo>
                        <a:pt x="1314" y="768"/>
                        <a:pt x="1314" y="768"/>
                        <a:pt x="1314" y="768"/>
                      </a:cubicBezTo>
                      <a:cubicBezTo>
                        <a:pt x="1204" y="768"/>
                        <a:pt x="1101" y="714"/>
                        <a:pt x="1038" y="624"/>
                      </a:cubicBezTo>
                      <a:cubicBezTo>
                        <a:pt x="1034" y="619"/>
                        <a:pt x="1034" y="619"/>
                        <a:pt x="1034" y="619"/>
                      </a:cubicBezTo>
                      <a:cubicBezTo>
                        <a:pt x="959" y="512"/>
                        <a:pt x="836" y="448"/>
                        <a:pt x="706" y="448"/>
                      </a:cubicBezTo>
                      <a:cubicBezTo>
                        <a:pt x="706" y="32"/>
                        <a:pt x="706" y="32"/>
                        <a:pt x="706" y="32"/>
                      </a:cubicBezTo>
                      <a:cubicBezTo>
                        <a:pt x="706" y="14"/>
                        <a:pt x="691" y="0"/>
                        <a:pt x="674" y="0"/>
                      </a:cubicBezTo>
                      <a:cubicBezTo>
                        <a:pt x="546" y="0"/>
                        <a:pt x="546" y="0"/>
                        <a:pt x="546" y="0"/>
                      </a:cubicBezTo>
                      <a:cubicBezTo>
                        <a:pt x="528" y="0"/>
                        <a:pt x="514" y="14"/>
                        <a:pt x="514" y="32"/>
                      </a:cubicBezTo>
                      <a:cubicBezTo>
                        <a:pt x="514" y="128"/>
                        <a:pt x="514" y="128"/>
                        <a:pt x="514" y="128"/>
                      </a:cubicBezTo>
                      <a:cubicBezTo>
                        <a:pt x="450" y="128"/>
                        <a:pt x="450" y="128"/>
                        <a:pt x="450" y="128"/>
                      </a:cubicBezTo>
                      <a:cubicBezTo>
                        <a:pt x="450" y="32"/>
                        <a:pt x="450" y="32"/>
                        <a:pt x="450" y="32"/>
                      </a:cubicBezTo>
                      <a:cubicBezTo>
                        <a:pt x="450" y="14"/>
                        <a:pt x="435" y="0"/>
                        <a:pt x="418" y="0"/>
                      </a:cubicBezTo>
                      <a:cubicBezTo>
                        <a:pt x="290" y="0"/>
                        <a:pt x="290" y="0"/>
                        <a:pt x="290" y="0"/>
                      </a:cubicBezTo>
                      <a:cubicBezTo>
                        <a:pt x="272" y="0"/>
                        <a:pt x="258" y="14"/>
                        <a:pt x="258" y="32"/>
                      </a:cubicBezTo>
                      <a:cubicBezTo>
                        <a:pt x="258" y="128"/>
                        <a:pt x="258" y="128"/>
                        <a:pt x="258" y="128"/>
                      </a:cubicBezTo>
                      <a:cubicBezTo>
                        <a:pt x="194" y="128"/>
                        <a:pt x="194" y="128"/>
                        <a:pt x="194" y="128"/>
                      </a:cubicBezTo>
                      <a:cubicBezTo>
                        <a:pt x="194" y="32"/>
                        <a:pt x="194" y="32"/>
                        <a:pt x="194" y="32"/>
                      </a:cubicBezTo>
                      <a:cubicBezTo>
                        <a:pt x="194" y="14"/>
                        <a:pt x="179" y="0"/>
                        <a:pt x="162" y="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16" y="0"/>
                        <a:pt x="2" y="14"/>
                        <a:pt x="2" y="32"/>
                      </a:cubicBezTo>
                      <a:cubicBezTo>
                        <a:pt x="2" y="608"/>
                        <a:pt x="2" y="608"/>
                        <a:pt x="2" y="608"/>
                      </a:cubicBezTo>
                      <a:cubicBezTo>
                        <a:pt x="2" y="626"/>
                        <a:pt x="16" y="640"/>
                        <a:pt x="34" y="640"/>
                      </a:cubicBezTo>
                      <a:cubicBezTo>
                        <a:pt x="674" y="640"/>
                        <a:pt x="674" y="640"/>
                        <a:pt x="674" y="640"/>
                      </a:cubicBezTo>
                      <a:cubicBezTo>
                        <a:pt x="773" y="640"/>
                        <a:pt x="860" y="706"/>
                        <a:pt x="886" y="802"/>
                      </a:cubicBezTo>
                      <a:cubicBezTo>
                        <a:pt x="944" y="1008"/>
                        <a:pt x="944" y="1008"/>
                        <a:pt x="944" y="1008"/>
                      </a:cubicBezTo>
                      <a:cubicBezTo>
                        <a:pt x="978" y="1130"/>
                        <a:pt x="1090" y="1216"/>
                        <a:pt x="1218" y="1216"/>
                      </a:cubicBezTo>
                      <a:cubicBezTo>
                        <a:pt x="1282" y="1216"/>
                        <a:pt x="1282" y="1216"/>
                        <a:pt x="1282" y="1216"/>
                      </a:cubicBezTo>
                      <a:cubicBezTo>
                        <a:pt x="1282" y="1542"/>
                        <a:pt x="1282" y="1542"/>
                        <a:pt x="1282" y="1542"/>
                      </a:cubicBezTo>
                      <a:cubicBezTo>
                        <a:pt x="1210" y="1579"/>
                        <a:pt x="1129" y="1600"/>
                        <a:pt x="1044" y="1600"/>
                      </a:cubicBezTo>
                      <a:cubicBezTo>
                        <a:pt x="770" y="1600"/>
                        <a:pt x="770" y="1600"/>
                        <a:pt x="770" y="1600"/>
                      </a:cubicBezTo>
                      <a:cubicBezTo>
                        <a:pt x="770" y="1512"/>
                        <a:pt x="770" y="1512"/>
                        <a:pt x="770" y="1512"/>
                      </a:cubicBezTo>
                      <a:cubicBezTo>
                        <a:pt x="830" y="1390"/>
                        <a:pt x="830" y="1390"/>
                        <a:pt x="830" y="1390"/>
                      </a:cubicBezTo>
                      <a:cubicBezTo>
                        <a:pt x="835" y="1380"/>
                        <a:pt x="835" y="1369"/>
                        <a:pt x="829" y="1359"/>
                      </a:cubicBezTo>
                      <a:cubicBezTo>
                        <a:pt x="823" y="1350"/>
                        <a:pt x="813" y="1344"/>
                        <a:pt x="802" y="1344"/>
                      </a:cubicBezTo>
                      <a:cubicBezTo>
                        <a:pt x="770" y="1344"/>
                        <a:pt x="770" y="1344"/>
                        <a:pt x="770" y="1344"/>
                      </a:cubicBezTo>
                      <a:cubicBezTo>
                        <a:pt x="770" y="1120"/>
                        <a:pt x="770" y="1120"/>
                        <a:pt x="770" y="1120"/>
                      </a:cubicBezTo>
                      <a:cubicBezTo>
                        <a:pt x="770" y="1102"/>
                        <a:pt x="755" y="1088"/>
                        <a:pt x="738" y="1088"/>
                      </a:cubicBezTo>
                      <a:cubicBezTo>
                        <a:pt x="706" y="1088"/>
                        <a:pt x="706" y="1088"/>
                        <a:pt x="706" y="1088"/>
                      </a:cubicBezTo>
                      <a:cubicBezTo>
                        <a:pt x="706" y="992"/>
                        <a:pt x="706" y="992"/>
                        <a:pt x="706" y="992"/>
                      </a:cubicBezTo>
                      <a:cubicBezTo>
                        <a:pt x="706" y="977"/>
                        <a:pt x="695" y="964"/>
                        <a:pt x="680" y="961"/>
                      </a:cubicBezTo>
                      <a:cubicBezTo>
                        <a:pt x="587" y="942"/>
                        <a:pt x="506" y="885"/>
                        <a:pt x="457" y="804"/>
                      </a:cubicBezTo>
                      <a:cubicBezTo>
                        <a:pt x="450" y="791"/>
                        <a:pt x="450" y="791"/>
                        <a:pt x="450" y="791"/>
                      </a:cubicBezTo>
                      <a:cubicBezTo>
                        <a:pt x="450" y="704"/>
                        <a:pt x="450" y="704"/>
                        <a:pt x="450" y="704"/>
                      </a:cubicBezTo>
                      <a:cubicBezTo>
                        <a:pt x="386" y="704"/>
                        <a:pt x="386" y="704"/>
                        <a:pt x="386" y="704"/>
                      </a:cubicBezTo>
                      <a:cubicBezTo>
                        <a:pt x="386" y="791"/>
                        <a:pt x="386" y="791"/>
                        <a:pt x="386" y="791"/>
                      </a:cubicBezTo>
                      <a:cubicBezTo>
                        <a:pt x="378" y="804"/>
                        <a:pt x="378" y="804"/>
                        <a:pt x="378" y="804"/>
                      </a:cubicBezTo>
                      <a:cubicBezTo>
                        <a:pt x="330" y="885"/>
                        <a:pt x="248" y="942"/>
                        <a:pt x="155" y="961"/>
                      </a:cubicBezTo>
                      <a:cubicBezTo>
                        <a:pt x="141" y="964"/>
                        <a:pt x="130" y="977"/>
                        <a:pt x="130" y="992"/>
                      </a:cubicBezTo>
                      <a:cubicBezTo>
                        <a:pt x="130" y="1088"/>
                        <a:pt x="130" y="1088"/>
                        <a:pt x="130" y="1088"/>
                      </a:cubicBezTo>
                      <a:cubicBezTo>
                        <a:pt x="98" y="1088"/>
                        <a:pt x="98" y="1088"/>
                        <a:pt x="98" y="1088"/>
                      </a:cubicBezTo>
                      <a:cubicBezTo>
                        <a:pt x="80" y="1088"/>
                        <a:pt x="66" y="1102"/>
                        <a:pt x="66" y="1120"/>
                      </a:cubicBezTo>
                      <a:cubicBezTo>
                        <a:pt x="66" y="1344"/>
                        <a:pt x="66" y="1344"/>
                        <a:pt x="66" y="1344"/>
                      </a:cubicBezTo>
                      <a:cubicBezTo>
                        <a:pt x="34" y="1344"/>
                        <a:pt x="34" y="1344"/>
                        <a:pt x="34" y="1344"/>
                      </a:cubicBezTo>
                      <a:cubicBezTo>
                        <a:pt x="23" y="1344"/>
                        <a:pt x="12" y="1350"/>
                        <a:pt x="7" y="1359"/>
                      </a:cubicBezTo>
                      <a:cubicBezTo>
                        <a:pt x="1" y="1369"/>
                        <a:pt x="0" y="1380"/>
                        <a:pt x="5" y="1390"/>
                      </a:cubicBezTo>
                      <a:cubicBezTo>
                        <a:pt x="66" y="1512"/>
                        <a:pt x="66" y="1512"/>
                        <a:pt x="66" y="1512"/>
                      </a:cubicBezTo>
                      <a:cubicBezTo>
                        <a:pt x="66" y="1920"/>
                        <a:pt x="66" y="1920"/>
                        <a:pt x="66" y="1920"/>
                      </a:cubicBezTo>
                      <a:cubicBezTo>
                        <a:pt x="2" y="1920"/>
                        <a:pt x="2" y="1920"/>
                        <a:pt x="2" y="1920"/>
                      </a:cubicBezTo>
                      <a:cubicBezTo>
                        <a:pt x="2" y="1984"/>
                        <a:pt x="2" y="1984"/>
                        <a:pt x="2" y="1984"/>
                      </a:cubicBezTo>
                      <a:cubicBezTo>
                        <a:pt x="98" y="1984"/>
                        <a:pt x="98" y="1984"/>
                        <a:pt x="98" y="1984"/>
                      </a:cubicBezTo>
                      <a:cubicBezTo>
                        <a:pt x="738" y="1984"/>
                        <a:pt x="738" y="1984"/>
                        <a:pt x="738" y="1984"/>
                      </a:cubicBezTo>
                      <a:cubicBezTo>
                        <a:pt x="1128" y="1984"/>
                        <a:pt x="1128" y="1984"/>
                        <a:pt x="1128" y="1984"/>
                      </a:cubicBezTo>
                      <a:cubicBezTo>
                        <a:pt x="1986" y="1984"/>
                        <a:pt x="1986" y="1984"/>
                        <a:pt x="1986" y="1984"/>
                      </a:cubicBezTo>
                      <a:cubicBezTo>
                        <a:pt x="1986" y="1920"/>
                        <a:pt x="1986" y="1920"/>
                        <a:pt x="1986" y="1920"/>
                      </a:cubicBezTo>
                      <a:cubicBezTo>
                        <a:pt x="1508" y="1920"/>
                        <a:pt x="1508" y="1920"/>
                        <a:pt x="1508" y="1920"/>
                      </a:cubicBezTo>
                      <a:cubicBezTo>
                        <a:pt x="1600" y="1889"/>
                        <a:pt x="1688" y="1846"/>
                        <a:pt x="1771" y="1792"/>
                      </a:cubicBezTo>
                      <a:cubicBezTo>
                        <a:pt x="1954" y="1792"/>
                        <a:pt x="1954" y="1792"/>
                        <a:pt x="1954" y="1792"/>
                      </a:cubicBezTo>
                      <a:cubicBezTo>
                        <a:pt x="1971" y="1792"/>
                        <a:pt x="1986" y="1778"/>
                        <a:pt x="1986" y="1760"/>
                      </a:cubicBezTo>
                      <a:cubicBezTo>
                        <a:pt x="1986" y="800"/>
                        <a:pt x="1986" y="800"/>
                        <a:pt x="1986" y="800"/>
                      </a:cubicBezTo>
                      <a:cubicBezTo>
                        <a:pt x="1986" y="782"/>
                        <a:pt x="1971" y="768"/>
                        <a:pt x="1954" y="768"/>
                      </a:cubicBezTo>
                      <a:close/>
                      <a:moveTo>
                        <a:pt x="450" y="576"/>
                      </a:moveTo>
                      <a:cubicBezTo>
                        <a:pt x="258" y="576"/>
                        <a:pt x="258" y="576"/>
                        <a:pt x="258" y="576"/>
                      </a:cubicBezTo>
                      <a:cubicBezTo>
                        <a:pt x="258" y="480"/>
                        <a:pt x="258" y="480"/>
                        <a:pt x="258" y="480"/>
                      </a:cubicBezTo>
                      <a:cubicBezTo>
                        <a:pt x="258" y="427"/>
                        <a:pt x="301" y="384"/>
                        <a:pt x="354" y="384"/>
                      </a:cubicBezTo>
                      <a:cubicBezTo>
                        <a:pt x="407" y="384"/>
                        <a:pt x="450" y="427"/>
                        <a:pt x="450" y="480"/>
                      </a:cubicBezTo>
                      <a:lnTo>
                        <a:pt x="450" y="576"/>
                      </a:lnTo>
                      <a:close/>
                      <a:moveTo>
                        <a:pt x="642" y="576"/>
                      </a:moveTo>
                      <a:cubicBezTo>
                        <a:pt x="514" y="576"/>
                        <a:pt x="514" y="576"/>
                        <a:pt x="514" y="576"/>
                      </a:cubicBezTo>
                      <a:cubicBezTo>
                        <a:pt x="514" y="480"/>
                        <a:pt x="514" y="480"/>
                        <a:pt x="514" y="480"/>
                      </a:cubicBezTo>
                      <a:cubicBezTo>
                        <a:pt x="514" y="392"/>
                        <a:pt x="442" y="320"/>
                        <a:pt x="354" y="320"/>
                      </a:cubicBezTo>
                      <a:cubicBezTo>
                        <a:pt x="266" y="320"/>
                        <a:pt x="194" y="392"/>
                        <a:pt x="194" y="480"/>
                      </a:cubicBezTo>
                      <a:cubicBezTo>
                        <a:pt x="194" y="576"/>
                        <a:pt x="194" y="576"/>
                        <a:pt x="194" y="576"/>
                      </a:cubicBezTo>
                      <a:cubicBezTo>
                        <a:pt x="66" y="576"/>
                        <a:pt x="66" y="576"/>
                        <a:pt x="66" y="576"/>
                      </a:cubicBezTo>
                      <a:cubicBezTo>
                        <a:pt x="66" y="64"/>
                        <a:pt x="66" y="64"/>
                        <a:pt x="66" y="64"/>
                      </a:cubicBezTo>
                      <a:cubicBezTo>
                        <a:pt x="130" y="64"/>
                        <a:pt x="130" y="64"/>
                        <a:pt x="130" y="64"/>
                      </a:cubicBezTo>
                      <a:cubicBezTo>
                        <a:pt x="130" y="160"/>
                        <a:pt x="130" y="160"/>
                        <a:pt x="130" y="160"/>
                      </a:cubicBezTo>
                      <a:cubicBezTo>
                        <a:pt x="130" y="178"/>
                        <a:pt x="144" y="192"/>
                        <a:pt x="162" y="192"/>
                      </a:cubicBezTo>
                      <a:cubicBezTo>
                        <a:pt x="290" y="192"/>
                        <a:pt x="290" y="192"/>
                        <a:pt x="290" y="192"/>
                      </a:cubicBezTo>
                      <a:cubicBezTo>
                        <a:pt x="307" y="192"/>
                        <a:pt x="322" y="178"/>
                        <a:pt x="322" y="160"/>
                      </a:cubicBezTo>
                      <a:cubicBezTo>
                        <a:pt x="322" y="64"/>
                        <a:pt x="322" y="64"/>
                        <a:pt x="322" y="64"/>
                      </a:cubicBezTo>
                      <a:cubicBezTo>
                        <a:pt x="386" y="64"/>
                        <a:pt x="386" y="64"/>
                        <a:pt x="386" y="64"/>
                      </a:cubicBezTo>
                      <a:cubicBezTo>
                        <a:pt x="386" y="160"/>
                        <a:pt x="386" y="160"/>
                        <a:pt x="386" y="160"/>
                      </a:cubicBezTo>
                      <a:cubicBezTo>
                        <a:pt x="386" y="178"/>
                        <a:pt x="400" y="192"/>
                        <a:pt x="418" y="192"/>
                      </a:cubicBezTo>
                      <a:cubicBezTo>
                        <a:pt x="546" y="192"/>
                        <a:pt x="546" y="192"/>
                        <a:pt x="546" y="192"/>
                      </a:cubicBezTo>
                      <a:cubicBezTo>
                        <a:pt x="563" y="192"/>
                        <a:pt x="578" y="178"/>
                        <a:pt x="578" y="160"/>
                      </a:cubicBezTo>
                      <a:cubicBezTo>
                        <a:pt x="578" y="64"/>
                        <a:pt x="578" y="64"/>
                        <a:pt x="578" y="64"/>
                      </a:cubicBezTo>
                      <a:cubicBezTo>
                        <a:pt x="642" y="64"/>
                        <a:pt x="642" y="64"/>
                        <a:pt x="642" y="64"/>
                      </a:cubicBezTo>
                      <a:lnTo>
                        <a:pt x="642" y="576"/>
                      </a:lnTo>
                      <a:close/>
                      <a:moveTo>
                        <a:pt x="1282" y="830"/>
                      </a:moveTo>
                      <a:cubicBezTo>
                        <a:pt x="1282" y="958"/>
                        <a:pt x="1282" y="958"/>
                        <a:pt x="1282" y="958"/>
                      </a:cubicBezTo>
                      <a:cubicBezTo>
                        <a:pt x="1191" y="946"/>
                        <a:pt x="1111" y="889"/>
                        <a:pt x="1074" y="803"/>
                      </a:cubicBezTo>
                      <a:cubicBezTo>
                        <a:pt x="1038" y="721"/>
                        <a:pt x="1038" y="721"/>
                        <a:pt x="1038" y="721"/>
                      </a:cubicBezTo>
                      <a:cubicBezTo>
                        <a:pt x="1104" y="784"/>
                        <a:pt x="1190" y="823"/>
                        <a:pt x="1282" y="830"/>
                      </a:cubicBezTo>
                      <a:close/>
                      <a:moveTo>
                        <a:pt x="1218" y="1152"/>
                      </a:moveTo>
                      <a:cubicBezTo>
                        <a:pt x="1119" y="1152"/>
                        <a:pt x="1032" y="1086"/>
                        <a:pt x="1005" y="990"/>
                      </a:cubicBezTo>
                      <a:cubicBezTo>
                        <a:pt x="948" y="784"/>
                        <a:pt x="948" y="784"/>
                        <a:pt x="948" y="784"/>
                      </a:cubicBezTo>
                      <a:cubicBezTo>
                        <a:pt x="917" y="672"/>
                        <a:pt x="820" y="591"/>
                        <a:pt x="706" y="578"/>
                      </a:cubicBezTo>
                      <a:cubicBezTo>
                        <a:pt x="706" y="512"/>
                        <a:pt x="706" y="512"/>
                        <a:pt x="706" y="512"/>
                      </a:cubicBezTo>
                      <a:cubicBezTo>
                        <a:pt x="810" y="512"/>
                        <a:pt x="904" y="574"/>
                        <a:pt x="945" y="669"/>
                      </a:cubicBezTo>
                      <a:cubicBezTo>
                        <a:pt x="1015" y="829"/>
                        <a:pt x="1015" y="829"/>
                        <a:pt x="1015" y="829"/>
                      </a:cubicBezTo>
                      <a:cubicBezTo>
                        <a:pt x="1063" y="938"/>
                        <a:pt x="1165" y="1010"/>
                        <a:pt x="1282" y="1022"/>
                      </a:cubicBezTo>
                      <a:cubicBezTo>
                        <a:pt x="1282" y="1152"/>
                        <a:pt x="1282" y="1152"/>
                        <a:pt x="1282" y="1152"/>
                      </a:cubicBezTo>
                      <a:lnTo>
                        <a:pt x="1218" y="1152"/>
                      </a:lnTo>
                      <a:close/>
                      <a:moveTo>
                        <a:pt x="1044" y="1664"/>
                      </a:moveTo>
                      <a:cubicBezTo>
                        <a:pt x="1238" y="1664"/>
                        <a:pt x="1415" y="1569"/>
                        <a:pt x="1523" y="1408"/>
                      </a:cubicBezTo>
                      <a:cubicBezTo>
                        <a:pt x="1711" y="1408"/>
                        <a:pt x="1711" y="1408"/>
                        <a:pt x="1711" y="1408"/>
                      </a:cubicBezTo>
                      <a:cubicBezTo>
                        <a:pt x="1610" y="1604"/>
                        <a:pt x="1409" y="1728"/>
                        <a:pt x="1186" y="1728"/>
                      </a:cubicBezTo>
                      <a:cubicBezTo>
                        <a:pt x="770" y="1728"/>
                        <a:pt x="770" y="1728"/>
                        <a:pt x="770" y="1728"/>
                      </a:cubicBezTo>
                      <a:cubicBezTo>
                        <a:pt x="770" y="1664"/>
                        <a:pt x="770" y="1664"/>
                        <a:pt x="770" y="1664"/>
                      </a:cubicBezTo>
                      <a:lnTo>
                        <a:pt x="1044" y="1664"/>
                      </a:lnTo>
                      <a:close/>
                      <a:moveTo>
                        <a:pt x="1730" y="1344"/>
                      </a:moveTo>
                      <a:cubicBezTo>
                        <a:pt x="1538" y="1344"/>
                        <a:pt x="1538" y="1344"/>
                        <a:pt x="1538" y="1344"/>
                      </a:cubicBezTo>
                      <a:cubicBezTo>
                        <a:pt x="1538" y="1248"/>
                        <a:pt x="1538" y="1248"/>
                        <a:pt x="1538" y="1248"/>
                      </a:cubicBezTo>
                      <a:cubicBezTo>
                        <a:pt x="1538" y="1195"/>
                        <a:pt x="1581" y="1152"/>
                        <a:pt x="1634" y="1152"/>
                      </a:cubicBezTo>
                      <a:cubicBezTo>
                        <a:pt x="1687" y="1152"/>
                        <a:pt x="1730" y="1195"/>
                        <a:pt x="1730" y="1248"/>
                      </a:cubicBezTo>
                      <a:lnTo>
                        <a:pt x="1730" y="1344"/>
                      </a:lnTo>
                      <a:close/>
                      <a:moveTo>
                        <a:pt x="86" y="1408"/>
                      </a:moveTo>
                      <a:cubicBezTo>
                        <a:pt x="750" y="1408"/>
                        <a:pt x="750" y="1408"/>
                        <a:pt x="750" y="1408"/>
                      </a:cubicBezTo>
                      <a:cubicBezTo>
                        <a:pt x="718" y="1472"/>
                        <a:pt x="718" y="1472"/>
                        <a:pt x="718" y="1472"/>
                      </a:cubicBezTo>
                      <a:cubicBezTo>
                        <a:pt x="118" y="1472"/>
                        <a:pt x="118" y="1472"/>
                        <a:pt x="118" y="1472"/>
                      </a:cubicBezTo>
                      <a:lnTo>
                        <a:pt x="86" y="1408"/>
                      </a:lnTo>
                      <a:close/>
                      <a:moveTo>
                        <a:pt x="194" y="1017"/>
                      </a:moveTo>
                      <a:cubicBezTo>
                        <a:pt x="284" y="993"/>
                        <a:pt x="364" y="937"/>
                        <a:pt x="418" y="860"/>
                      </a:cubicBezTo>
                      <a:cubicBezTo>
                        <a:pt x="472" y="937"/>
                        <a:pt x="551" y="993"/>
                        <a:pt x="642" y="1017"/>
                      </a:cubicBezTo>
                      <a:cubicBezTo>
                        <a:pt x="642" y="1088"/>
                        <a:pt x="642" y="1088"/>
                        <a:pt x="642" y="1088"/>
                      </a:cubicBezTo>
                      <a:cubicBezTo>
                        <a:pt x="610" y="1088"/>
                        <a:pt x="610" y="1088"/>
                        <a:pt x="610" y="1088"/>
                      </a:cubicBezTo>
                      <a:cubicBezTo>
                        <a:pt x="592" y="1088"/>
                        <a:pt x="578" y="1102"/>
                        <a:pt x="578" y="1120"/>
                      </a:cubicBezTo>
                      <a:cubicBezTo>
                        <a:pt x="578" y="1216"/>
                        <a:pt x="578" y="1216"/>
                        <a:pt x="578" y="1216"/>
                      </a:cubicBezTo>
                      <a:cubicBezTo>
                        <a:pt x="514" y="1216"/>
                        <a:pt x="514" y="1216"/>
                        <a:pt x="514" y="1216"/>
                      </a:cubicBezTo>
                      <a:cubicBezTo>
                        <a:pt x="514" y="1120"/>
                        <a:pt x="514" y="1120"/>
                        <a:pt x="514" y="1120"/>
                      </a:cubicBezTo>
                      <a:cubicBezTo>
                        <a:pt x="514" y="1102"/>
                        <a:pt x="499" y="1088"/>
                        <a:pt x="482" y="1088"/>
                      </a:cubicBezTo>
                      <a:cubicBezTo>
                        <a:pt x="354" y="1088"/>
                        <a:pt x="354" y="1088"/>
                        <a:pt x="354" y="1088"/>
                      </a:cubicBezTo>
                      <a:cubicBezTo>
                        <a:pt x="336" y="1088"/>
                        <a:pt x="322" y="1102"/>
                        <a:pt x="322" y="1120"/>
                      </a:cubicBezTo>
                      <a:cubicBezTo>
                        <a:pt x="322" y="1216"/>
                        <a:pt x="322" y="1216"/>
                        <a:pt x="322" y="1216"/>
                      </a:cubicBezTo>
                      <a:cubicBezTo>
                        <a:pt x="258" y="1216"/>
                        <a:pt x="258" y="1216"/>
                        <a:pt x="258" y="1216"/>
                      </a:cubicBezTo>
                      <a:cubicBezTo>
                        <a:pt x="258" y="1120"/>
                        <a:pt x="258" y="1120"/>
                        <a:pt x="258" y="1120"/>
                      </a:cubicBezTo>
                      <a:cubicBezTo>
                        <a:pt x="258" y="1102"/>
                        <a:pt x="243" y="1088"/>
                        <a:pt x="226" y="1088"/>
                      </a:cubicBezTo>
                      <a:cubicBezTo>
                        <a:pt x="194" y="1088"/>
                        <a:pt x="194" y="1088"/>
                        <a:pt x="194" y="1088"/>
                      </a:cubicBezTo>
                      <a:lnTo>
                        <a:pt x="194" y="1017"/>
                      </a:lnTo>
                      <a:close/>
                      <a:moveTo>
                        <a:pt x="130" y="1152"/>
                      </a:moveTo>
                      <a:cubicBezTo>
                        <a:pt x="194" y="1152"/>
                        <a:pt x="194" y="1152"/>
                        <a:pt x="194" y="1152"/>
                      </a:cubicBezTo>
                      <a:cubicBezTo>
                        <a:pt x="194" y="1248"/>
                        <a:pt x="194" y="1248"/>
                        <a:pt x="194" y="1248"/>
                      </a:cubicBezTo>
                      <a:cubicBezTo>
                        <a:pt x="194" y="1266"/>
                        <a:pt x="208" y="1280"/>
                        <a:pt x="226" y="1280"/>
                      </a:cubicBezTo>
                      <a:cubicBezTo>
                        <a:pt x="354" y="1280"/>
                        <a:pt x="354" y="1280"/>
                        <a:pt x="354" y="1280"/>
                      </a:cubicBezTo>
                      <a:cubicBezTo>
                        <a:pt x="371" y="1280"/>
                        <a:pt x="386" y="1266"/>
                        <a:pt x="386" y="1248"/>
                      </a:cubicBezTo>
                      <a:cubicBezTo>
                        <a:pt x="386" y="1152"/>
                        <a:pt x="386" y="1152"/>
                        <a:pt x="386" y="1152"/>
                      </a:cubicBezTo>
                      <a:cubicBezTo>
                        <a:pt x="450" y="1152"/>
                        <a:pt x="450" y="1152"/>
                        <a:pt x="450" y="1152"/>
                      </a:cubicBezTo>
                      <a:cubicBezTo>
                        <a:pt x="450" y="1248"/>
                        <a:pt x="450" y="1248"/>
                        <a:pt x="450" y="1248"/>
                      </a:cubicBezTo>
                      <a:cubicBezTo>
                        <a:pt x="450" y="1266"/>
                        <a:pt x="464" y="1280"/>
                        <a:pt x="482" y="1280"/>
                      </a:cubicBezTo>
                      <a:cubicBezTo>
                        <a:pt x="610" y="1280"/>
                        <a:pt x="610" y="1280"/>
                        <a:pt x="610" y="1280"/>
                      </a:cubicBezTo>
                      <a:cubicBezTo>
                        <a:pt x="627" y="1280"/>
                        <a:pt x="642" y="1266"/>
                        <a:pt x="642" y="1248"/>
                      </a:cubicBezTo>
                      <a:cubicBezTo>
                        <a:pt x="642" y="1152"/>
                        <a:pt x="642" y="1152"/>
                        <a:pt x="642" y="1152"/>
                      </a:cubicBezTo>
                      <a:cubicBezTo>
                        <a:pt x="706" y="1152"/>
                        <a:pt x="706" y="1152"/>
                        <a:pt x="706" y="1152"/>
                      </a:cubicBezTo>
                      <a:cubicBezTo>
                        <a:pt x="706" y="1344"/>
                        <a:pt x="706" y="1344"/>
                        <a:pt x="706" y="1344"/>
                      </a:cubicBezTo>
                      <a:cubicBezTo>
                        <a:pt x="130" y="1344"/>
                        <a:pt x="130" y="1344"/>
                        <a:pt x="130" y="1344"/>
                      </a:cubicBezTo>
                      <a:lnTo>
                        <a:pt x="130" y="1152"/>
                      </a:lnTo>
                      <a:close/>
                      <a:moveTo>
                        <a:pt x="514" y="1920"/>
                      </a:moveTo>
                      <a:cubicBezTo>
                        <a:pt x="322" y="1920"/>
                        <a:pt x="322" y="1920"/>
                        <a:pt x="322" y="1920"/>
                      </a:cubicBezTo>
                      <a:cubicBezTo>
                        <a:pt x="322" y="1824"/>
                        <a:pt x="322" y="1824"/>
                        <a:pt x="322" y="1824"/>
                      </a:cubicBezTo>
                      <a:cubicBezTo>
                        <a:pt x="322" y="1771"/>
                        <a:pt x="365" y="1728"/>
                        <a:pt x="418" y="1728"/>
                      </a:cubicBezTo>
                      <a:cubicBezTo>
                        <a:pt x="471" y="1728"/>
                        <a:pt x="514" y="1771"/>
                        <a:pt x="514" y="1824"/>
                      </a:cubicBezTo>
                      <a:lnTo>
                        <a:pt x="514" y="1920"/>
                      </a:lnTo>
                      <a:close/>
                      <a:moveTo>
                        <a:pt x="578" y="1920"/>
                      </a:moveTo>
                      <a:cubicBezTo>
                        <a:pt x="578" y="1824"/>
                        <a:pt x="578" y="1824"/>
                        <a:pt x="578" y="1824"/>
                      </a:cubicBezTo>
                      <a:cubicBezTo>
                        <a:pt x="578" y="1736"/>
                        <a:pt x="506" y="1664"/>
                        <a:pt x="418" y="1664"/>
                      </a:cubicBezTo>
                      <a:cubicBezTo>
                        <a:pt x="330" y="1664"/>
                        <a:pt x="258" y="1736"/>
                        <a:pt x="258" y="1824"/>
                      </a:cubicBezTo>
                      <a:cubicBezTo>
                        <a:pt x="258" y="1920"/>
                        <a:pt x="258" y="1920"/>
                        <a:pt x="258" y="1920"/>
                      </a:cubicBezTo>
                      <a:cubicBezTo>
                        <a:pt x="130" y="1920"/>
                        <a:pt x="130" y="1920"/>
                        <a:pt x="130" y="1920"/>
                      </a:cubicBezTo>
                      <a:cubicBezTo>
                        <a:pt x="130" y="1536"/>
                        <a:pt x="130" y="1536"/>
                        <a:pt x="130" y="1536"/>
                      </a:cubicBezTo>
                      <a:cubicBezTo>
                        <a:pt x="706" y="1536"/>
                        <a:pt x="706" y="1536"/>
                        <a:pt x="706" y="1536"/>
                      </a:cubicBezTo>
                      <a:cubicBezTo>
                        <a:pt x="706" y="1920"/>
                        <a:pt x="706" y="1920"/>
                        <a:pt x="706" y="1920"/>
                      </a:cubicBezTo>
                      <a:lnTo>
                        <a:pt x="578" y="1920"/>
                      </a:lnTo>
                      <a:close/>
                      <a:moveTo>
                        <a:pt x="1730" y="1743"/>
                      </a:moveTo>
                      <a:cubicBezTo>
                        <a:pt x="1550" y="1859"/>
                        <a:pt x="1342" y="1920"/>
                        <a:pt x="1128" y="1920"/>
                      </a:cubicBezTo>
                      <a:cubicBezTo>
                        <a:pt x="770" y="1920"/>
                        <a:pt x="770" y="1920"/>
                        <a:pt x="770" y="1920"/>
                      </a:cubicBezTo>
                      <a:cubicBezTo>
                        <a:pt x="770" y="1792"/>
                        <a:pt x="770" y="1792"/>
                        <a:pt x="770" y="1792"/>
                      </a:cubicBezTo>
                      <a:cubicBezTo>
                        <a:pt x="1186" y="1792"/>
                        <a:pt x="1186" y="1792"/>
                        <a:pt x="1186" y="1792"/>
                      </a:cubicBezTo>
                      <a:cubicBezTo>
                        <a:pt x="1407" y="1792"/>
                        <a:pt x="1609" y="1682"/>
                        <a:pt x="1730" y="1503"/>
                      </a:cubicBezTo>
                      <a:lnTo>
                        <a:pt x="1730" y="1743"/>
                      </a:lnTo>
                      <a:close/>
                      <a:moveTo>
                        <a:pt x="1922" y="1728"/>
                      </a:moveTo>
                      <a:cubicBezTo>
                        <a:pt x="1794" y="1728"/>
                        <a:pt x="1794" y="1728"/>
                        <a:pt x="1794" y="1728"/>
                      </a:cubicBezTo>
                      <a:cubicBezTo>
                        <a:pt x="1794" y="1376"/>
                        <a:pt x="1794" y="1376"/>
                        <a:pt x="1794" y="1376"/>
                      </a:cubicBezTo>
                      <a:cubicBezTo>
                        <a:pt x="1794" y="1248"/>
                        <a:pt x="1794" y="1248"/>
                        <a:pt x="1794" y="1248"/>
                      </a:cubicBezTo>
                      <a:cubicBezTo>
                        <a:pt x="1794" y="1160"/>
                        <a:pt x="1722" y="1088"/>
                        <a:pt x="1634" y="1088"/>
                      </a:cubicBezTo>
                      <a:cubicBezTo>
                        <a:pt x="1546" y="1088"/>
                        <a:pt x="1474" y="1160"/>
                        <a:pt x="1474" y="1248"/>
                      </a:cubicBezTo>
                      <a:cubicBezTo>
                        <a:pt x="1474" y="1366"/>
                        <a:pt x="1474" y="1366"/>
                        <a:pt x="1474" y="1366"/>
                      </a:cubicBezTo>
                      <a:cubicBezTo>
                        <a:pt x="1439" y="1420"/>
                        <a:pt x="1396" y="1466"/>
                        <a:pt x="1346" y="1502"/>
                      </a:cubicBezTo>
                      <a:cubicBezTo>
                        <a:pt x="1346" y="832"/>
                        <a:pt x="1346" y="832"/>
                        <a:pt x="1346" y="832"/>
                      </a:cubicBezTo>
                      <a:cubicBezTo>
                        <a:pt x="1410" y="832"/>
                        <a:pt x="1410" y="832"/>
                        <a:pt x="1410" y="832"/>
                      </a:cubicBezTo>
                      <a:cubicBezTo>
                        <a:pt x="1410" y="928"/>
                        <a:pt x="1410" y="928"/>
                        <a:pt x="1410" y="928"/>
                      </a:cubicBezTo>
                      <a:cubicBezTo>
                        <a:pt x="1410" y="946"/>
                        <a:pt x="1424" y="960"/>
                        <a:pt x="1442" y="960"/>
                      </a:cubicBezTo>
                      <a:cubicBezTo>
                        <a:pt x="1570" y="960"/>
                        <a:pt x="1570" y="960"/>
                        <a:pt x="1570" y="960"/>
                      </a:cubicBezTo>
                      <a:cubicBezTo>
                        <a:pt x="1587" y="960"/>
                        <a:pt x="1602" y="946"/>
                        <a:pt x="1602" y="928"/>
                      </a:cubicBezTo>
                      <a:cubicBezTo>
                        <a:pt x="1602" y="832"/>
                        <a:pt x="1602" y="832"/>
                        <a:pt x="1602" y="832"/>
                      </a:cubicBezTo>
                      <a:cubicBezTo>
                        <a:pt x="1666" y="832"/>
                        <a:pt x="1666" y="832"/>
                        <a:pt x="1666" y="832"/>
                      </a:cubicBezTo>
                      <a:cubicBezTo>
                        <a:pt x="1666" y="928"/>
                        <a:pt x="1666" y="928"/>
                        <a:pt x="1666" y="928"/>
                      </a:cubicBezTo>
                      <a:cubicBezTo>
                        <a:pt x="1666" y="946"/>
                        <a:pt x="1680" y="960"/>
                        <a:pt x="1698" y="960"/>
                      </a:cubicBezTo>
                      <a:cubicBezTo>
                        <a:pt x="1826" y="960"/>
                        <a:pt x="1826" y="960"/>
                        <a:pt x="1826" y="960"/>
                      </a:cubicBezTo>
                      <a:cubicBezTo>
                        <a:pt x="1843" y="960"/>
                        <a:pt x="1858" y="946"/>
                        <a:pt x="1858" y="928"/>
                      </a:cubicBezTo>
                      <a:cubicBezTo>
                        <a:pt x="1858" y="832"/>
                        <a:pt x="1858" y="832"/>
                        <a:pt x="1858" y="832"/>
                      </a:cubicBezTo>
                      <a:cubicBezTo>
                        <a:pt x="1922" y="832"/>
                        <a:pt x="1922" y="832"/>
                        <a:pt x="1922" y="832"/>
                      </a:cubicBezTo>
                      <a:lnTo>
                        <a:pt x="1922" y="17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grpSp>
              <p:nvGrpSpPr>
                <p:cNvPr id="202" name="组合 201">
                  <a:extLst>
                    <a:ext uri="{FF2B5EF4-FFF2-40B4-BE49-F238E27FC236}">
                      <a16:creationId xmlns:a16="http://schemas.microsoft.com/office/drawing/2014/main" id="{45490EBD-F1F1-C160-0C7A-5EBD82601145}"/>
                    </a:ext>
                  </a:extLst>
                </p:cNvPr>
                <p:cNvGrpSpPr/>
                <p:nvPr/>
              </p:nvGrpSpPr>
              <p:grpSpPr>
                <a:xfrm>
                  <a:off x="1083067" y="2719078"/>
                  <a:ext cx="232851" cy="74845"/>
                  <a:chOff x="1550056" y="2813557"/>
                  <a:chExt cx="211159" cy="67873"/>
                </a:xfrm>
                <a:grpFill/>
              </p:grpSpPr>
              <p:sp>
                <p:nvSpPr>
                  <p:cNvPr id="203" name="Freeform 6">
                    <a:extLst>
                      <a:ext uri="{FF2B5EF4-FFF2-40B4-BE49-F238E27FC236}">
                        <a16:creationId xmlns:a16="http://schemas.microsoft.com/office/drawing/2014/main" id="{FB6F55F6-E082-C061-30DF-01CD3559D08F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1661158" y="2813557"/>
                    <a:ext cx="100057" cy="67873"/>
                  </a:xfrm>
                  <a:custGeom>
                    <a:avLst/>
                    <a:gdLst>
                      <a:gd name="T0" fmla="*/ 128 w 576"/>
                      <a:gd name="T1" fmla="*/ 384 h 391"/>
                      <a:gd name="T2" fmla="*/ 199 w 576"/>
                      <a:gd name="T3" fmla="*/ 362 h 391"/>
                      <a:gd name="T4" fmla="*/ 376 w 576"/>
                      <a:gd name="T5" fmla="*/ 362 h 391"/>
                      <a:gd name="T6" fmla="*/ 448 w 576"/>
                      <a:gd name="T7" fmla="*/ 384 h 391"/>
                      <a:gd name="T8" fmla="*/ 576 w 576"/>
                      <a:gd name="T9" fmla="*/ 256 h 391"/>
                      <a:gd name="T10" fmla="*/ 469 w 576"/>
                      <a:gd name="T11" fmla="*/ 130 h 391"/>
                      <a:gd name="T12" fmla="*/ 288 w 576"/>
                      <a:gd name="T13" fmla="*/ 0 h 391"/>
                      <a:gd name="T14" fmla="*/ 106 w 576"/>
                      <a:gd name="T15" fmla="*/ 130 h 391"/>
                      <a:gd name="T16" fmla="*/ 0 w 576"/>
                      <a:gd name="T17" fmla="*/ 256 h 391"/>
                      <a:gd name="T18" fmla="*/ 128 w 576"/>
                      <a:gd name="T19" fmla="*/ 384 h 391"/>
                      <a:gd name="T20" fmla="*/ 125 w 576"/>
                      <a:gd name="T21" fmla="*/ 192 h 391"/>
                      <a:gd name="T22" fmla="*/ 130 w 576"/>
                      <a:gd name="T23" fmla="*/ 192 h 391"/>
                      <a:gd name="T24" fmla="*/ 162 w 576"/>
                      <a:gd name="T25" fmla="*/ 167 h 391"/>
                      <a:gd name="T26" fmla="*/ 288 w 576"/>
                      <a:gd name="T27" fmla="*/ 64 h 391"/>
                      <a:gd name="T28" fmla="*/ 413 w 576"/>
                      <a:gd name="T29" fmla="*/ 167 h 391"/>
                      <a:gd name="T30" fmla="*/ 445 w 576"/>
                      <a:gd name="T31" fmla="*/ 192 h 391"/>
                      <a:gd name="T32" fmla="*/ 449 w 576"/>
                      <a:gd name="T33" fmla="*/ 192 h 391"/>
                      <a:gd name="T34" fmla="*/ 512 w 576"/>
                      <a:gd name="T35" fmla="*/ 256 h 391"/>
                      <a:gd name="T36" fmla="*/ 448 w 576"/>
                      <a:gd name="T37" fmla="*/ 320 h 391"/>
                      <a:gd name="T38" fmla="*/ 402 w 576"/>
                      <a:gd name="T39" fmla="*/ 301 h 391"/>
                      <a:gd name="T40" fmla="*/ 379 w 576"/>
                      <a:gd name="T41" fmla="*/ 291 h 391"/>
                      <a:gd name="T42" fmla="*/ 361 w 576"/>
                      <a:gd name="T43" fmla="*/ 297 h 391"/>
                      <a:gd name="T44" fmla="*/ 215 w 576"/>
                      <a:gd name="T45" fmla="*/ 297 h 391"/>
                      <a:gd name="T46" fmla="*/ 173 w 576"/>
                      <a:gd name="T47" fmla="*/ 301 h 391"/>
                      <a:gd name="T48" fmla="*/ 128 w 576"/>
                      <a:gd name="T49" fmla="*/ 320 h 391"/>
                      <a:gd name="T50" fmla="*/ 64 w 576"/>
                      <a:gd name="T51" fmla="*/ 256 h 391"/>
                      <a:gd name="T52" fmla="*/ 125 w 576"/>
                      <a:gd name="T53" fmla="*/ 192 h 3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</a:cxnLst>
                    <a:rect l="0" t="0" r="r" b="b"/>
                    <a:pathLst>
                      <a:path w="576" h="391">
                        <a:moveTo>
                          <a:pt x="128" y="384"/>
                        </a:moveTo>
                        <a:cubicBezTo>
                          <a:pt x="154" y="384"/>
                          <a:pt x="178" y="376"/>
                          <a:pt x="199" y="362"/>
                        </a:cubicBezTo>
                        <a:cubicBezTo>
                          <a:pt x="254" y="391"/>
                          <a:pt x="322" y="391"/>
                          <a:pt x="376" y="362"/>
                        </a:cubicBezTo>
                        <a:cubicBezTo>
                          <a:pt x="397" y="376"/>
                          <a:pt x="422" y="384"/>
                          <a:pt x="448" y="384"/>
                        </a:cubicBezTo>
                        <a:cubicBezTo>
                          <a:pt x="518" y="384"/>
                          <a:pt x="576" y="327"/>
                          <a:pt x="576" y="256"/>
                        </a:cubicBezTo>
                        <a:cubicBezTo>
                          <a:pt x="576" y="193"/>
                          <a:pt x="530" y="140"/>
                          <a:pt x="469" y="130"/>
                        </a:cubicBezTo>
                        <a:cubicBezTo>
                          <a:pt x="443" y="53"/>
                          <a:pt x="370" y="0"/>
                          <a:pt x="288" y="0"/>
                        </a:cubicBezTo>
                        <a:cubicBezTo>
                          <a:pt x="205" y="0"/>
                          <a:pt x="132" y="53"/>
                          <a:pt x="106" y="130"/>
                        </a:cubicBezTo>
                        <a:cubicBezTo>
                          <a:pt x="46" y="140"/>
                          <a:pt x="0" y="193"/>
                          <a:pt x="0" y="256"/>
                        </a:cubicBezTo>
                        <a:cubicBezTo>
                          <a:pt x="0" y="327"/>
                          <a:pt x="57" y="384"/>
                          <a:pt x="128" y="384"/>
                        </a:cubicBezTo>
                        <a:close/>
                        <a:moveTo>
                          <a:pt x="125" y="192"/>
                        </a:moveTo>
                        <a:cubicBezTo>
                          <a:pt x="126" y="192"/>
                          <a:pt x="128" y="192"/>
                          <a:pt x="130" y="192"/>
                        </a:cubicBezTo>
                        <a:cubicBezTo>
                          <a:pt x="144" y="193"/>
                          <a:pt x="159" y="182"/>
                          <a:pt x="162" y="167"/>
                        </a:cubicBezTo>
                        <a:cubicBezTo>
                          <a:pt x="174" y="107"/>
                          <a:pt x="227" y="64"/>
                          <a:pt x="288" y="64"/>
                        </a:cubicBezTo>
                        <a:cubicBezTo>
                          <a:pt x="348" y="64"/>
                          <a:pt x="401" y="107"/>
                          <a:pt x="413" y="167"/>
                        </a:cubicBezTo>
                        <a:cubicBezTo>
                          <a:pt x="416" y="182"/>
                          <a:pt x="429" y="192"/>
                          <a:pt x="445" y="192"/>
                        </a:cubicBezTo>
                        <a:cubicBezTo>
                          <a:pt x="446" y="192"/>
                          <a:pt x="447" y="192"/>
                          <a:pt x="449" y="192"/>
                        </a:cubicBezTo>
                        <a:cubicBezTo>
                          <a:pt x="484" y="193"/>
                          <a:pt x="512" y="221"/>
                          <a:pt x="512" y="256"/>
                        </a:cubicBezTo>
                        <a:cubicBezTo>
                          <a:pt x="512" y="291"/>
                          <a:pt x="483" y="320"/>
                          <a:pt x="448" y="320"/>
                        </a:cubicBezTo>
                        <a:cubicBezTo>
                          <a:pt x="430" y="320"/>
                          <a:pt x="414" y="313"/>
                          <a:pt x="402" y="301"/>
                        </a:cubicBezTo>
                        <a:cubicBezTo>
                          <a:pt x="396" y="294"/>
                          <a:pt x="388" y="291"/>
                          <a:pt x="379" y="291"/>
                        </a:cubicBezTo>
                        <a:cubicBezTo>
                          <a:pt x="373" y="291"/>
                          <a:pt x="366" y="293"/>
                          <a:pt x="361" y="297"/>
                        </a:cubicBezTo>
                        <a:cubicBezTo>
                          <a:pt x="317" y="327"/>
                          <a:pt x="258" y="327"/>
                          <a:pt x="215" y="297"/>
                        </a:cubicBezTo>
                        <a:cubicBezTo>
                          <a:pt x="202" y="288"/>
                          <a:pt x="184" y="289"/>
                          <a:pt x="173" y="301"/>
                        </a:cubicBezTo>
                        <a:cubicBezTo>
                          <a:pt x="161" y="313"/>
                          <a:pt x="145" y="320"/>
                          <a:pt x="128" y="320"/>
                        </a:cubicBezTo>
                        <a:cubicBezTo>
                          <a:pt x="92" y="320"/>
                          <a:pt x="64" y="291"/>
                          <a:pt x="64" y="256"/>
                        </a:cubicBezTo>
                        <a:cubicBezTo>
                          <a:pt x="64" y="221"/>
                          <a:pt x="92" y="192"/>
                          <a:pt x="125" y="19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204" name="Freeform 7">
                    <a:extLst>
                      <a:ext uri="{FF2B5EF4-FFF2-40B4-BE49-F238E27FC236}">
                        <a16:creationId xmlns:a16="http://schemas.microsoft.com/office/drawing/2014/main" id="{BB2B8AFA-7CA5-1053-109E-76E284C0D6C6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1550056" y="2813557"/>
                    <a:ext cx="100057" cy="67873"/>
                  </a:xfrm>
                  <a:custGeom>
                    <a:avLst/>
                    <a:gdLst>
                      <a:gd name="T0" fmla="*/ 128 w 576"/>
                      <a:gd name="T1" fmla="*/ 384 h 391"/>
                      <a:gd name="T2" fmla="*/ 199 w 576"/>
                      <a:gd name="T3" fmla="*/ 362 h 391"/>
                      <a:gd name="T4" fmla="*/ 376 w 576"/>
                      <a:gd name="T5" fmla="*/ 362 h 391"/>
                      <a:gd name="T6" fmla="*/ 448 w 576"/>
                      <a:gd name="T7" fmla="*/ 384 h 391"/>
                      <a:gd name="T8" fmla="*/ 576 w 576"/>
                      <a:gd name="T9" fmla="*/ 256 h 391"/>
                      <a:gd name="T10" fmla="*/ 469 w 576"/>
                      <a:gd name="T11" fmla="*/ 130 h 391"/>
                      <a:gd name="T12" fmla="*/ 288 w 576"/>
                      <a:gd name="T13" fmla="*/ 0 h 391"/>
                      <a:gd name="T14" fmla="*/ 106 w 576"/>
                      <a:gd name="T15" fmla="*/ 130 h 391"/>
                      <a:gd name="T16" fmla="*/ 0 w 576"/>
                      <a:gd name="T17" fmla="*/ 256 h 391"/>
                      <a:gd name="T18" fmla="*/ 128 w 576"/>
                      <a:gd name="T19" fmla="*/ 384 h 391"/>
                      <a:gd name="T20" fmla="*/ 125 w 576"/>
                      <a:gd name="T21" fmla="*/ 192 h 391"/>
                      <a:gd name="T22" fmla="*/ 130 w 576"/>
                      <a:gd name="T23" fmla="*/ 192 h 391"/>
                      <a:gd name="T24" fmla="*/ 162 w 576"/>
                      <a:gd name="T25" fmla="*/ 167 h 391"/>
                      <a:gd name="T26" fmla="*/ 288 w 576"/>
                      <a:gd name="T27" fmla="*/ 64 h 391"/>
                      <a:gd name="T28" fmla="*/ 413 w 576"/>
                      <a:gd name="T29" fmla="*/ 167 h 391"/>
                      <a:gd name="T30" fmla="*/ 445 w 576"/>
                      <a:gd name="T31" fmla="*/ 192 h 391"/>
                      <a:gd name="T32" fmla="*/ 449 w 576"/>
                      <a:gd name="T33" fmla="*/ 192 h 391"/>
                      <a:gd name="T34" fmla="*/ 512 w 576"/>
                      <a:gd name="T35" fmla="*/ 256 h 391"/>
                      <a:gd name="T36" fmla="*/ 448 w 576"/>
                      <a:gd name="T37" fmla="*/ 320 h 391"/>
                      <a:gd name="T38" fmla="*/ 402 w 576"/>
                      <a:gd name="T39" fmla="*/ 301 h 391"/>
                      <a:gd name="T40" fmla="*/ 379 w 576"/>
                      <a:gd name="T41" fmla="*/ 291 h 391"/>
                      <a:gd name="T42" fmla="*/ 361 w 576"/>
                      <a:gd name="T43" fmla="*/ 297 h 391"/>
                      <a:gd name="T44" fmla="*/ 215 w 576"/>
                      <a:gd name="T45" fmla="*/ 297 h 391"/>
                      <a:gd name="T46" fmla="*/ 173 w 576"/>
                      <a:gd name="T47" fmla="*/ 301 h 391"/>
                      <a:gd name="T48" fmla="*/ 128 w 576"/>
                      <a:gd name="T49" fmla="*/ 320 h 391"/>
                      <a:gd name="T50" fmla="*/ 64 w 576"/>
                      <a:gd name="T51" fmla="*/ 256 h 391"/>
                      <a:gd name="T52" fmla="*/ 125 w 576"/>
                      <a:gd name="T53" fmla="*/ 192 h 3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</a:cxnLst>
                    <a:rect l="0" t="0" r="r" b="b"/>
                    <a:pathLst>
                      <a:path w="576" h="391">
                        <a:moveTo>
                          <a:pt x="128" y="384"/>
                        </a:moveTo>
                        <a:cubicBezTo>
                          <a:pt x="154" y="384"/>
                          <a:pt x="178" y="376"/>
                          <a:pt x="199" y="362"/>
                        </a:cubicBezTo>
                        <a:cubicBezTo>
                          <a:pt x="254" y="391"/>
                          <a:pt x="322" y="391"/>
                          <a:pt x="376" y="362"/>
                        </a:cubicBezTo>
                        <a:cubicBezTo>
                          <a:pt x="397" y="376"/>
                          <a:pt x="422" y="384"/>
                          <a:pt x="448" y="384"/>
                        </a:cubicBezTo>
                        <a:cubicBezTo>
                          <a:pt x="518" y="384"/>
                          <a:pt x="576" y="327"/>
                          <a:pt x="576" y="256"/>
                        </a:cubicBezTo>
                        <a:cubicBezTo>
                          <a:pt x="576" y="193"/>
                          <a:pt x="530" y="140"/>
                          <a:pt x="469" y="130"/>
                        </a:cubicBezTo>
                        <a:cubicBezTo>
                          <a:pt x="443" y="53"/>
                          <a:pt x="370" y="0"/>
                          <a:pt x="288" y="0"/>
                        </a:cubicBezTo>
                        <a:cubicBezTo>
                          <a:pt x="205" y="0"/>
                          <a:pt x="132" y="53"/>
                          <a:pt x="106" y="130"/>
                        </a:cubicBezTo>
                        <a:cubicBezTo>
                          <a:pt x="46" y="140"/>
                          <a:pt x="0" y="193"/>
                          <a:pt x="0" y="256"/>
                        </a:cubicBezTo>
                        <a:cubicBezTo>
                          <a:pt x="0" y="327"/>
                          <a:pt x="57" y="384"/>
                          <a:pt x="128" y="384"/>
                        </a:cubicBezTo>
                        <a:close/>
                        <a:moveTo>
                          <a:pt x="125" y="192"/>
                        </a:moveTo>
                        <a:cubicBezTo>
                          <a:pt x="126" y="192"/>
                          <a:pt x="128" y="192"/>
                          <a:pt x="130" y="192"/>
                        </a:cubicBezTo>
                        <a:cubicBezTo>
                          <a:pt x="144" y="193"/>
                          <a:pt x="159" y="182"/>
                          <a:pt x="162" y="167"/>
                        </a:cubicBezTo>
                        <a:cubicBezTo>
                          <a:pt x="174" y="107"/>
                          <a:pt x="227" y="64"/>
                          <a:pt x="288" y="64"/>
                        </a:cubicBezTo>
                        <a:cubicBezTo>
                          <a:pt x="348" y="64"/>
                          <a:pt x="401" y="107"/>
                          <a:pt x="413" y="167"/>
                        </a:cubicBezTo>
                        <a:cubicBezTo>
                          <a:pt x="416" y="182"/>
                          <a:pt x="429" y="192"/>
                          <a:pt x="445" y="192"/>
                        </a:cubicBezTo>
                        <a:cubicBezTo>
                          <a:pt x="446" y="192"/>
                          <a:pt x="447" y="192"/>
                          <a:pt x="449" y="192"/>
                        </a:cubicBezTo>
                        <a:cubicBezTo>
                          <a:pt x="484" y="193"/>
                          <a:pt x="512" y="221"/>
                          <a:pt x="512" y="256"/>
                        </a:cubicBezTo>
                        <a:cubicBezTo>
                          <a:pt x="512" y="291"/>
                          <a:pt x="483" y="320"/>
                          <a:pt x="448" y="320"/>
                        </a:cubicBezTo>
                        <a:cubicBezTo>
                          <a:pt x="430" y="320"/>
                          <a:pt x="414" y="313"/>
                          <a:pt x="402" y="301"/>
                        </a:cubicBezTo>
                        <a:cubicBezTo>
                          <a:pt x="396" y="294"/>
                          <a:pt x="388" y="291"/>
                          <a:pt x="379" y="291"/>
                        </a:cubicBezTo>
                        <a:cubicBezTo>
                          <a:pt x="373" y="291"/>
                          <a:pt x="366" y="293"/>
                          <a:pt x="361" y="297"/>
                        </a:cubicBezTo>
                        <a:cubicBezTo>
                          <a:pt x="317" y="327"/>
                          <a:pt x="258" y="327"/>
                          <a:pt x="215" y="297"/>
                        </a:cubicBezTo>
                        <a:cubicBezTo>
                          <a:pt x="202" y="288"/>
                          <a:pt x="184" y="289"/>
                          <a:pt x="173" y="301"/>
                        </a:cubicBezTo>
                        <a:cubicBezTo>
                          <a:pt x="161" y="313"/>
                          <a:pt x="145" y="320"/>
                          <a:pt x="128" y="320"/>
                        </a:cubicBezTo>
                        <a:cubicBezTo>
                          <a:pt x="92" y="320"/>
                          <a:pt x="64" y="291"/>
                          <a:pt x="64" y="256"/>
                        </a:cubicBezTo>
                        <a:cubicBezTo>
                          <a:pt x="64" y="221"/>
                          <a:pt x="92" y="192"/>
                          <a:pt x="125" y="19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</p:grpSp>
          </p:grp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0E68A3E7-668D-8A18-58A4-AECCBCBCE396}"/>
              </a:ext>
            </a:extLst>
          </p:cNvPr>
          <p:cNvGrpSpPr/>
          <p:nvPr/>
        </p:nvGrpSpPr>
        <p:grpSpPr>
          <a:xfrm>
            <a:off x="4302635" y="1242656"/>
            <a:ext cx="1525022" cy="4286724"/>
            <a:chOff x="4302635" y="1242656"/>
            <a:chExt cx="1525022" cy="4286724"/>
          </a:xfrm>
        </p:grpSpPr>
        <p:sp>
          <p:nvSpPr>
            <p:cNvPr id="273" name="矩形 272">
              <a:extLst>
                <a:ext uri="{FF2B5EF4-FFF2-40B4-BE49-F238E27FC236}">
                  <a16:creationId xmlns:a16="http://schemas.microsoft.com/office/drawing/2014/main" id="{3329EAF5-D628-4AE5-0587-39BD8E029DC2}"/>
                </a:ext>
              </a:extLst>
            </p:cNvPr>
            <p:cNvSpPr>
              <a:spLocks/>
            </p:cNvSpPr>
            <p:nvPr/>
          </p:nvSpPr>
          <p:spPr>
            <a:xfrm>
              <a:off x="4302635" y="2034561"/>
              <a:ext cx="1525022" cy="55399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让每一场演示都深入人心</a:t>
              </a:r>
            </a:p>
          </p:txBody>
        </p:sp>
        <p:cxnSp>
          <p:nvCxnSpPr>
            <p:cNvPr id="263" name="直接连接符 262">
              <a:extLst>
                <a:ext uri="{FF2B5EF4-FFF2-40B4-BE49-F238E27FC236}">
                  <a16:creationId xmlns:a16="http://schemas.microsoft.com/office/drawing/2014/main" id="{F1376138-1BC1-D257-CADE-403BEC34AE9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65148" y="2668910"/>
              <a:ext cx="0" cy="2860470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rgbClr val="3A95EE"/>
                  </a:gs>
                  <a:gs pos="100000">
                    <a:srgbClr val="B0E5FF">
                      <a:alpha val="0"/>
                    </a:srgb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EA518FF1-4BB8-F16B-81AA-59171C5F8991}"/>
                </a:ext>
              </a:extLst>
            </p:cNvPr>
            <p:cNvGrpSpPr/>
            <p:nvPr/>
          </p:nvGrpSpPr>
          <p:grpSpPr>
            <a:xfrm>
              <a:off x="4673254" y="1242656"/>
              <a:ext cx="783784" cy="783784"/>
              <a:chOff x="4673254" y="1242656"/>
              <a:chExt cx="783784" cy="783784"/>
            </a:xfrm>
          </p:grpSpPr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4EB370C4-6D18-6575-83A4-A996654C4D87}"/>
                  </a:ext>
                </a:extLst>
              </p:cNvPr>
              <p:cNvGrpSpPr/>
              <p:nvPr/>
            </p:nvGrpSpPr>
            <p:grpSpPr>
              <a:xfrm>
                <a:off x="4673254" y="1242656"/>
                <a:ext cx="783784" cy="783784"/>
                <a:chOff x="2809539" y="1812753"/>
                <a:chExt cx="783784" cy="783784"/>
              </a:xfrm>
            </p:grpSpPr>
            <p:sp>
              <p:nvSpPr>
                <p:cNvPr id="47" name="椭圆 46">
                  <a:extLst>
                    <a:ext uri="{FF2B5EF4-FFF2-40B4-BE49-F238E27FC236}">
                      <a16:creationId xmlns:a16="http://schemas.microsoft.com/office/drawing/2014/main" id="{877E290C-09FE-C7FF-7BFF-03D39B385CAF}"/>
                    </a:ext>
                  </a:extLst>
                </p:cNvPr>
                <p:cNvSpPr/>
                <p:nvPr/>
              </p:nvSpPr>
              <p:spPr>
                <a:xfrm>
                  <a:off x="2840495" y="1843709"/>
                  <a:ext cx="721872" cy="721872"/>
                </a:xfrm>
                <a:prstGeom prst="ellipse">
                  <a:avLst/>
                </a:prstGeom>
                <a:gradFill flip="none" rotWithShape="1">
                  <a:gsLst>
                    <a:gs pos="11000">
                      <a:srgbClr val="3A95EE">
                        <a:alpha val="49000"/>
                      </a:srgbClr>
                    </a:gs>
                    <a:gs pos="98000">
                      <a:srgbClr val="B0E5FF">
                        <a:alpha val="88000"/>
                      </a:srgbClr>
                    </a:gs>
                  </a:gsLst>
                  <a:lin ang="13500000" scaled="1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zh-CN" altLang="en-US" kern="0">
                    <a:solidFill>
                      <a:prstClr val="white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48" name="椭圆 47">
                  <a:extLst>
                    <a:ext uri="{FF2B5EF4-FFF2-40B4-BE49-F238E27FC236}">
                      <a16:creationId xmlns:a16="http://schemas.microsoft.com/office/drawing/2014/main" id="{7EADE6D2-6C3A-3501-FB9A-D7A85FFDD587}"/>
                    </a:ext>
                  </a:extLst>
                </p:cNvPr>
                <p:cNvSpPr/>
                <p:nvPr/>
              </p:nvSpPr>
              <p:spPr>
                <a:xfrm>
                  <a:off x="2809539" y="1812753"/>
                  <a:ext cx="783784" cy="783784"/>
                </a:xfrm>
                <a:prstGeom prst="ellipse">
                  <a:avLst/>
                </a:prstGeom>
                <a:noFill/>
                <a:ln w="6350">
                  <a:gradFill>
                    <a:gsLst>
                      <a:gs pos="0">
                        <a:srgbClr val="87D5FC"/>
                      </a:gs>
                      <a:gs pos="100000">
                        <a:srgbClr val="87D5FC">
                          <a:alpha val="0"/>
                        </a:srgb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</p:grpSp>
          <p:grpSp>
            <p:nvGrpSpPr>
              <p:cNvPr id="265" name="组合 264">
                <a:extLst>
                  <a:ext uri="{FF2B5EF4-FFF2-40B4-BE49-F238E27FC236}">
                    <a16:creationId xmlns:a16="http://schemas.microsoft.com/office/drawing/2014/main" id="{DC1DAACD-59D9-BD71-C2FD-EB2F8258F273}"/>
                  </a:ext>
                </a:extLst>
              </p:cNvPr>
              <p:cNvGrpSpPr/>
              <p:nvPr/>
            </p:nvGrpSpPr>
            <p:grpSpPr>
              <a:xfrm>
                <a:off x="4862728" y="1434457"/>
                <a:ext cx="404836" cy="400183"/>
                <a:chOff x="10863886" y="2821830"/>
                <a:chExt cx="404836" cy="400183"/>
              </a:xfrm>
              <a:solidFill>
                <a:schemeClr val="bg1"/>
              </a:solidFill>
            </p:grpSpPr>
            <p:sp>
              <p:nvSpPr>
                <p:cNvPr id="266" name="Freeform 112">
                  <a:extLst>
                    <a:ext uri="{FF2B5EF4-FFF2-40B4-BE49-F238E27FC236}">
                      <a16:creationId xmlns:a16="http://schemas.microsoft.com/office/drawing/2014/main" id="{824A11E0-6217-CEC2-E564-6BF36990F9B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863886" y="2821830"/>
                  <a:ext cx="404836" cy="400183"/>
                </a:xfrm>
                <a:custGeom>
                  <a:avLst/>
                  <a:gdLst>
                    <a:gd name="T0" fmla="*/ 1532 w 2048"/>
                    <a:gd name="T1" fmla="*/ 656 h 2024"/>
                    <a:gd name="T2" fmla="*/ 1820 w 2048"/>
                    <a:gd name="T3" fmla="*/ 472 h 2024"/>
                    <a:gd name="T4" fmla="*/ 1316 w 2048"/>
                    <a:gd name="T5" fmla="*/ 288 h 2024"/>
                    <a:gd name="T6" fmla="*/ 1164 w 2048"/>
                    <a:gd name="T7" fmla="*/ 0 h 2024"/>
                    <a:gd name="T8" fmla="*/ 0 w 2048"/>
                    <a:gd name="T9" fmla="*/ 184 h 2024"/>
                    <a:gd name="T10" fmla="*/ 504 w 2048"/>
                    <a:gd name="T11" fmla="*/ 368 h 2024"/>
                    <a:gd name="T12" fmla="*/ 504 w 2048"/>
                    <a:gd name="T13" fmla="*/ 576 h 2024"/>
                    <a:gd name="T14" fmla="*/ 216 w 2048"/>
                    <a:gd name="T15" fmla="*/ 760 h 2024"/>
                    <a:gd name="T16" fmla="*/ 216 w 2048"/>
                    <a:gd name="T17" fmla="*/ 1048 h 2024"/>
                    <a:gd name="T18" fmla="*/ 216 w 2048"/>
                    <a:gd name="T19" fmla="*/ 1336 h 2024"/>
                    <a:gd name="T20" fmla="*/ 216 w 2048"/>
                    <a:gd name="T21" fmla="*/ 1624 h 2024"/>
                    <a:gd name="T22" fmla="*/ 871 w 2048"/>
                    <a:gd name="T23" fmla="*/ 1808 h 2024"/>
                    <a:gd name="T24" fmla="*/ 2048 w 2048"/>
                    <a:gd name="T25" fmla="*/ 1344 h 2024"/>
                    <a:gd name="T26" fmla="*/ 1636 w 2048"/>
                    <a:gd name="T27" fmla="*/ 368 h 2024"/>
                    <a:gd name="T28" fmla="*/ 1636 w 2048"/>
                    <a:gd name="T29" fmla="*/ 576 h 2024"/>
                    <a:gd name="T30" fmla="*/ 656 w 2048"/>
                    <a:gd name="T31" fmla="*/ 576 h 2024"/>
                    <a:gd name="T32" fmla="*/ 656 w 2048"/>
                    <a:gd name="T33" fmla="*/ 368 h 2024"/>
                    <a:gd name="T34" fmla="*/ 184 w 2048"/>
                    <a:gd name="T35" fmla="*/ 288 h 2024"/>
                    <a:gd name="T36" fmla="*/ 184 w 2048"/>
                    <a:gd name="T37" fmla="*/ 80 h 2024"/>
                    <a:gd name="T38" fmla="*/ 1268 w 2048"/>
                    <a:gd name="T39" fmla="*/ 184 h 2024"/>
                    <a:gd name="T40" fmla="*/ 184 w 2048"/>
                    <a:gd name="T41" fmla="*/ 288 h 2024"/>
                    <a:gd name="T42" fmla="*/ 1380 w 2048"/>
                    <a:gd name="T43" fmla="*/ 656 h 2024"/>
                    <a:gd name="T44" fmla="*/ 1368 w 2048"/>
                    <a:gd name="T45" fmla="*/ 664 h 2024"/>
                    <a:gd name="T46" fmla="*/ 400 w 2048"/>
                    <a:gd name="T47" fmla="*/ 864 h 2024"/>
                    <a:gd name="T48" fmla="*/ 400 w 2048"/>
                    <a:gd name="T49" fmla="*/ 656 h 2024"/>
                    <a:gd name="T50" fmla="*/ 818 w 2048"/>
                    <a:gd name="T51" fmla="*/ 944 h 2024"/>
                    <a:gd name="T52" fmla="*/ 400 w 2048"/>
                    <a:gd name="T53" fmla="*/ 1152 h 2024"/>
                    <a:gd name="T54" fmla="*/ 400 w 2048"/>
                    <a:gd name="T55" fmla="*/ 944 h 2024"/>
                    <a:gd name="T56" fmla="*/ 697 w 2048"/>
                    <a:gd name="T57" fmla="*/ 1232 h 2024"/>
                    <a:gd name="T58" fmla="*/ 695 w 2048"/>
                    <a:gd name="T59" fmla="*/ 1440 h 2024"/>
                    <a:gd name="T60" fmla="*/ 296 w 2048"/>
                    <a:gd name="T61" fmla="*/ 1336 h 2024"/>
                    <a:gd name="T62" fmla="*/ 400 w 2048"/>
                    <a:gd name="T63" fmla="*/ 1728 h 2024"/>
                    <a:gd name="T64" fmla="*/ 400 w 2048"/>
                    <a:gd name="T65" fmla="*/ 1520 h 2024"/>
                    <a:gd name="T66" fmla="*/ 807 w 2048"/>
                    <a:gd name="T67" fmla="*/ 1728 h 2024"/>
                    <a:gd name="T68" fmla="*/ 1368 w 2048"/>
                    <a:gd name="T69" fmla="*/ 1944 h 2024"/>
                    <a:gd name="T70" fmla="*/ 1368 w 2048"/>
                    <a:gd name="T71" fmla="*/ 744 h 2024"/>
                    <a:gd name="T72" fmla="*/ 1368 w 2048"/>
                    <a:gd name="T73" fmla="*/ 1944 h 20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048" h="2024">
                      <a:moveTo>
                        <a:pt x="1550" y="689"/>
                      </a:moveTo>
                      <a:cubicBezTo>
                        <a:pt x="1545" y="677"/>
                        <a:pt x="1539" y="666"/>
                        <a:pt x="1532" y="656"/>
                      </a:cubicBezTo>
                      <a:cubicBezTo>
                        <a:pt x="1636" y="656"/>
                        <a:pt x="1636" y="656"/>
                        <a:pt x="1636" y="656"/>
                      </a:cubicBezTo>
                      <a:cubicBezTo>
                        <a:pt x="1737" y="656"/>
                        <a:pt x="1820" y="573"/>
                        <a:pt x="1820" y="472"/>
                      </a:cubicBezTo>
                      <a:cubicBezTo>
                        <a:pt x="1820" y="371"/>
                        <a:pt x="1737" y="288"/>
                        <a:pt x="1636" y="288"/>
                      </a:cubicBezTo>
                      <a:cubicBezTo>
                        <a:pt x="1316" y="288"/>
                        <a:pt x="1316" y="288"/>
                        <a:pt x="1316" y="288"/>
                      </a:cubicBezTo>
                      <a:cubicBezTo>
                        <a:pt x="1336" y="258"/>
                        <a:pt x="1348" y="223"/>
                        <a:pt x="1348" y="184"/>
                      </a:cubicBezTo>
                      <a:cubicBezTo>
                        <a:pt x="1348" y="83"/>
                        <a:pt x="1265" y="0"/>
                        <a:pt x="1164" y="0"/>
                      </a:cubicBezTo>
                      <a:cubicBezTo>
                        <a:pt x="184" y="0"/>
                        <a:pt x="184" y="0"/>
                        <a:pt x="184" y="0"/>
                      </a:cubicBezTo>
                      <a:cubicBezTo>
                        <a:pt x="83" y="0"/>
                        <a:pt x="0" y="83"/>
                        <a:pt x="0" y="184"/>
                      </a:cubicBezTo>
                      <a:cubicBezTo>
                        <a:pt x="0" y="285"/>
                        <a:pt x="83" y="368"/>
                        <a:pt x="184" y="368"/>
                      </a:cubicBezTo>
                      <a:cubicBezTo>
                        <a:pt x="504" y="368"/>
                        <a:pt x="504" y="368"/>
                        <a:pt x="504" y="368"/>
                      </a:cubicBezTo>
                      <a:cubicBezTo>
                        <a:pt x="484" y="398"/>
                        <a:pt x="472" y="433"/>
                        <a:pt x="472" y="472"/>
                      </a:cubicBezTo>
                      <a:cubicBezTo>
                        <a:pt x="472" y="511"/>
                        <a:pt x="484" y="546"/>
                        <a:pt x="504" y="576"/>
                      </a:cubicBezTo>
                      <a:cubicBezTo>
                        <a:pt x="400" y="576"/>
                        <a:pt x="400" y="576"/>
                        <a:pt x="400" y="576"/>
                      </a:cubicBezTo>
                      <a:cubicBezTo>
                        <a:pt x="299" y="576"/>
                        <a:pt x="216" y="659"/>
                        <a:pt x="216" y="760"/>
                      </a:cubicBezTo>
                      <a:cubicBezTo>
                        <a:pt x="216" y="818"/>
                        <a:pt x="243" y="870"/>
                        <a:pt x="286" y="904"/>
                      </a:cubicBezTo>
                      <a:cubicBezTo>
                        <a:pt x="243" y="938"/>
                        <a:pt x="216" y="990"/>
                        <a:pt x="216" y="1048"/>
                      </a:cubicBezTo>
                      <a:cubicBezTo>
                        <a:pt x="216" y="1106"/>
                        <a:pt x="243" y="1158"/>
                        <a:pt x="286" y="1192"/>
                      </a:cubicBezTo>
                      <a:cubicBezTo>
                        <a:pt x="243" y="1226"/>
                        <a:pt x="216" y="1278"/>
                        <a:pt x="216" y="1336"/>
                      </a:cubicBezTo>
                      <a:cubicBezTo>
                        <a:pt x="216" y="1394"/>
                        <a:pt x="243" y="1446"/>
                        <a:pt x="286" y="1480"/>
                      </a:cubicBezTo>
                      <a:cubicBezTo>
                        <a:pt x="243" y="1514"/>
                        <a:pt x="216" y="1566"/>
                        <a:pt x="216" y="1624"/>
                      </a:cubicBezTo>
                      <a:cubicBezTo>
                        <a:pt x="216" y="1725"/>
                        <a:pt x="299" y="1808"/>
                        <a:pt x="400" y="1808"/>
                      </a:cubicBezTo>
                      <a:cubicBezTo>
                        <a:pt x="871" y="1808"/>
                        <a:pt x="871" y="1808"/>
                        <a:pt x="871" y="1808"/>
                      </a:cubicBezTo>
                      <a:cubicBezTo>
                        <a:pt x="996" y="1941"/>
                        <a:pt x="1172" y="2024"/>
                        <a:pt x="1368" y="2024"/>
                      </a:cubicBezTo>
                      <a:cubicBezTo>
                        <a:pt x="1743" y="2024"/>
                        <a:pt x="2048" y="1719"/>
                        <a:pt x="2048" y="1344"/>
                      </a:cubicBezTo>
                      <a:cubicBezTo>
                        <a:pt x="2048" y="1032"/>
                        <a:pt x="1837" y="768"/>
                        <a:pt x="1550" y="689"/>
                      </a:cubicBezTo>
                      <a:close/>
                      <a:moveTo>
                        <a:pt x="1636" y="368"/>
                      </a:moveTo>
                      <a:cubicBezTo>
                        <a:pt x="1693" y="368"/>
                        <a:pt x="1740" y="415"/>
                        <a:pt x="1740" y="472"/>
                      </a:cubicBezTo>
                      <a:cubicBezTo>
                        <a:pt x="1740" y="529"/>
                        <a:pt x="1693" y="576"/>
                        <a:pt x="1636" y="576"/>
                      </a:cubicBezTo>
                      <a:cubicBezTo>
                        <a:pt x="1380" y="576"/>
                        <a:pt x="1380" y="576"/>
                        <a:pt x="1380" y="576"/>
                      </a:cubicBezTo>
                      <a:cubicBezTo>
                        <a:pt x="656" y="576"/>
                        <a:pt x="656" y="576"/>
                        <a:pt x="656" y="576"/>
                      </a:cubicBezTo>
                      <a:cubicBezTo>
                        <a:pt x="599" y="576"/>
                        <a:pt x="552" y="529"/>
                        <a:pt x="552" y="472"/>
                      </a:cubicBezTo>
                      <a:cubicBezTo>
                        <a:pt x="552" y="415"/>
                        <a:pt x="599" y="368"/>
                        <a:pt x="656" y="368"/>
                      </a:cubicBezTo>
                      <a:lnTo>
                        <a:pt x="1636" y="368"/>
                      </a:lnTo>
                      <a:close/>
                      <a:moveTo>
                        <a:pt x="184" y="288"/>
                      </a:moveTo>
                      <a:cubicBezTo>
                        <a:pt x="127" y="288"/>
                        <a:pt x="80" y="241"/>
                        <a:pt x="80" y="184"/>
                      </a:cubicBezTo>
                      <a:cubicBezTo>
                        <a:pt x="80" y="127"/>
                        <a:pt x="127" y="80"/>
                        <a:pt x="184" y="80"/>
                      </a:cubicBezTo>
                      <a:cubicBezTo>
                        <a:pt x="1164" y="80"/>
                        <a:pt x="1164" y="80"/>
                        <a:pt x="1164" y="80"/>
                      </a:cubicBezTo>
                      <a:cubicBezTo>
                        <a:pt x="1221" y="80"/>
                        <a:pt x="1268" y="127"/>
                        <a:pt x="1268" y="184"/>
                      </a:cubicBezTo>
                      <a:cubicBezTo>
                        <a:pt x="1268" y="241"/>
                        <a:pt x="1221" y="288"/>
                        <a:pt x="1164" y="288"/>
                      </a:cubicBezTo>
                      <a:lnTo>
                        <a:pt x="184" y="288"/>
                      </a:lnTo>
                      <a:close/>
                      <a:moveTo>
                        <a:pt x="400" y="656"/>
                      </a:moveTo>
                      <a:cubicBezTo>
                        <a:pt x="1380" y="656"/>
                        <a:pt x="1380" y="656"/>
                        <a:pt x="1380" y="656"/>
                      </a:cubicBezTo>
                      <a:cubicBezTo>
                        <a:pt x="1396" y="656"/>
                        <a:pt x="1412" y="660"/>
                        <a:pt x="1425" y="666"/>
                      </a:cubicBezTo>
                      <a:cubicBezTo>
                        <a:pt x="1406" y="665"/>
                        <a:pt x="1387" y="664"/>
                        <a:pt x="1368" y="664"/>
                      </a:cubicBezTo>
                      <a:cubicBezTo>
                        <a:pt x="1180" y="664"/>
                        <a:pt x="1010" y="741"/>
                        <a:pt x="887" y="864"/>
                      </a:cubicBezTo>
                      <a:cubicBezTo>
                        <a:pt x="400" y="864"/>
                        <a:pt x="400" y="864"/>
                        <a:pt x="400" y="864"/>
                      </a:cubicBezTo>
                      <a:cubicBezTo>
                        <a:pt x="343" y="864"/>
                        <a:pt x="296" y="817"/>
                        <a:pt x="296" y="760"/>
                      </a:cubicBezTo>
                      <a:cubicBezTo>
                        <a:pt x="296" y="703"/>
                        <a:pt x="343" y="656"/>
                        <a:pt x="400" y="656"/>
                      </a:cubicBezTo>
                      <a:close/>
                      <a:moveTo>
                        <a:pt x="400" y="944"/>
                      </a:moveTo>
                      <a:cubicBezTo>
                        <a:pt x="818" y="944"/>
                        <a:pt x="818" y="944"/>
                        <a:pt x="818" y="944"/>
                      </a:cubicBezTo>
                      <a:cubicBezTo>
                        <a:pt x="773" y="1006"/>
                        <a:pt x="738" y="1076"/>
                        <a:pt x="716" y="1152"/>
                      </a:cubicBezTo>
                      <a:cubicBezTo>
                        <a:pt x="400" y="1152"/>
                        <a:pt x="400" y="1152"/>
                        <a:pt x="400" y="1152"/>
                      </a:cubicBezTo>
                      <a:cubicBezTo>
                        <a:pt x="343" y="1152"/>
                        <a:pt x="296" y="1105"/>
                        <a:pt x="296" y="1048"/>
                      </a:cubicBezTo>
                      <a:cubicBezTo>
                        <a:pt x="296" y="991"/>
                        <a:pt x="343" y="944"/>
                        <a:pt x="400" y="944"/>
                      </a:cubicBezTo>
                      <a:close/>
                      <a:moveTo>
                        <a:pt x="400" y="1232"/>
                      </a:moveTo>
                      <a:cubicBezTo>
                        <a:pt x="697" y="1232"/>
                        <a:pt x="697" y="1232"/>
                        <a:pt x="697" y="1232"/>
                      </a:cubicBezTo>
                      <a:cubicBezTo>
                        <a:pt x="691" y="1268"/>
                        <a:pt x="688" y="1306"/>
                        <a:pt x="688" y="1344"/>
                      </a:cubicBezTo>
                      <a:cubicBezTo>
                        <a:pt x="688" y="1377"/>
                        <a:pt x="690" y="1409"/>
                        <a:pt x="695" y="1440"/>
                      </a:cubicBezTo>
                      <a:cubicBezTo>
                        <a:pt x="400" y="1440"/>
                        <a:pt x="400" y="1440"/>
                        <a:pt x="400" y="1440"/>
                      </a:cubicBezTo>
                      <a:cubicBezTo>
                        <a:pt x="343" y="1440"/>
                        <a:pt x="296" y="1393"/>
                        <a:pt x="296" y="1336"/>
                      </a:cubicBezTo>
                      <a:cubicBezTo>
                        <a:pt x="296" y="1279"/>
                        <a:pt x="343" y="1232"/>
                        <a:pt x="400" y="1232"/>
                      </a:cubicBezTo>
                      <a:close/>
                      <a:moveTo>
                        <a:pt x="400" y="1728"/>
                      </a:moveTo>
                      <a:cubicBezTo>
                        <a:pt x="343" y="1728"/>
                        <a:pt x="296" y="1681"/>
                        <a:pt x="296" y="1624"/>
                      </a:cubicBezTo>
                      <a:cubicBezTo>
                        <a:pt x="296" y="1567"/>
                        <a:pt x="343" y="1520"/>
                        <a:pt x="400" y="1520"/>
                      </a:cubicBezTo>
                      <a:cubicBezTo>
                        <a:pt x="711" y="1520"/>
                        <a:pt x="711" y="1520"/>
                        <a:pt x="711" y="1520"/>
                      </a:cubicBezTo>
                      <a:cubicBezTo>
                        <a:pt x="731" y="1595"/>
                        <a:pt x="764" y="1665"/>
                        <a:pt x="807" y="1728"/>
                      </a:cubicBezTo>
                      <a:lnTo>
                        <a:pt x="400" y="1728"/>
                      </a:lnTo>
                      <a:close/>
                      <a:moveTo>
                        <a:pt x="1368" y="1944"/>
                      </a:moveTo>
                      <a:cubicBezTo>
                        <a:pt x="1037" y="1944"/>
                        <a:pt x="768" y="1675"/>
                        <a:pt x="768" y="1344"/>
                      </a:cubicBezTo>
                      <a:cubicBezTo>
                        <a:pt x="768" y="1013"/>
                        <a:pt x="1037" y="744"/>
                        <a:pt x="1368" y="744"/>
                      </a:cubicBezTo>
                      <a:cubicBezTo>
                        <a:pt x="1699" y="744"/>
                        <a:pt x="1968" y="1013"/>
                        <a:pt x="1968" y="1344"/>
                      </a:cubicBezTo>
                      <a:cubicBezTo>
                        <a:pt x="1968" y="1675"/>
                        <a:pt x="1699" y="1944"/>
                        <a:pt x="1368" y="19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grpSp>
              <p:nvGrpSpPr>
                <p:cNvPr id="267" name="组合 266">
                  <a:extLst>
                    <a:ext uri="{FF2B5EF4-FFF2-40B4-BE49-F238E27FC236}">
                      <a16:creationId xmlns:a16="http://schemas.microsoft.com/office/drawing/2014/main" id="{02CDBA25-8F29-C850-387F-7EF3A44A50F8}"/>
                    </a:ext>
                  </a:extLst>
                </p:cNvPr>
                <p:cNvGrpSpPr/>
                <p:nvPr/>
              </p:nvGrpSpPr>
              <p:grpSpPr>
                <a:xfrm>
                  <a:off x="11031404" y="2984695"/>
                  <a:ext cx="205675" cy="205676"/>
                  <a:chOff x="11031404" y="2984695"/>
                  <a:chExt cx="205675" cy="205676"/>
                </a:xfrm>
                <a:grpFill/>
              </p:grpSpPr>
              <p:sp>
                <p:nvSpPr>
                  <p:cNvPr id="268" name="Freeform 108">
                    <a:extLst>
                      <a:ext uri="{FF2B5EF4-FFF2-40B4-BE49-F238E27FC236}">
                        <a16:creationId xmlns:a16="http://schemas.microsoft.com/office/drawing/2014/main" id="{5E1D9EE6-46F7-1B32-7141-1EBCB4AF95F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166349" y="2993071"/>
                    <a:ext cx="70730" cy="147044"/>
                  </a:xfrm>
                  <a:custGeom>
                    <a:avLst/>
                    <a:gdLst>
                      <a:gd name="T0" fmla="*/ 276 w 358"/>
                      <a:gd name="T1" fmla="*/ 198 h 743"/>
                      <a:gd name="T2" fmla="*/ 63 w 358"/>
                      <a:gd name="T3" fmla="*/ 9 h 743"/>
                      <a:gd name="T4" fmla="*/ 10 w 358"/>
                      <a:gd name="T5" fmla="*/ 28 h 743"/>
                      <a:gd name="T6" fmla="*/ 28 w 358"/>
                      <a:gd name="T7" fmla="*/ 81 h 743"/>
                      <a:gd name="T8" fmla="*/ 278 w 358"/>
                      <a:gd name="T9" fmla="*/ 478 h 743"/>
                      <a:gd name="T10" fmla="*/ 227 w 358"/>
                      <a:gd name="T11" fmla="*/ 684 h 743"/>
                      <a:gd name="T12" fmla="*/ 243 w 358"/>
                      <a:gd name="T13" fmla="*/ 738 h 743"/>
                      <a:gd name="T14" fmla="*/ 262 w 358"/>
                      <a:gd name="T15" fmla="*/ 743 h 743"/>
                      <a:gd name="T16" fmla="*/ 297 w 358"/>
                      <a:gd name="T17" fmla="*/ 722 h 743"/>
                      <a:gd name="T18" fmla="*/ 358 w 358"/>
                      <a:gd name="T19" fmla="*/ 478 h 743"/>
                      <a:gd name="T20" fmla="*/ 276 w 358"/>
                      <a:gd name="T21" fmla="*/ 198 h 7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358" h="743">
                        <a:moveTo>
                          <a:pt x="276" y="198"/>
                        </a:moveTo>
                        <a:cubicBezTo>
                          <a:pt x="224" y="116"/>
                          <a:pt x="150" y="51"/>
                          <a:pt x="63" y="9"/>
                        </a:cubicBezTo>
                        <a:cubicBezTo>
                          <a:pt x="43" y="0"/>
                          <a:pt x="19" y="8"/>
                          <a:pt x="10" y="28"/>
                        </a:cubicBezTo>
                        <a:cubicBezTo>
                          <a:pt x="0" y="48"/>
                          <a:pt x="8" y="72"/>
                          <a:pt x="28" y="81"/>
                        </a:cubicBezTo>
                        <a:cubicBezTo>
                          <a:pt x="180" y="154"/>
                          <a:pt x="278" y="310"/>
                          <a:pt x="278" y="478"/>
                        </a:cubicBezTo>
                        <a:cubicBezTo>
                          <a:pt x="278" y="550"/>
                          <a:pt x="260" y="621"/>
                          <a:pt x="227" y="684"/>
                        </a:cubicBezTo>
                        <a:cubicBezTo>
                          <a:pt x="216" y="704"/>
                          <a:pt x="224" y="728"/>
                          <a:pt x="243" y="738"/>
                        </a:cubicBezTo>
                        <a:cubicBezTo>
                          <a:pt x="249" y="742"/>
                          <a:pt x="256" y="743"/>
                          <a:pt x="262" y="743"/>
                        </a:cubicBezTo>
                        <a:cubicBezTo>
                          <a:pt x="276" y="743"/>
                          <a:pt x="290" y="735"/>
                          <a:pt x="297" y="722"/>
                        </a:cubicBezTo>
                        <a:cubicBezTo>
                          <a:pt x="337" y="647"/>
                          <a:pt x="358" y="563"/>
                          <a:pt x="358" y="478"/>
                        </a:cubicBezTo>
                        <a:cubicBezTo>
                          <a:pt x="358" y="378"/>
                          <a:pt x="330" y="281"/>
                          <a:pt x="276" y="19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269" name="Freeform 109">
                    <a:extLst>
                      <a:ext uri="{FF2B5EF4-FFF2-40B4-BE49-F238E27FC236}">
                        <a16:creationId xmlns:a16="http://schemas.microsoft.com/office/drawing/2014/main" id="{09E40827-5F3D-56E1-690F-4FA6CC062E2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138429" y="2984695"/>
                    <a:ext cx="15821" cy="15822"/>
                  </a:xfrm>
                  <a:custGeom>
                    <a:avLst/>
                    <a:gdLst>
                      <a:gd name="T0" fmla="*/ 43 w 83"/>
                      <a:gd name="T1" fmla="*/ 0 h 80"/>
                      <a:gd name="T2" fmla="*/ 40 w 83"/>
                      <a:gd name="T3" fmla="*/ 0 h 80"/>
                      <a:gd name="T4" fmla="*/ 0 w 83"/>
                      <a:gd name="T5" fmla="*/ 40 h 80"/>
                      <a:gd name="T6" fmla="*/ 40 w 83"/>
                      <a:gd name="T7" fmla="*/ 80 h 80"/>
                      <a:gd name="T8" fmla="*/ 42 w 83"/>
                      <a:gd name="T9" fmla="*/ 80 h 80"/>
                      <a:gd name="T10" fmla="*/ 43 w 83"/>
                      <a:gd name="T11" fmla="*/ 80 h 80"/>
                      <a:gd name="T12" fmla="*/ 83 w 83"/>
                      <a:gd name="T13" fmla="*/ 40 h 80"/>
                      <a:gd name="T14" fmla="*/ 43 w 83"/>
                      <a:gd name="T15" fmla="*/ 0 h 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83" h="80">
                        <a:moveTo>
                          <a:pt x="43" y="0"/>
                        </a:moveTo>
                        <a:cubicBezTo>
                          <a:pt x="40" y="0"/>
                          <a:pt x="40" y="0"/>
                          <a:pt x="40" y="0"/>
                        </a:cubicBezTo>
                        <a:cubicBezTo>
                          <a:pt x="18" y="0"/>
                          <a:pt x="0" y="18"/>
                          <a:pt x="0" y="40"/>
                        </a:cubicBezTo>
                        <a:cubicBezTo>
                          <a:pt x="0" y="62"/>
                          <a:pt x="18" y="80"/>
                          <a:pt x="40" y="80"/>
                        </a:cubicBezTo>
                        <a:cubicBezTo>
                          <a:pt x="42" y="80"/>
                          <a:pt x="42" y="80"/>
                          <a:pt x="42" y="80"/>
                        </a:cubicBezTo>
                        <a:cubicBezTo>
                          <a:pt x="42" y="80"/>
                          <a:pt x="42" y="80"/>
                          <a:pt x="43" y="80"/>
                        </a:cubicBezTo>
                        <a:cubicBezTo>
                          <a:pt x="65" y="80"/>
                          <a:pt x="82" y="62"/>
                          <a:pt x="83" y="40"/>
                        </a:cubicBezTo>
                        <a:cubicBezTo>
                          <a:pt x="83" y="18"/>
                          <a:pt x="65" y="0"/>
                          <a:pt x="4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270" name="Freeform 110">
                    <a:extLst>
                      <a:ext uri="{FF2B5EF4-FFF2-40B4-BE49-F238E27FC236}">
                        <a16:creationId xmlns:a16="http://schemas.microsoft.com/office/drawing/2014/main" id="{8BF115B0-7031-95C9-40E2-F55FAC3263C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031404" y="3034020"/>
                    <a:ext cx="70730" cy="147044"/>
                  </a:xfrm>
                  <a:custGeom>
                    <a:avLst/>
                    <a:gdLst>
                      <a:gd name="T0" fmla="*/ 330 w 358"/>
                      <a:gd name="T1" fmla="*/ 668 h 744"/>
                      <a:gd name="T2" fmla="*/ 80 w 358"/>
                      <a:gd name="T3" fmla="*/ 271 h 744"/>
                      <a:gd name="T4" fmla="*/ 131 w 358"/>
                      <a:gd name="T5" fmla="*/ 65 h 744"/>
                      <a:gd name="T6" fmla="*/ 115 w 358"/>
                      <a:gd name="T7" fmla="*/ 11 h 744"/>
                      <a:gd name="T8" fmla="*/ 61 w 358"/>
                      <a:gd name="T9" fmla="*/ 27 h 744"/>
                      <a:gd name="T10" fmla="*/ 0 w 358"/>
                      <a:gd name="T11" fmla="*/ 271 h 744"/>
                      <a:gd name="T12" fmla="*/ 82 w 358"/>
                      <a:gd name="T13" fmla="*/ 552 h 744"/>
                      <a:gd name="T14" fmla="*/ 295 w 358"/>
                      <a:gd name="T15" fmla="*/ 740 h 744"/>
                      <a:gd name="T16" fmla="*/ 312 w 358"/>
                      <a:gd name="T17" fmla="*/ 744 h 744"/>
                      <a:gd name="T18" fmla="*/ 348 w 358"/>
                      <a:gd name="T19" fmla="*/ 721 h 744"/>
                      <a:gd name="T20" fmla="*/ 330 w 358"/>
                      <a:gd name="T21" fmla="*/ 668 h 7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358" h="744">
                        <a:moveTo>
                          <a:pt x="330" y="668"/>
                        </a:moveTo>
                        <a:cubicBezTo>
                          <a:pt x="178" y="595"/>
                          <a:pt x="80" y="439"/>
                          <a:pt x="80" y="271"/>
                        </a:cubicBezTo>
                        <a:cubicBezTo>
                          <a:pt x="80" y="199"/>
                          <a:pt x="98" y="128"/>
                          <a:pt x="131" y="65"/>
                        </a:cubicBezTo>
                        <a:cubicBezTo>
                          <a:pt x="142" y="45"/>
                          <a:pt x="134" y="21"/>
                          <a:pt x="115" y="11"/>
                        </a:cubicBezTo>
                        <a:cubicBezTo>
                          <a:pt x="95" y="0"/>
                          <a:pt x="71" y="8"/>
                          <a:pt x="61" y="27"/>
                        </a:cubicBezTo>
                        <a:cubicBezTo>
                          <a:pt x="21" y="102"/>
                          <a:pt x="0" y="186"/>
                          <a:pt x="0" y="271"/>
                        </a:cubicBezTo>
                        <a:cubicBezTo>
                          <a:pt x="0" y="371"/>
                          <a:pt x="28" y="468"/>
                          <a:pt x="82" y="552"/>
                        </a:cubicBezTo>
                        <a:cubicBezTo>
                          <a:pt x="134" y="633"/>
                          <a:pt x="208" y="698"/>
                          <a:pt x="295" y="740"/>
                        </a:cubicBezTo>
                        <a:cubicBezTo>
                          <a:pt x="301" y="743"/>
                          <a:pt x="306" y="744"/>
                          <a:pt x="312" y="744"/>
                        </a:cubicBezTo>
                        <a:cubicBezTo>
                          <a:pt x="327" y="744"/>
                          <a:pt x="341" y="736"/>
                          <a:pt x="348" y="721"/>
                        </a:cubicBezTo>
                        <a:cubicBezTo>
                          <a:pt x="358" y="701"/>
                          <a:pt x="350" y="677"/>
                          <a:pt x="330" y="66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271" name="Freeform 111">
                    <a:extLst>
                      <a:ext uri="{FF2B5EF4-FFF2-40B4-BE49-F238E27FC236}">
                        <a16:creationId xmlns:a16="http://schemas.microsoft.com/office/drawing/2014/main" id="{5505ECC6-C6C4-F9D8-FDD9-C88B9106A09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114232" y="3174549"/>
                    <a:ext cx="15821" cy="15822"/>
                  </a:xfrm>
                  <a:custGeom>
                    <a:avLst/>
                    <a:gdLst>
                      <a:gd name="T0" fmla="*/ 43 w 83"/>
                      <a:gd name="T1" fmla="*/ 0 h 80"/>
                      <a:gd name="T2" fmla="*/ 41 w 83"/>
                      <a:gd name="T3" fmla="*/ 0 h 80"/>
                      <a:gd name="T4" fmla="*/ 1 w 83"/>
                      <a:gd name="T5" fmla="*/ 40 h 80"/>
                      <a:gd name="T6" fmla="*/ 40 w 83"/>
                      <a:gd name="T7" fmla="*/ 80 h 80"/>
                      <a:gd name="T8" fmla="*/ 43 w 83"/>
                      <a:gd name="T9" fmla="*/ 80 h 80"/>
                      <a:gd name="T10" fmla="*/ 83 w 83"/>
                      <a:gd name="T11" fmla="*/ 40 h 80"/>
                      <a:gd name="T12" fmla="*/ 43 w 83"/>
                      <a:gd name="T13" fmla="*/ 0 h 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3" h="80">
                        <a:moveTo>
                          <a:pt x="43" y="0"/>
                        </a:moveTo>
                        <a:cubicBezTo>
                          <a:pt x="41" y="0"/>
                          <a:pt x="41" y="0"/>
                          <a:pt x="41" y="0"/>
                        </a:cubicBezTo>
                        <a:cubicBezTo>
                          <a:pt x="19" y="0"/>
                          <a:pt x="1" y="18"/>
                          <a:pt x="1" y="40"/>
                        </a:cubicBezTo>
                        <a:cubicBezTo>
                          <a:pt x="0" y="62"/>
                          <a:pt x="18" y="80"/>
                          <a:pt x="40" y="80"/>
                        </a:cubicBezTo>
                        <a:cubicBezTo>
                          <a:pt x="43" y="80"/>
                          <a:pt x="43" y="80"/>
                          <a:pt x="43" y="80"/>
                        </a:cubicBezTo>
                        <a:cubicBezTo>
                          <a:pt x="65" y="80"/>
                          <a:pt x="83" y="62"/>
                          <a:pt x="83" y="40"/>
                        </a:cubicBezTo>
                        <a:cubicBezTo>
                          <a:pt x="83" y="18"/>
                          <a:pt x="65" y="0"/>
                          <a:pt x="4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272" name="文本框 271">
                    <a:extLst>
                      <a:ext uri="{FF2B5EF4-FFF2-40B4-BE49-F238E27FC236}">
                        <a16:creationId xmlns:a16="http://schemas.microsoft.com/office/drawing/2014/main" id="{791DE087-0E78-2C50-FD4A-6CC36F1EF47A}"/>
                      </a:ext>
                    </a:extLst>
                  </p:cNvPr>
                  <p:cNvSpPr txBox="1"/>
                  <p:nvPr/>
                </p:nvSpPr>
                <p:spPr>
                  <a:xfrm>
                    <a:off x="11097300" y="3045171"/>
                    <a:ext cx="78757" cy="944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7838" h="369332">
                        <a:moveTo>
                          <a:pt x="0" y="0"/>
                        </a:moveTo>
                        <a:cubicBezTo>
                          <a:pt x="24926" y="0"/>
                          <a:pt x="49851" y="0"/>
                          <a:pt x="74777" y="0"/>
                        </a:cubicBezTo>
                        <a:cubicBezTo>
                          <a:pt x="102638" y="51391"/>
                          <a:pt x="130499" y="102782"/>
                          <a:pt x="158360" y="154173"/>
                        </a:cubicBezTo>
                        <a:cubicBezTo>
                          <a:pt x="183443" y="102782"/>
                          <a:pt x="208525" y="51391"/>
                          <a:pt x="233608" y="0"/>
                        </a:cubicBezTo>
                        <a:cubicBezTo>
                          <a:pt x="258351" y="0"/>
                          <a:pt x="283095" y="0"/>
                          <a:pt x="307838" y="0"/>
                        </a:cubicBezTo>
                        <a:cubicBezTo>
                          <a:pt x="275512" y="64564"/>
                          <a:pt x="243185" y="129128"/>
                          <a:pt x="210859" y="193692"/>
                        </a:cubicBezTo>
                        <a:cubicBezTo>
                          <a:pt x="232327" y="193692"/>
                          <a:pt x="253796" y="193692"/>
                          <a:pt x="275264" y="193692"/>
                        </a:cubicBezTo>
                        <a:cubicBezTo>
                          <a:pt x="275661" y="209304"/>
                          <a:pt x="276058" y="224917"/>
                          <a:pt x="276455" y="240529"/>
                        </a:cubicBezTo>
                        <a:cubicBezTo>
                          <a:pt x="249710" y="240529"/>
                          <a:pt x="222965" y="240529"/>
                          <a:pt x="196220" y="240529"/>
                        </a:cubicBezTo>
                        <a:cubicBezTo>
                          <a:pt x="196472" y="252239"/>
                          <a:pt x="196725" y="263948"/>
                          <a:pt x="196977" y="275657"/>
                        </a:cubicBezTo>
                        <a:cubicBezTo>
                          <a:pt x="223903" y="275657"/>
                          <a:pt x="250830" y="275657"/>
                          <a:pt x="277757" y="275657"/>
                        </a:cubicBezTo>
                        <a:cubicBezTo>
                          <a:pt x="278153" y="291270"/>
                          <a:pt x="278550" y="306882"/>
                          <a:pt x="278947" y="322495"/>
                        </a:cubicBezTo>
                        <a:cubicBezTo>
                          <a:pt x="252020" y="322495"/>
                          <a:pt x="225094" y="322495"/>
                          <a:pt x="198167" y="322495"/>
                        </a:cubicBezTo>
                        <a:cubicBezTo>
                          <a:pt x="198564" y="338107"/>
                          <a:pt x="198960" y="353720"/>
                          <a:pt x="199357" y="369332"/>
                        </a:cubicBezTo>
                        <a:cubicBezTo>
                          <a:pt x="175341" y="369332"/>
                          <a:pt x="151326" y="369332"/>
                          <a:pt x="127310" y="369332"/>
                        </a:cubicBezTo>
                        <a:cubicBezTo>
                          <a:pt x="126913" y="353720"/>
                          <a:pt x="126517" y="338107"/>
                          <a:pt x="126120" y="322495"/>
                        </a:cubicBezTo>
                        <a:cubicBezTo>
                          <a:pt x="99739" y="322495"/>
                          <a:pt x="73358" y="322495"/>
                          <a:pt x="46977" y="322495"/>
                        </a:cubicBezTo>
                        <a:cubicBezTo>
                          <a:pt x="46580" y="306882"/>
                          <a:pt x="46184" y="291270"/>
                          <a:pt x="45787" y="275657"/>
                        </a:cubicBezTo>
                        <a:cubicBezTo>
                          <a:pt x="72168" y="275657"/>
                          <a:pt x="98549" y="275657"/>
                          <a:pt x="124930" y="275657"/>
                        </a:cubicBezTo>
                        <a:cubicBezTo>
                          <a:pt x="124677" y="263948"/>
                          <a:pt x="124425" y="252239"/>
                          <a:pt x="124173" y="240529"/>
                        </a:cubicBezTo>
                        <a:cubicBezTo>
                          <a:pt x="97610" y="240529"/>
                          <a:pt x="71048" y="240529"/>
                          <a:pt x="44485" y="240529"/>
                        </a:cubicBezTo>
                        <a:cubicBezTo>
                          <a:pt x="44088" y="224917"/>
                          <a:pt x="43691" y="209304"/>
                          <a:pt x="43294" y="193692"/>
                        </a:cubicBezTo>
                        <a:cubicBezTo>
                          <a:pt x="64763" y="193692"/>
                          <a:pt x="86232" y="193692"/>
                          <a:pt x="107700" y="193692"/>
                        </a:cubicBezTo>
                        <a:cubicBezTo>
                          <a:pt x="71800" y="129128"/>
                          <a:pt x="35900" y="64564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</p:grpSp>
          </p:grp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8D37C8EA-E1DE-3360-38BF-9DCB9AF9A566}"/>
              </a:ext>
            </a:extLst>
          </p:cNvPr>
          <p:cNvGrpSpPr/>
          <p:nvPr/>
        </p:nvGrpSpPr>
        <p:grpSpPr>
          <a:xfrm>
            <a:off x="5703779" y="3318365"/>
            <a:ext cx="2008684" cy="2666684"/>
            <a:chOff x="5703779" y="3318365"/>
            <a:chExt cx="2008684" cy="2666684"/>
          </a:xfrm>
        </p:grpSpPr>
        <p:grpSp>
          <p:nvGrpSpPr>
            <p:cNvPr id="366" name="组合 365">
              <a:extLst>
                <a:ext uri="{FF2B5EF4-FFF2-40B4-BE49-F238E27FC236}">
                  <a16:creationId xmlns:a16="http://schemas.microsoft.com/office/drawing/2014/main" id="{24A169BF-96A2-A8EA-B33A-C2BA63EFAA24}"/>
                </a:ext>
              </a:extLst>
            </p:cNvPr>
            <p:cNvGrpSpPr/>
            <p:nvPr/>
          </p:nvGrpSpPr>
          <p:grpSpPr>
            <a:xfrm>
              <a:off x="6418474" y="4227626"/>
              <a:ext cx="579295" cy="1757423"/>
              <a:chOff x="6267143" y="3920676"/>
              <a:chExt cx="579295" cy="2048114"/>
            </a:xfrm>
          </p:grpSpPr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EDEA8BC9-9AE8-1BAE-96F1-30F5DEAC7B9D}"/>
                  </a:ext>
                </a:extLst>
              </p:cNvPr>
              <p:cNvSpPr/>
              <p:nvPr/>
            </p:nvSpPr>
            <p:spPr>
              <a:xfrm>
                <a:off x="6267143" y="3921682"/>
                <a:ext cx="299575" cy="2047108"/>
              </a:xfrm>
              <a:custGeom>
                <a:avLst/>
                <a:gdLst>
                  <a:gd name="connsiteX0" fmla="*/ 4748 w 299575"/>
                  <a:gd name="connsiteY0" fmla="*/ 2046660 h 2047108"/>
                  <a:gd name="connsiteX1" fmla="*/ 4011 w 299575"/>
                  <a:gd name="connsiteY1" fmla="*/ 2046660 h 2047108"/>
                  <a:gd name="connsiteX2" fmla="*/ -489 w 299575"/>
                  <a:gd name="connsiteY2" fmla="*/ 2040760 h 2047108"/>
                  <a:gd name="connsiteX3" fmla="*/ 288713 w 299575"/>
                  <a:gd name="connsiteY3" fmla="*/ 3589 h 2047108"/>
                  <a:gd name="connsiteX4" fmla="*/ 295012 w 299575"/>
                  <a:gd name="connsiteY4" fmla="*/ -305 h 2047108"/>
                  <a:gd name="connsiteX5" fmla="*/ 299039 w 299575"/>
                  <a:gd name="connsiteY5" fmla="*/ 5064 h 2047108"/>
                  <a:gd name="connsiteX6" fmla="*/ 10059 w 299575"/>
                  <a:gd name="connsiteY6" fmla="*/ 2042235 h 2047108"/>
                  <a:gd name="connsiteX7" fmla="*/ 4748 w 299575"/>
                  <a:gd name="connsiteY7" fmla="*/ 2046660 h 204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9575" h="2047108">
                    <a:moveTo>
                      <a:pt x="4748" y="2046660"/>
                    </a:moveTo>
                    <a:lnTo>
                      <a:pt x="4011" y="2046660"/>
                    </a:lnTo>
                    <a:cubicBezTo>
                      <a:pt x="1156" y="2046240"/>
                      <a:pt x="-842" y="2043621"/>
                      <a:pt x="-489" y="2040760"/>
                    </a:cubicBezTo>
                    <a:lnTo>
                      <a:pt x="288713" y="3589"/>
                    </a:lnTo>
                    <a:cubicBezTo>
                      <a:pt x="289377" y="772"/>
                      <a:pt x="292202" y="-969"/>
                      <a:pt x="295012" y="-305"/>
                    </a:cubicBezTo>
                    <a:cubicBezTo>
                      <a:pt x="297475" y="277"/>
                      <a:pt x="299172" y="2542"/>
                      <a:pt x="299039" y="5064"/>
                    </a:cubicBezTo>
                    <a:lnTo>
                      <a:pt x="10059" y="2042235"/>
                    </a:lnTo>
                    <a:cubicBezTo>
                      <a:pt x="9653" y="2044838"/>
                      <a:pt x="7381" y="2046726"/>
                      <a:pt x="4748" y="2046660"/>
                    </a:cubicBezTo>
                    <a:close/>
                  </a:path>
                </a:pathLst>
              </a:custGeom>
              <a:solidFill>
                <a:srgbClr val="1769E2"/>
              </a:solidFill>
              <a:ln w="31289" cap="flat">
                <a:solidFill>
                  <a:srgbClr val="1769E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4FCFB53D-E7B8-22EB-0A94-B9B699E9A676}"/>
                  </a:ext>
                </a:extLst>
              </p:cNvPr>
              <p:cNvSpPr/>
              <p:nvPr/>
            </p:nvSpPr>
            <p:spPr>
              <a:xfrm>
                <a:off x="6546877" y="3920676"/>
                <a:ext cx="299561" cy="2048111"/>
              </a:xfrm>
              <a:custGeom>
                <a:avLst/>
                <a:gdLst>
                  <a:gd name="connsiteX0" fmla="*/ 293755 w 299561"/>
                  <a:gd name="connsiteY0" fmla="*/ 2047666 h 2048111"/>
                  <a:gd name="connsiteX1" fmla="*/ 288592 w 299561"/>
                  <a:gd name="connsiteY1" fmla="*/ 2043166 h 2048111"/>
                  <a:gd name="connsiteX2" fmla="*/ -388 w 299561"/>
                  <a:gd name="connsiteY2" fmla="*/ 5996 h 2048111"/>
                  <a:gd name="connsiteX3" fmla="*/ 3506 w 299561"/>
                  <a:gd name="connsiteY3" fmla="*/ -303 h 2048111"/>
                  <a:gd name="connsiteX4" fmla="*/ 9805 w 299561"/>
                  <a:gd name="connsiteY4" fmla="*/ 3584 h 2048111"/>
                  <a:gd name="connsiteX5" fmla="*/ 9938 w 299561"/>
                  <a:gd name="connsiteY5" fmla="*/ 4521 h 2048111"/>
                  <a:gd name="connsiteX6" fmla="*/ 298992 w 299561"/>
                  <a:gd name="connsiteY6" fmla="*/ 2041765 h 2048111"/>
                  <a:gd name="connsiteX7" fmla="*/ 294493 w 299561"/>
                  <a:gd name="connsiteY7" fmla="*/ 2047666 h 2048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9561" h="2048111">
                    <a:moveTo>
                      <a:pt x="293755" y="2047666"/>
                    </a:moveTo>
                    <a:cubicBezTo>
                      <a:pt x="291159" y="2047658"/>
                      <a:pt x="288961" y="2045741"/>
                      <a:pt x="288592" y="2043166"/>
                    </a:cubicBezTo>
                    <a:lnTo>
                      <a:pt x="-388" y="5996"/>
                    </a:lnTo>
                    <a:cubicBezTo>
                      <a:pt x="-1052" y="3178"/>
                      <a:pt x="689" y="361"/>
                      <a:pt x="3506" y="-303"/>
                    </a:cubicBezTo>
                    <a:cubicBezTo>
                      <a:pt x="6316" y="-974"/>
                      <a:pt x="9141" y="774"/>
                      <a:pt x="9805" y="3584"/>
                    </a:cubicBezTo>
                    <a:cubicBezTo>
                      <a:pt x="9879" y="3894"/>
                      <a:pt x="9923" y="4203"/>
                      <a:pt x="9938" y="4521"/>
                    </a:cubicBezTo>
                    <a:lnTo>
                      <a:pt x="298992" y="2041765"/>
                    </a:lnTo>
                    <a:cubicBezTo>
                      <a:pt x="299346" y="2044627"/>
                      <a:pt x="297347" y="2047245"/>
                      <a:pt x="294493" y="2047666"/>
                    </a:cubicBezTo>
                    <a:close/>
                  </a:path>
                </a:pathLst>
              </a:custGeom>
              <a:solidFill>
                <a:srgbClr val="1769E2"/>
              </a:solidFill>
              <a:ln w="31289" cap="flat">
                <a:solidFill>
                  <a:srgbClr val="1769E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</p:grpSp>
        <p:grpSp>
          <p:nvGrpSpPr>
            <p:cNvPr id="365" name="组合 364">
              <a:extLst>
                <a:ext uri="{FF2B5EF4-FFF2-40B4-BE49-F238E27FC236}">
                  <a16:creationId xmlns:a16="http://schemas.microsoft.com/office/drawing/2014/main" id="{478474AC-8F5C-94FD-635A-7EFED79EDFEB}"/>
                </a:ext>
              </a:extLst>
            </p:cNvPr>
            <p:cNvGrpSpPr/>
            <p:nvPr/>
          </p:nvGrpSpPr>
          <p:grpSpPr>
            <a:xfrm>
              <a:off x="5703779" y="3318365"/>
              <a:ext cx="2008684" cy="1303995"/>
              <a:chOff x="5712605" y="3642122"/>
              <a:chExt cx="1688446" cy="1096103"/>
            </a:xfrm>
          </p:grpSpPr>
          <p:sp>
            <p:nvSpPr>
              <p:cNvPr id="320" name="矩形: 圆角 319">
                <a:extLst>
                  <a:ext uri="{FF2B5EF4-FFF2-40B4-BE49-F238E27FC236}">
                    <a16:creationId xmlns:a16="http://schemas.microsoft.com/office/drawing/2014/main" id="{7CD00441-3B65-E6BA-0412-56ABE9CE0611}"/>
                  </a:ext>
                </a:extLst>
              </p:cNvPr>
              <p:cNvSpPr/>
              <p:nvPr/>
            </p:nvSpPr>
            <p:spPr>
              <a:xfrm>
                <a:off x="5744025" y="3655759"/>
                <a:ext cx="1625679" cy="1079886"/>
              </a:xfrm>
              <a:prstGeom prst="roundRect">
                <a:avLst>
                  <a:gd name="adj" fmla="val 5841"/>
                </a:avLst>
              </a:prstGeom>
              <a:solidFill>
                <a:srgbClr val="5EC0FC"/>
              </a:solidFill>
              <a:ln w="7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6EC4427B-E070-8595-D6A9-DD5DA6F5AC50}"/>
                  </a:ext>
                </a:extLst>
              </p:cNvPr>
              <p:cNvSpPr/>
              <p:nvPr/>
            </p:nvSpPr>
            <p:spPr>
              <a:xfrm>
                <a:off x="5741444" y="3655759"/>
                <a:ext cx="1630842" cy="1082466"/>
              </a:xfrm>
              <a:custGeom>
                <a:avLst/>
                <a:gdLst>
                  <a:gd name="connsiteX0" fmla="*/ 1568948 w 1630842"/>
                  <a:gd name="connsiteY0" fmla="*/ 1095952 h 1096398"/>
                  <a:gd name="connsiteX1" fmla="*/ 60837 w 1630842"/>
                  <a:gd name="connsiteY1" fmla="*/ 1095952 h 1096398"/>
                  <a:gd name="connsiteX2" fmla="*/ -529 w 1630842"/>
                  <a:gd name="connsiteY2" fmla="*/ 1034587 h 1096398"/>
                  <a:gd name="connsiteX3" fmla="*/ -529 w 1630842"/>
                  <a:gd name="connsiteY3" fmla="*/ 1034513 h 1096398"/>
                  <a:gd name="connsiteX4" fmla="*/ -529 w 1630842"/>
                  <a:gd name="connsiteY4" fmla="*/ 60919 h 1096398"/>
                  <a:gd name="connsiteX5" fmla="*/ 60837 w 1630842"/>
                  <a:gd name="connsiteY5" fmla="*/ -447 h 1096398"/>
                  <a:gd name="connsiteX6" fmla="*/ 1568948 w 1630842"/>
                  <a:gd name="connsiteY6" fmla="*/ -447 h 1096398"/>
                  <a:gd name="connsiteX7" fmla="*/ 1630314 w 1630842"/>
                  <a:gd name="connsiteY7" fmla="*/ 60919 h 1096398"/>
                  <a:gd name="connsiteX8" fmla="*/ 1630314 w 1630842"/>
                  <a:gd name="connsiteY8" fmla="*/ 1034513 h 1096398"/>
                  <a:gd name="connsiteX9" fmla="*/ 1569021 w 1630842"/>
                  <a:gd name="connsiteY9" fmla="*/ 1095952 h 1096398"/>
                  <a:gd name="connsiteX10" fmla="*/ 1568948 w 1630842"/>
                  <a:gd name="connsiteY10" fmla="*/ 1095952 h 1096398"/>
                  <a:gd name="connsiteX11" fmla="*/ 65778 w 1630842"/>
                  <a:gd name="connsiteY11" fmla="*/ 1090716 h 1096398"/>
                  <a:gd name="connsiteX12" fmla="*/ 1563711 w 1630842"/>
                  <a:gd name="connsiteY12" fmla="*/ 1090716 h 1096398"/>
                  <a:gd name="connsiteX13" fmla="*/ 1625077 w 1630842"/>
                  <a:gd name="connsiteY13" fmla="*/ 1029350 h 1096398"/>
                  <a:gd name="connsiteX14" fmla="*/ 1625077 w 1630842"/>
                  <a:gd name="connsiteY14" fmla="*/ 1029276 h 1096398"/>
                  <a:gd name="connsiteX15" fmla="*/ 1625077 w 1630842"/>
                  <a:gd name="connsiteY15" fmla="*/ 66451 h 1096398"/>
                  <a:gd name="connsiteX16" fmla="*/ 1563858 w 1630842"/>
                  <a:gd name="connsiteY16" fmla="*/ 5085 h 1096398"/>
                  <a:gd name="connsiteX17" fmla="*/ 1563711 w 1630842"/>
                  <a:gd name="connsiteY17" fmla="*/ 5085 h 1096398"/>
                  <a:gd name="connsiteX18" fmla="*/ 65778 w 1630842"/>
                  <a:gd name="connsiteY18" fmla="*/ 5085 h 1096398"/>
                  <a:gd name="connsiteX19" fmla="*/ 4412 w 1630842"/>
                  <a:gd name="connsiteY19" fmla="*/ 66304 h 1096398"/>
                  <a:gd name="connsiteX20" fmla="*/ 4412 w 1630842"/>
                  <a:gd name="connsiteY20" fmla="*/ 66451 h 1096398"/>
                  <a:gd name="connsiteX21" fmla="*/ 4412 w 1630842"/>
                  <a:gd name="connsiteY21" fmla="*/ 1029276 h 1096398"/>
                  <a:gd name="connsiteX22" fmla="*/ 65705 w 1630842"/>
                  <a:gd name="connsiteY22" fmla="*/ 1090716 h 1096398"/>
                  <a:gd name="connsiteX23" fmla="*/ 65778 w 1630842"/>
                  <a:gd name="connsiteY23" fmla="*/ 1090716 h 1096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630842" h="1096398">
                    <a:moveTo>
                      <a:pt x="1568948" y="1095952"/>
                    </a:moveTo>
                    <a:lnTo>
                      <a:pt x="60837" y="1095952"/>
                    </a:lnTo>
                    <a:cubicBezTo>
                      <a:pt x="26945" y="1095952"/>
                      <a:pt x="-529" y="1068478"/>
                      <a:pt x="-529" y="1034587"/>
                    </a:cubicBezTo>
                    <a:cubicBezTo>
                      <a:pt x="-529" y="1034564"/>
                      <a:pt x="-529" y="1034535"/>
                      <a:pt x="-529" y="1034513"/>
                    </a:cubicBezTo>
                    <a:lnTo>
                      <a:pt x="-529" y="60919"/>
                    </a:lnTo>
                    <a:cubicBezTo>
                      <a:pt x="-529" y="27028"/>
                      <a:pt x="26945" y="-447"/>
                      <a:pt x="60837" y="-447"/>
                    </a:cubicBezTo>
                    <a:lnTo>
                      <a:pt x="1568948" y="-447"/>
                    </a:lnTo>
                    <a:cubicBezTo>
                      <a:pt x="1602839" y="-447"/>
                      <a:pt x="1630314" y="27028"/>
                      <a:pt x="1630314" y="60919"/>
                    </a:cubicBezTo>
                    <a:lnTo>
                      <a:pt x="1630314" y="1034513"/>
                    </a:lnTo>
                    <a:cubicBezTo>
                      <a:pt x="1630350" y="1068404"/>
                      <a:pt x="1602913" y="1095908"/>
                      <a:pt x="1569021" y="1095952"/>
                    </a:cubicBezTo>
                    <a:cubicBezTo>
                      <a:pt x="1568999" y="1095952"/>
                      <a:pt x="1568970" y="1095952"/>
                      <a:pt x="1568948" y="1095952"/>
                    </a:cubicBezTo>
                    <a:close/>
                    <a:moveTo>
                      <a:pt x="65778" y="1090716"/>
                    </a:moveTo>
                    <a:lnTo>
                      <a:pt x="1563711" y="1090716"/>
                    </a:lnTo>
                    <a:cubicBezTo>
                      <a:pt x="1597602" y="1090716"/>
                      <a:pt x="1625077" y="1063241"/>
                      <a:pt x="1625077" y="1029350"/>
                    </a:cubicBezTo>
                    <a:cubicBezTo>
                      <a:pt x="1625077" y="1029328"/>
                      <a:pt x="1625077" y="1029298"/>
                      <a:pt x="1625077" y="1029276"/>
                    </a:cubicBezTo>
                    <a:lnTo>
                      <a:pt x="1625077" y="66451"/>
                    </a:lnTo>
                    <a:cubicBezTo>
                      <a:pt x="1625121" y="32604"/>
                      <a:pt x="1597705" y="5129"/>
                      <a:pt x="1563858" y="5085"/>
                    </a:cubicBezTo>
                    <a:cubicBezTo>
                      <a:pt x="1563807" y="5085"/>
                      <a:pt x="1563762" y="5085"/>
                      <a:pt x="1563711" y="5085"/>
                    </a:cubicBezTo>
                    <a:lnTo>
                      <a:pt x="65778" y="5085"/>
                    </a:lnTo>
                    <a:cubicBezTo>
                      <a:pt x="31931" y="5041"/>
                      <a:pt x="4457" y="32456"/>
                      <a:pt x="4412" y="66304"/>
                    </a:cubicBezTo>
                    <a:cubicBezTo>
                      <a:pt x="4412" y="66355"/>
                      <a:pt x="4412" y="66399"/>
                      <a:pt x="4412" y="66451"/>
                    </a:cubicBezTo>
                    <a:lnTo>
                      <a:pt x="4412" y="1029276"/>
                    </a:lnTo>
                    <a:cubicBezTo>
                      <a:pt x="4368" y="1063168"/>
                      <a:pt x="31813" y="1090671"/>
                      <a:pt x="65705" y="1090716"/>
                    </a:cubicBezTo>
                    <a:cubicBezTo>
                      <a:pt x="65727" y="1090716"/>
                      <a:pt x="65756" y="1090716"/>
                      <a:pt x="65778" y="1090716"/>
                    </a:cubicBezTo>
                    <a:close/>
                  </a:path>
                </a:pathLst>
              </a:custGeom>
              <a:solidFill>
                <a:srgbClr val="1769E2"/>
              </a:solidFill>
              <a:ln w="7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32075D10-3EBC-0272-1FAE-57E2A22835B8}"/>
                  </a:ext>
                </a:extLst>
              </p:cNvPr>
              <p:cNvSpPr/>
              <p:nvPr/>
            </p:nvSpPr>
            <p:spPr>
              <a:xfrm>
                <a:off x="5712605" y="3642122"/>
                <a:ext cx="1688446" cy="60038"/>
              </a:xfrm>
              <a:custGeom>
                <a:avLst/>
                <a:gdLst>
                  <a:gd name="connsiteX0" fmla="*/ 1658797 w 1688446"/>
                  <a:gd name="connsiteY0" fmla="*/ 0 h 60038"/>
                  <a:gd name="connsiteX1" fmla="*/ 1688447 w 1688446"/>
                  <a:gd name="connsiteY1" fmla="*/ 0 h 60038"/>
                  <a:gd name="connsiteX2" fmla="*/ 1688447 w 1688446"/>
                  <a:gd name="connsiteY2" fmla="*/ 60038 h 60038"/>
                  <a:gd name="connsiteX3" fmla="*/ 1658797 w 1688446"/>
                  <a:gd name="connsiteY3" fmla="*/ 60038 h 60038"/>
                  <a:gd name="connsiteX4" fmla="*/ 29650 w 1688446"/>
                  <a:gd name="connsiteY4" fmla="*/ 60038 h 60038"/>
                  <a:gd name="connsiteX5" fmla="*/ 0 w 1688446"/>
                  <a:gd name="connsiteY5" fmla="*/ 60038 h 60038"/>
                  <a:gd name="connsiteX6" fmla="*/ 0 w 1688446"/>
                  <a:gd name="connsiteY6" fmla="*/ 0 h 60038"/>
                  <a:gd name="connsiteX7" fmla="*/ 29650 w 1688446"/>
                  <a:gd name="connsiteY7" fmla="*/ 0 h 60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88446" h="60038">
                    <a:moveTo>
                      <a:pt x="1658797" y="0"/>
                    </a:moveTo>
                    <a:cubicBezTo>
                      <a:pt x="1675172" y="0"/>
                      <a:pt x="1688447" y="0"/>
                      <a:pt x="1688447" y="0"/>
                    </a:cubicBezTo>
                    <a:lnTo>
                      <a:pt x="1688447" y="60038"/>
                    </a:lnTo>
                    <a:cubicBezTo>
                      <a:pt x="1688447" y="60038"/>
                      <a:pt x="1675172" y="60038"/>
                      <a:pt x="1658797" y="60038"/>
                    </a:cubicBezTo>
                    <a:lnTo>
                      <a:pt x="29650" y="60038"/>
                    </a:lnTo>
                    <a:cubicBezTo>
                      <a:pt x="13275" y="60038"/>
                      <a:pt x="0" y="60038"/>
                      <a:pt x="0" y="60038"/>
                    </a:cubicBezTo>
                    <a:lnTo>
                      <a:pt x="0" y="0"/>
                    </a:lnTo>
                    <a:cubicBezTo>
                      <a:pt x="0" y="0"/>
                      <a:pt x="13275" y="0"/>
                      <a:pt x="29650" y="0"/>
                    </a:cubicBezTo>
                    <a:close/>
                  </a:path>
                </a:pathLst>
              </a:custGeom>
              <a:solidFill>
                <a:srgbClr val="1769E2"/>
              </a:solidFill>
              <a:ln w="7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17CF3FC8-7723-A174-AFB0-3C684E933613}"/>
                  </a:ext>
                </a:extLst>
              </p:cNvPr>
              <p:cNvSpPr/>
              <p:nvPr/>
            </p:nvSpPr>
            <p:spPr>
              <a:xfrm>
                <a:off x="6693500" y="3886552"/>
                <a:ext cx="603332" cy="329325"/>
              </a:xfrm>
              <a:custGeom>
                <a:avLst/>
                <a:gdLst>
                  <a:gd name="connsiteX0" fmla="*/ 589688 w 603332"/>
                  <a:gd name="connsiteY0" fmla="*/ 0 h 329325"/>
                  <a:gd name="connsiteX1" fmla="*/ 603333 w 603332"/>
                  <a:gd name="connsiteY1" fmla="*/ 0 h 329325"/>
                  <a:gd name="connsiteX2" fmla="*/ 603333 w 603332"/>
                  <a:gd name="connsiteY2" fmla="*/ 329325 h 329325"/>
                  <a:gd name="connsiteX3" fmla="*/ 589688 w 603332"/>
                  <a:gd name="connsiteY3" fmla="*/ 329325 h 329325"/>
                  <a:gd name="connsiteX4" fmla="*/ 13645 w 603332"/>
                  <a:gd name="connsiteY4" fmla="*/ 329325 h 329325"/>
                  <a:gd name="connsiteX5" fmla="*/ 0 w 603332"/>
                  <a:gd name="connsiteY5" fmla="*/ 329325 h 329325"/>
                  <a:gd name="connsiteX6" fmla="*/ 0 w 603332"/>
                  <a:gd name="connsiteY6" fmla="*/ 0 h 329325"/>
                  <a:gd name="connsiteX7" fmla="*/ 13645 w 603332"/>
                  <a:gd name="connsiteY7" fmla="*/ 0 h 329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3332" h="329325">
                    <a:moveTo>
                      <a:pt x="589688" y="0"/>
                    </a:moveTo>
                    <a:cubicBezTo>
                      <a:pt x="597224" y="0"/>
                      <a:pt x="603333" y="0"/>
                      <a:pt x="603333" y="0"/>
                    </a:cubicBezTo>
                    <a:lnTo>
                      <a:pt x="603333" y="329325"/>
                    </a:lnTo>
                    <a:cubicBezTo>
                      <a:pt x="603333" y="329325"/>
                      <a:pt x="597224" y="329325"/>
                      <a:pt x="589688" y="329325"/>
                    </a:cubicBezTo>
                    <a:lnTo>
                      <a:pt x="13645" y="329325"/>
                    </a:lnTo>
                    <a:cubicBezTo>
                      <a:pt x="6109" y="329325"/>
                      <a:pt x="0" y="329325"/>
                      <a:pt x="0" y="329325"/>
                    </a:cubicBezTo>
                    <a:lnTo>
                      <a:pt x="0" y="0"/>
                    </a:lnTo>
                    <a:cubicBezTo>
                      <a:pt x="0" y="0"/>
                      <a:pt x="6109" y="0"/>
                      <a:pt x="1364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7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F86A4D34-A155-DA8A-CD95-7B37796B31D5}"/>
                  </a:ext>
                </a:extLst>
              </p:cNvPr>
              <p:cNvSpPr/>
              <p:nvPr/>
            </p:nvSpPr>
            <p:spPr>
              <a:xfrm>
                <a:off x="6919639" y="4088573"/>
                <a:ext cx="22422" cy="105030"/>
              </a:xfrm>
              <a:custGeom>
                <a:avLst/>
                <a:gdLst>
                  <a:gd name="connsiteX0" fmla="*/ 14825 w 22422"/>
                  <a:gd name="connsiteY0" fmla="*/ 0 h 105030"/>
                  <a:gd name="connsiteX1" fmla="*/ 22422 w 22422"/>
                  <a:gd name="connsiteY1" fmla="*/ 0 h 105030"/>
                  <a:gd name="connsiteX2" fmla="*/ 22422 w 22422"/>
                  <a:gd name="connsiteY2" fmla="*/ 105030 h 105030"/>
                  <a:gd name="connsiteX3" fmla="*/ 14825 w 22422"/>
                  <a:gd name="connsiteY3" fmla="*/ 105030 h 105030"/>
                  <a:gd name="connsiteX4" fmla="*/ 7597 w 22422"/>
                  <a:gd name="connsiteY4" fmla="*/ 105030 h 105030"/>
                  <a:gd name="connsiteX5" fmla="*/ 0 w 22422"/>
                  <a:gd name="connsiteY5" fmla="*/ 105030 h 105030"/>
                  <a:gd name="connsiteX6" fmla="*/ 0 w 22422"/>
                  <a:gd name="connsiteY6" fmla="*/ 0 h 105030"/>
                  <a:gd name="connsiteX7" fmla="*/ 7597 w 22422"/>
                  <a:gd name="connsiteY7" fmla="*/ 0 h 105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422" h="105030">
                    <a:moveTo>
                      <a:pt x="14825" y="0"/>
                    </a:moveTo>
                    <a:cubicBezTo>
                      <a:pt x="19021" y="0"/>
                      <a:pt x="22422" y="0"/>
                      <a:pt x="22422" y="0"/>
                    </a:cubicBezTo>
                    <a:lnTo>
                      <a:pt x="22422" y="105030"/>
                    </a:lnTo>
                    <a:cubicBezTo>
                      <a:pt x="22422" y="105030"/>
                      <a:pt x="19021" y="105030"/>
                      <a:pt x="14825" y="105030"/>
                    </a:cubicBezTo>
                    <a:lnTo>
                      <a:pt x="7597" y="105030"/>
                    </a:lnTo>
                    <a:cubicBezTo>
                      <a:pt x="3401" y="105030"/>
                      <a:pt x="0" y="105030"/>
                      <a:pt x="0" y="105030"/>
                    </a:cubicBezTo>
                    <a:lnTo>
                      <a:pt x="0" y="0"/>
                    </a:lnTo>
                    <a:cubicBezTo>
                      <a:pt x="0" y="0"/>
                      <a:pt x="3401" y="0"/>
                      <a:pt x="7597" y="0"/>
                    </a:cubicBezTo>
                    <a:close/>
                  </a:path>
                </a:pathLst>
              </a:custGeom>
              <a:solidFill>
                <a:srgbClr val="0E3DC1"/>
              </a:solidFill>
              <a:ln w="7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DD2D82A4-FF90-AB19-9D0E-587C681F3B74}"/>
                  </a:ext>
                </a:extLst>
              </p:cNvPr>
              <p:cNvSpPr/>
              <p:nvPr/>
            </p:nvSpPr>
            <p:spPr>
              <a:xfrm>
                <a:off x="6959320" y="3976905"/>
                <a:ext cx="22422" cy="216772"/>
              </a:xfrm>
              <a:custGeom>
                <a:avLst/>
                <a:gdLst>
                  <a:gd name="connsiteX0" fmla="*/ 14825 w 22422"/>
                  <a:gd name="connsiteY0" fmla="*/ 0 h 216772"/>
                  <a:gd name="connsiteX1" fmla="*/ 22422 w 22422"/>
                  <a:gd name="connsiteY1" fmla="*/ 0 h 216772"/>
                  <a:gd name="connsiteX2" fmla="*/ 22422 w 22422"/>
                  <a:gd name="connsiteY2" fmla="*/ 216772 h 216772"/>
                  <a:gd name="connsiteX3" fmla="*/ 14825 w 22422"/>
                  <a:gd name="connsiteY3" fmla="*/ 216772 h 216772"/>
                  <a:gd name="connsiteX4" fmla="*/ 7597 w 22422"/>
                  <a:gd name="connsiteY4" fmla="*/ 216772 h 216772"/>
                  <a:gd name="connsiteX5" fmla="*/ 0 w 22422"/>
                  <a:gd name="connsiteY5" fmla="*/ 216772 h 216772"/>
                  <a:gd name="connsiteX6" fmla="*/ 0 w 22422"/>
                  <a:gd name="connsiteY6" fmla="*/ 0 h 216772"/>
                  <a:gd name="connsiteX7" fmla="*/ 7597 w 22422"/>
                  <a:gd name="connsiteY7" fmla="*/ 0 h 216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422" h="216772">
                    <a:moveTo>
                      <a:pt x="14825" y="0"/>
                    </a:moveTo>
                    <a:cubicBezTo>
                      <a:pt x="19021" y="0"/>
                      <a:pt x="22422" y="0"/>
                      <a:pt x="22422" y="0"/>
                    </a:cubicBezTo>
                    <a:lnTo>
                      <a:pt x="22422" y="216772"/>
                    </a:lnTo>
                    <a:cubicBezTo>
                      <a:pt x="22422" y="216772"/>
                      <a:pt x="19021" y="216772"/>
                      <a:pt x="14825" y="216772"/>
                    </a:cubicBezTo>
                    <a:lnTo>
                      <a:pt x="7597" y="216772"/>
                    </a:lnTo>
                    <a:cubicBezTo>
                      <a:pt x="3401" y="216772"/>
                      <a:pt x="0" y="216772"/>
                      <a:pt x="0" y="216772"/>
                    </a:cubicBezTo>
                    <a:lnTo>
                      <a:pt x="0" y="0"/>
                    </a:lnTo>
                    <a:cubicBezTo>
                      <a:pt x="0" y="0"/>
                      <a:pt x="3401" y="0"/>
                      <a:pt x="7597" y="0"/>
                    </a:cubicBezTo>
                    <a:close/>
                  </a:path>
                </a:pathLst>
              </a:custGeom>
              <a:solidFill>
                <a:srgbClr val="0E3DC1"/>
              </a:solidFill>
              <a:ln w="7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3A412E3D-C10D-D6D0-86B1-70E2E2D909B6}"/>
                  </a:ext>
                </a:extLst>
              </p:cNvPr>
              <p:cNvSpPr/>
              <p:nvPr/>
            </p:nvSpPr>
            <p:spPr>
              <a:xfrm>
                <a:off x="6999002" y="4118887"/>
                <a:ext cx="22422" cy="74789"/>
              </a:xfrm>
              <a:custGeom>
                <a:avLst/>
                <a:gdLst>
                  <a:gd name="connsiteX0" fmla="*/ 14825 w 22422"/>
                  <a:gd name="connsiteY0" fmla="*/ 0 h 74789"/>
                  <a:gd name="connsiteX1" fmla="*/ 22422 w 22422"/>
                  <a:gd name="connsiteY1" fmla="*/ 0 h 74789"/>
                  <a:gd name="connsiteX2" fmla="*/ 22422 w 22422"/>
                  <a:gd name="connsiteY2" fmla="*/ 74790 h 74789"/>
                  <a:gd name="connsiteX3" fmla="*/ 14825 w 22422"/>
                  <a:gd name="connsiteY3" fmla="*/ 74790 h 74789"/>
                  <a:gd name="connsiteX4" fmla="*/ 7597 w 22422"/>
                  <a:gd name="connsiteY4" fmla="*/ 74790 h 74789"/>
                  <a:gd name="connsiteX5" fmla="*/ 0 w 22422"/>
                  <a:gd name="connsiteY5" fmla="*/ 74790 h 74789"/>
                  <a:gd name="connsiteX6" fmla="*/ 0 w 22422"/>
                  <a:gd name="connsiteY6" fmla="*/ 0 h 74789"/>
                  <a:gd name="connsiteX7" fmla="*/ 7597 w 22422"/>
                  <a:gd name="connsiteY7" fmla="*/ 0 h 74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422" h="74789">
                    <a:moveTo>
                      <a:pt x="14825" y="0"/>
                    </a:moveTo>
                    <a:cubicBezTo>
                      <a:pt x="19021" y="0"/>
                      <a:pt x="22422" y="0"/>
                      <a:pt x="22422" y="0"/>
                    </a:cubicBezTo>
                    <a:lnTo>
                      <a:pt x="22422" y="74790"/>
                    </a:lnTo>
                    <a:cubicBezTo>
                      <a:pt x="22422" y="74790"/>
                      <a:pt x="19021" y="74790"/>
                      <a:pt x="14825" y="74790"/>
                    </a:cubicBezTo>
                    <a:lnTo>
                      <a:pt x="7597" y="74790"/>
                    </a:lnTo>
                    <a:cubicBezTo>
                      <a:pt x="3401" y="74790"/>
                      <a:pt x="0" y="74790"/>
                      <a:pt x="0" y="74790"/>
                    </a:cubicBezTo>
                    <a:lnTo>
                      <a:pt x="0" y="0"/>
                    </a:lnTo>
                    <a:cubicBezTo>
                      <a:pt x="0" y="0"/>
                      <a:pt x="3401" y="0"/>
                      <a:pt x="7597" y="0"/>
                    </a:cubicBezTo>
                    <a:close/>
                  </a:path>
                </a:pathLst>
              </a:custGeom>
              <a:solidFill>
                <a:srgbClr val="0E3DC1"/>
              </a:solidFill>
              <a:ln w="7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841C85EE-A47A-3878-3C04-80044DECF270}"/>
                  </a:ext>
                </a:extLst>
              </p:cNvPr>
              <p:cNvSpPr/>
              <p:nvPr/>
            </p:nvSpPr>
            <p:spPr>
              <a:xfrm>
                <a:off x="7038757" y="4086729"/>
                <a:ext cx="22422" cy="106874"/>
              </a:xfrm>
              <a:custGeom>
                <a:avLst/>
                <a:gdLst>
                  <a:gd name="connsiteX0" fmla="*/ 14825 w 22422"/>
                  <a:gd name="connsiteY0" fmla="*/ 0 h 106874"/>
                  <a:gd name="connsiteX1" fmla="*/ 22422 w 22422"/>
                  <a:gd name="connsiteY1" fmla="*/ 0 h 106874"/>
                  <a:gd name="connsiteX2" fmla="*/ 22422 w 22422"/>
                  <a:gd name="connsiteY2" fmla="*/ 106874 h 106874"/>
                  <a:gd name="connsiteX3" fmla="*/ 14825 w 22422"/>
                  <a:gd name="connsiteY3" fmla="*/ 106874 h 106874"/>
                  <a:gd name="connsiteX4" fmla="*/ 7597 w 22422"/>
                  <a:gd name="connsiteY4" fmla="*/ 106874 h 106874"/>
                  <a:gd name="connsiteX5" fmla="*/ 0 w 22422"/>
                  <a:gd name="connsiteY5" fmla="*/ 106874 h 106874"/>
                  <a:gd name="connsiteX6" fmla="*/ 0 w 22422"/>
                  <a:gd name="connsiteY6" fmla="*/ 0 h 106874"/>
                  <a:gd name="connsiteX7" fmla="*/ 7597 w 22422"/>
                  <a:gd name="connsiteY7" fmla="*/ 0 h 106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422" h="106874">
                    <a:moveTo>
                      <a:pt x="14825" y="0"/>
                    </a:moveTo>
                    <a:cubicBezTo>
                      <a:pt x="19021" y="0"/>
                      <a:pt x="22422" y="0"/>
                      <a:pt x="22422" y="0"/>
                    </a:cubicBezTo>
                    <a:lnTo>
                      <a:pt x="22422" y="106874"/>
                    </a:lnTo>
                    <a:cubicBezTo>
                      <a:pt x="22422" y="106874"/>
                      <a:pt x="19021" y="106874"/>
                      <a:pt x="14825" y="106874"/>
                    </a:cubicBezTo>
                    <a:lnTo>
                      <a:pt x="7597" y="106874"/>
                    </a:lnTo>
                    <a:cubicBezTo>
                      <a:pt x="3401" y="106874"/>
                      <a:pt x="0" y="106874"/>
                      <a:pt x="0" y="106874"/>
                    </a:cubicBezTo>
                    <a:lnTo>
                      <a:pt x="0" y="0"/>
                    </a:lnTo>
                    <a:cubicBezTo>
                      <a:pt x="0" y="0"/>
                      <a:pt x="3401" y="0"/>
                      <a:pt x="7597" y="0"/>
                    </a:cubicBezTo>
                    <a:close/>
                  </a:path>
                </a:pathLst>
              </a:custGeom>
              <a:solidFill>
                <a:srgbClr val="0E3DC1"/>
              </a:solidFill>
              <a:ln w="7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1005E4B8-A12D-24FB-96ED-0211DE6CBA50}"/>
                  </a:ext>
                </a:extLst>
              </p:cNvPr>
              <p:cNvSpPr/>
              <p:nvPr/>
            </p:nvSpPr>
            <p:spPr>
              <a:xfrm>
                <a:off x="7078438" y="4086729"/>
                <a:ext cx="22422" cy="106874"/>
              </a:xfrm>
              <a:custGeom>
                <a:avLst/>
                <a:gdLst>
                  <a:gd name="connsiteX0" fmla="*/ 14825 w 22422"/>
                  <a:gd name="connsiteY0" fmla="*/ 0 h 106874"/>
                  <a:gd name="connsiteX1" fmla="*/ 22422 w 22422"/>
                  <a:gd name="connsiteY1" fmla="*/ 0 h 106874"/>
                  <a:gd name="connsiteX2" fmla="*/ 22422 w 22422"/>
                  <a:gd name="connsiteY2" fmla="*/ 106874 h 106874"/>
                  <a:gd name="connsiteX3" fmla="*/ 14825 w 22422"/>
                  <a:gd name="connsiteY3" fmla="*/ 106874 h 106874"/>
                  <a:gd name="connsiteX4" fmla="*/ 7597 w 22422"/>
                  <a:gd name="connsiteY4" fmla="*/ 106874 h 106874"/>
                  <a:gd name="connsiteX5" fmla="*/ 0 w 22422"/>
                  <a:gd name="connsiteY5" fmla="*/ 106874 h 106874"/>
                  <a:gd name="connsiteX6" fmla="*/ 0 w 22422"/>
                  <a:gd name="connsiteY6" fmla="*/ 0 h 106874"/>
                  <a:gd name="connsiteX7" fmla="*/ 7597 w 22422"/>
                  <a:gd name="connsiteY7" fmla="*/ 0 h 106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422" h="106874">
                    <a:moveTo>
                      <a:pt x="14825" y="0"/>
                    </a:moveTo>
                    <a:cubicBezTo>
                      <a:pt x="19021" y="0"/>
                      <a:pt x="22422" y="0"/>
                      <a:pt x="22422" y="0"/>
                    </a:cubicBezTo>
                    <a:lnTo>
                      <a:pt x="22422" y="106874"/>
                    </a:lnTo>
                    <a:cubicBezTo>
                      <a:pt x="22422" y="106874"/>
                      <a:pt x="19021" y="106874"/>
                      <a:pt x="14825" y="106874"/>
                    </a:cubicBezTo>
                    <a:lnTo>
                      <a:pt x="7597" y="106874"/>
                    </a:lnTo>
                    <a:cubicBezTo>
                      <a:pt x="3401" y="106874"/>
                      <a:pt x="0" y="106874"/>
                      <a:pt x="0" y="106874"/>
                    </a:cubicBezTo>
                    <a:lnTo>
                      <a:pt x="0" y="0"/>
                    </a:lnTo>
                    <a:cubicBezTo>
                      <a:pt x="0" y="0"/>
                      <a:pt x="3401" y="0"/>
                      <a:pt x="7597" y="0"/>
                    </a:cubicBezTo>
                    <a:close/>
                  </a:path>
                </a:pathLst>
              </a:custGeom>
              <a:solidFill>
                <a:srgbClr val="0E3DC1"/>
              </a:solidFill>
              <a:ln w="7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id="{E89CC663-40EB-2FE9-02B9-EF883CF3D249}"/>
                  </a:ext>
                </a:extLst>
              </p:cNvPr>
              <p:cNvSpPr/>
              <p:nvPr/>
            </p:nvSpPr>
            <p:spPr>
              <a:xfrm>
                <a:off x="7118119" y="4042401"/>
                <a:ext cx="22422" cy="151202"/>
              </a:xfrm>
              <a:custGeom>
                <a:avLst/>
                <a:gdLst>
                  <a:gd name="connsiteX0" fmla="*/ 14825 w 22422"/>
                  <a:gd name="connsiteY0" fmla="*/ 0 h 151202"/>
                  <a:gd name="connsiteX1" fmla="*/ 22422 w 22422"/>
                  <a:gd name="connsiteY1" fmla="*/ 0 h 151202"/>
                  <a:gd name="connsiteX2" fmla="*/ 22422 w 22422"/>
                  <a:gd name="connsiteY2" fmla="*/ 151202 h 151202"/>
                  <a:gd name="connsiteX3" fmla="*/ 14825 w 22422"/>
                  <a:gd name="connsiteY3" fmla="*/ 151202 h 151202"/>
                  <a:gd name="connsiteX4" fmla="*/ 7597 w 22422"/>
                  <a:gd name="connsiteY4" fmla="*/ 151202 h 151202"/>
                  <a:gd name="connsiteX5" fmla="*/ 0 w 22422"/>
                  <a:gd name="connsiteY5" fmla="*/ 151202 h 151202"/>
                  <a:gd name="connsiteX6" fmla="*/ 0 w 22422"/>
                  <a:gd name="connsiteY6" fmla="*/ 0 h 151202"/>
                  <a:gd name="connsiteX7" fmla="*/ 7597 w 22422"/>
                  <a:gd name="connsiteY7" fmla="*/ 0 h 151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422" h="151202">
                    <a:moveTo>
                      <a:pt x="14825" y="0"/>
                    </a:moveTo>
                    <a:cubicBezTo>
                      <a:pt x="19021" y="0"/>
                      <a:pt x="22422" y="0"/>
                      <a:pt x="22422" y="0"/>
                    </a:cubicBezTo>
                    <a:lnTo>
                      <a:pt x="22422" y="151202"/>
                    </a:lnTo>
                    <a:cubicBezTo>
                      <a:pt x="22422" y="151202"/>
                      <a:pt x="19021" y="151202"/>
                      <a:pt x="14825" y="151202"/>
                    </a:cubicBezTo>
                    <a:lnTo>
                      <a:pt x="7597" y="151202"/>
                    </a:lnTo>
                    <a:cubicBezTo>
                      <a:pt x="3401" y="151202"/>
                      <a:pt x="0" y="151202"/>
                      <a:pt x="0" y="151202"/>
                    </a:cubicBezTo>
                    <a:lnTo>
                      <a:pt x="0" y="0"/>
                    </a:lnTo>
                    <a:cubicBezTo>
                      <a:pt x="0" y="0"/>
                      <a:pt x="3401" y="0"/>
                      <a:pt x="7597" y="0"/>
                    </a:cubicBezTo>
                    <a:close/>
                  </a:path>
                </a:pathLst>
              </a:custGeom>
              <a:solidFill>
                <a:srgbClr val="0E3DC1"/>
              </a:solidFill>
              <a:ln w="7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B5A31412-E915-2E1F-F03A-C92B3D3A3B60}"/>
                  </a:ext>
                </a:extLst>
              </p:cNvPr>
              <p:cNvSpPr/>
              <p:nvPr/>
            </p:nvSpPr>
            <p:spPr>
              <a:xfrm>
                <a:off x="7157874" y="3997188"/>
                <a:ext cx="22422" cy="196488"/>
              </a:xfrm>
              <a:custGeom>
                <a:avLst/>
                <a:gdLst>
                  <a:gd name="connsiteX0" fmla="*/ 14825 w 22422"/>
                  <a:gd name="connsiteY0" fmla="*/ 0 h 196488"/>
                  <a:gd name="connsiteX1" fmla="*/ 22422 w 22422"/>
                  <a:gd name="connsiteY1" fmla="*/ 0 h 196488"/>
                  <a:gd name="connsiteX2" fmla="*/ 22422 w 22422"/>
                  <a:gd name="connsiteY2" fmla="*/ 196489 h 196488"/>
                  <a:gd name="connsiteX3" fmla="*/ 14825 w 22422"/>
                  <a:gd name="connsiteY3" fmla="*/ 196489 h 196488"/>
                  <a:gd name="connsiteX4" fmla="*/ 7597 w 22422"/>
                  <a:gd name="connsiteY4" fmla="*/ 196489 h 196488"/>
                  <a:gd name="connsiteX5" fmla="*/ 0 w 22422"/>
                  <a:gd name="connsiteY5" fmla="*/ 196489 h 196488"/>
                  <a:gd name="connsiteX6" fmla="*/ 0 w 22422"/>
                  <a:gd name="connsiteY6" fmla="*/ 0 h 196488"/>
                  <a:gd name="connsiteX7" fmla="*/ 7597 w 22422"/>
                  <a:gd name="connsiteY7" fmla="*/ 0 h 196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422" h="196488">
                    <a:moveTo>
                      <a:pt x="14825" y="0"/>
                    </a:moveTo>
                    <a:cubicBezTo>
                      <a:pt x="19021" y="0"/>
                      <a:pt x="22422" y="0"/>
                      <a:pt x="22422" y="0"/>
                    </a:cubicBezTo>
                    <a:lnTo>
                      <a:pt x="22422" y="196489"/>
                    </a:lnTo>
                    <a:cubicBezTo>
                      <a:pt x="22422" y="196489"/>
                      <a:pt x="19021" y="196489"/>
                      <a:pt x="14825" y="196489"/>
                    </a:cubicBezTo>
                    <a:lnTo>
                      <a:pt x="7597" y="196489"/>
                    </a:lnTo>
                    <a:cubicBezTo>
                      <a:pt x="3401" y="196489"/>
                      <a:pt x="0" y="196489"/>
                      <a:pt x="0" y="196489"/>
                    </a:cubicBezTo>
                    <a:lnTo>
                      <a:pt x="0" y="0"/>
                    </a:lnTo>
                    <a:cubicBezTo>
                      <a:pt x="0" y="0"/>
                      <a:pt x="3401" y="0"/>
                      <a:pt x="7597" y="0"/>
                    </a:cubicBezTo>
                    <a:close/>
                  </a:path>
                </a:pathLst>
              </a:custGeom>
              <a:solidFill>
                <a:srgbClr val="0E3DC1"/>
              </a:solidFill>
              <a:ln w="7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C399F3B1-CDF3-1B67-3D25-A1B6CBF38CE0}"/>
                  </a:ext>
                </a:extLst>
              </p:cNvPr>
              <p:cNvSpPr/>
              <p:nvPr/>
            </p:nvSpPr>
            <p:spPr>
              <a:xfrm>
                <a:off x="7197556" y="3976905"/>
                <a:ext cx="22422" cy="216772"/>
              </a:xfrm>
              <a:custGeom>
                <a:avLst/>
                <a:gdLst>
                  <a:gd name="connsiteX0" fmla="*/ 14825 w 22422"/>
                  <a:gd name="connsiteY0" fmla="*/ 0 h 216772"/>
                  <a:gd name="connsiteX1" fmla="*/ 22422 w 22422"/>
                  <a:gd name="connsiteY1" fmla="*/ 0 h 216772"/>
                  <a:gd name="connsiteX2" fmla="*/ 22422 w 22422"/>
                  <a:gd name="connsiteY2" fmla="*/ 216772 h 216772"/>
                  <a:gd name="connsiteX3" fmla="*/ 14825 w 22422"/>
                  <a:gd name="connsiteY3" fmla="*/ 216772 h 216772"/>
                  <a:gd name="connsiteX4" fmla="*/ 7597 w 22422"/>
                  <a:gd name="connsiteY4" fmla="*/ 216772 h 216772"/>
                  <a:gd name="connsiteX5" fmla="*/ 0 w 22422"/>
                  <a:gd name="connsiteY5" fmla="*/ 216772 h 216772"/>
                  <a:gd name="connsiteX6" fmla="*/ 0 w 22422"/>
                  <a:gd name="connsiteY6" fmla="*/ 0 h 216772"/>
                  <a:gd name="connsiteX7" fmla="*/ 7597 w 22422"/>
                  <a:gd name="connsiteY7" fmla="*/ 0 h 216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422" h="216772">
                    <a:moveTo>
                      <a:pt x="14825" y="0"/>
                    </a:moveTo>
                    <a:cubicBezTo>
                      <a:pt x="19021" y="0"/>
                      <a:pt x="22422" y="0"/>
                      <a:pt x="22422" y="0"/>
                    </a:cubicBezTo>
                    <a:lnTo>
                      <a:pt x="22422" y="216772"/>
                    </a:lnTo>
                    <a:cubicBezTo>
                      <a:pt x="22422" y="216772"/>
                      <a:pt x="19021" y="216772"/>
                      <a:pt x="14825" y="216772"/>
                    </a:cubicBezTo>
                    <a:lnTo>
                      <a:pt x="7597" y="216772"/>
                    </a:lnTo>
                    <a:cubicBezTo>
                      <a:pt x="3401" y="216772"/>
                      <a:pt x="0" y="216772"/>
                      <a:pt x="0" y="216772"/>
                    </a:cubicBezTo>
                    <a:lnTo>
                      <a:pt x="0" y="0"/>
                    </a:lnTo>
                    <a:cubicBezTo>
                      <a:pt x="0" y="0"/>
                      <a:pt x="3401" y="0"/>
                      <a:pt x="7597" y="0"/>
                    </a:cubicBezTo>
                    <a:close/>
                  </a:path>
                </a:pathLst>
              </a:custGeom>
              <a:solidFill>
                <a:srgbClr val="0E3DC1"/>
              </a:solidFill>
              <a:ln w="7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92ACC707-2657-193B-1A49-ABE01B17E9A3}"/>
                  </a:ext>
                </a:extLst>
              </p:cNvPr>
              <p:cNvSpPr/>
              <p:nvPr/>
            </p:nvSpPr>
            <p:spPr>
              <a:xfrm>
                <a:off x="7237237" y="3931471"/>
                <a:ext cx="22422" cy="262132"/>
              </a:xfrm>
              <a:custGeom>
                <a:avLst/>
                <a:gdLst>
                  <a:gd name="connsiteX0" fmla="*/ 14825 w 22422"/>
                  <a:gd name="connsiteY0" fmla="*/ 0 h 262132"/>
                  <a:gd name="connsiteX1" fmla="*/ 22422 w 22422"/>
                  <a:gd name="connsiteY1" fmla="*/ 0 h 262132"/>
                  <a:gd name="connsiteX2" fmla="*/ 22422 w 22422"/>
                  <a:gd name="connsiteY2" fmla="*/ 262133 h 262132"/>
                  <a:gd name="connsiteX3" fmla="*/ 14825 w 22422"/>
                  <a:gd name="connsiteY3" fmla="*/ 262133 h 262132"/>
                  <a:gd name="connsiteX4" fmla="*/ 7597 w 22422"/>
                  <a:gd name="connsiteY4" fmla="*/ 262133 h 262132"/>
                  <a:gd name="connsiteX5" fmla="*/ 0 w 22422"/>
                  <a:gd name="connsiteY5" fmla="*/ 262133 h 262132"/>
                  <a:gd name="connsiteX6" fmla="*/ 0 w 22422"/>
                  <a:gd name="connsiteY6" fmla="*/ 0 h 262132"/>
                  <a:gd name="connsiteX7" fmla="*/ 7597 w 22422"/>
                  <a:gd name="connsiteY7" fmla="*/ 0 h 262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422" h="262132">
                    <a:moveTo>
                      <a:pt x="14825" y="0"/>
                    </a:moveTo>
                    <a:cubicBezTo>
                      <a:pt x="19021" y="0"/>
                      <a:pt x="22422" y="0"/>
                      <a:pt x="22422" y="0"/>
                    </a:cubicBezTo>
                    <a:lnTo>
                      <a:pt x="22422" y="262133"/>
                    </a:lnTo>
                    <a:cubicBezTo>
                      <a:pt x="22422" y="262133"/>
                      <a:pt x="19021" y="262133"/>
                      <a:pt x="14825" y="262133"/>
                    </a:cubicBezTo>
                    <a:lnTo>
                      <a:pt x="7597" y="262133"/>
                    </a:lnTo>
                    <a:cubicBezTo>
                      <a:pt x="3401" y="262133"/>
                      <a:pt x="0" y="262133"/>
                      <a:pt x="0" y="262133"/>
                    </a:cubicBezTo>
                    <a:lnTo>
                      <a:pt x="0" y="0"/>
                    </a:lnTo>
                    <a:cubicBezTo>
                      <a:pt x="0" y="0"/>
                      <a:pt x="3401" y="0"/>
                      <a:pt x="7597" y="0"/>
                    </a:cubicBezTo>
                    <a:close/>
                  </a:path>
                </a:pathLst>
              </a:custGeom>
              <a:solidFill>
                <a:srgbClr val="0E3DC1"/>
              </a:solidFill>
              <a:ln w="7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070A3853-DD53-00CC-B4F3-A735BDCA7CCA}"/>
                  </a:ext>
                </a:extLst>
              </p:cNvPr>
              <p:cNvSpPr/>
              <p:nvPr/>
            </p:nvSpPr>
            <p:spPr>
              <a:xfrm>
                <a:off x="6721601" y="3931471"/>
                <a:ext cx="148989" cy="138737"/>
              </a:xfrm>
              <a:custGeom>
                <a:avLst/>
                <a:gdLst>
                  <a:gd name="connsiteX0" fmla="*/ 139106 w 148989"/>
                  <a:gd name="connsiteY0" fmla="*/ 0 h 138737"/>
                  <a:gd name="connsiteX1" fmla="*/ 148989 w 148989"/>
                  <a:gd name="connsiteY1" fmla="*/ 0 h 138737"/>
                  <a:gd name="connsiteX2" fmla="*/ 148989 w 148989"/>
                  <a:gd name="connsiteY2" fmla="*/ 138737 h 138737"/>
                  <a:gd name="connsiteX3" fmla="*/ 139106 w 148989"/>
                  <a:gd name="connsiteY3" fmla="*/ 138737 h 138737"/>
                  <a:gd name="connsiteX4" fmla="*/ 9883 w 148989"/>
                  <a:gd name="connsiteY4" fmla="*/ 138737 h 138737"/>
                  <a:gd name="connsiteX5" fmla="*/ 0 w 148989"/>
                  <a:gd name="connsiteY5" fmla="*/ 138737 h 138737"/>
                  <a:gd name="connsiteX6" fmla="*/ 0 w 148989"/>
                  <a:gd name="connsiteY6" fmla="*/ 0 h 138737"/>
                  <a:gd name="connsiteX7" fmla="*/ 9883 w 148989"/>
                  <a:gd name="connsiteY7" fmla="*/ 0 h 138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8989" h="138737">
                    <a:moveTo>
                      <a:pt x="139106" y="0"/>
                    </a:moveTo>
                    <a:cubicBezTo>
                      <a:pt x="144564" y="0"/>
                      <a:pt x="148989" y="0"/>
                      <a:pt x="148989" y="0"/>
                    </a:cubicBezTo>
                    <a:lnTo>
                      <a:pt x="148989" y="138737"/>
                    </a:lnTo>
                    <a:cubicBezTo>
                      <a:pt x="148989" y="138737"/>
                      <a:pt x="144564" y="138737"/>
                      <a:pt x="139106" y="138737"/>
                    </a:cubicBezTo>
                    <a:lnTo>
                      <a:pt x="9883" y="138737"/>
                    </a:lnTo>
                    <a:cubicBezTo>
                      <a:pt x="4425" y="138737"/>
                      <a:pt x="0" y="138737"/>
                      <a:pt x="0" y="138737"/>
                    </a:cubicBezTo>
                    <a:lnTo>
                      <a:pt x="0" y="0"/>
                    </a:lnTo>
                    <a:cubicBezTo>
                      <a:pt x="0" y="0"/>
                      <a:pt x="4425" y="0"/>
                      <a:pt x="9883" y="0"/>
                    </a:cubicBezTo>
                    <a:close/>
                  </a:path>
                </a:pathLst>
              </a:custGeom>
              <a:solidFill>
                <a:srgbClr val="88D5FC"/>
              </a:solidFill>
              <a:ln w="7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D5FE8923-FA31-7139-E945-EE7E87BDC5BA}"/>
                  </a:ext>
                </a:extLst>
              </p:cNvPr>
              <p:cNvSpPr/>
              <p:nvPr/>
            </p:nvSpPr>
            <p:spPr>
              <a:xfrm>
                <a:off x="6721601" y="4089606"/>
                <a:ext cx="148989" cy="103038"/>
              </a:xfrm>
              <a:custGeom>
                <a:avLst/>
                <a:gdLst>
                  <a:gd name="connsiteX0" fmla="*/ 142056 w 148989"/>
                  <a:gd name="connsiteY0" fmla="*/ 0 h 103038"/>
                  <a:gd name="connsiteX1" fmla="*/ 148989 w 148989"/>
                  <a:gd name="connsiteY1" fmla="*/ 0 h 103038"/>
                  <a:gd name="connsiteX2" fmla="*/ 148989 w 148989"/>
                  <a:gd name="connsiteY2" fmla="*/ 103039 h 103038"/>
                  <a:gd name="connsiteX3" fmla="*/ 142056 w 148989"/>
                  <a:gd name="connsiteY3" fmla="*/ 103039 h 103038"/>
                  <a:gd name="connsiteX4" fmla="*/ 6933 w 148989"/>
                  <a:gd name="connsiteY4" fmla="*/ 103039 h 103038"/>
                  <a:gd name="connsiteX5" fmla="*/ 0 w 148989"/>
                  <a:gd name="connsiteY5" fmla="*/ 103039 h 103038"/>
                  <a:gd name="connsiteX6" fmla="*/ 0 w 148989"/>
                  <a:gd name="connsiteY6" fmla="*/ 0 h 103038"/>
                  <a:gd name="connsiteX7" fmla="*/ 6933 w 148989"/>
                  <a:gd name="connsiteY7" fmla="*/ 0 h 103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8989" h="103038">
                    <a:moveTo>
                      <a:pt x="142056" y="0"/>
                    </a:moveTo>
                    <a:cubicBezTo>
                      <a:pt x="145885" y="0"/>
                      <a:pt x="148989" y="0"/>
                      <a:pt x="148989" y="0"/>
                    </a:cubicBezTo>
                    <a:lnTo>
                      <a:pt x="148989" y="103039"/>
                    </a:lnTo>
                    <a:cubicBezTo>
                      <a:pt x="148989" y="103039"/>
                      <a:pt x="145885" y="103039"/>
                      <a:pt x="142056" y="103039"/>
                    </a:cubicBezTo>
                    <a:lnTo>
                      <a:pt x="6933" y="103039"/>
                    </a:lnTo>
                    <a:cubicBezTo>
                      <a:pt x="3104" y="103039"/>
                      <a:pt x="0" y="103039"/>
                      <a:pt x="0" y="103039"/>
                    </a:cubicBezTo>
                    <a:lnTo>
                      <a:pt x="0" y="0"/>
                    </a:lnTo>
                    <a:cubicBezTo>
                      <a:pt x="0" y="0"/>
                      <a:pt x="3104" y="0"/>
                      <a:pt x="6933" y="0"/>
                    </a:cubicBezTo>
                    <a:close/>
                  </a:path>
                </a:pathLst>
              </a:custGeom>
              <a:solidFill>
                <a:srgbClr val="88D5FC"/>
              </a:solidFill>
              <a:ln w="7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42A02D19-7C03-D6EE-2C1D-CABCF4A432D1}"/>
                  </a:ext>
                </a:extLst>
              </p:cNvPr>
              <p:cNvSpPr/>
              <p:nvPr/>
            </p:nvSpPr>
            <p:spPr>
              <a:xfrm>
                <a:off x="5836959" y="4403811"/>
                <a:ext cx="1463192" cy="222303"/>
              </a:xfrm>
              <a:custGeom>
                <a:avLst/>
                <a:gdLst>
                  <a:gd name="connsiteX0" fmla="*/ 1445712 w 1463192"/>
                  <a:gd name="connsiteY0" fmla="*/ 0 h 222303"/>
                  <a:gd name="connsiteX1" fmla="*/ 1463193 w 1463192"/>
                  <a:gd name="connsiteY1" fmla="*/ 0 h 222303"/>
                  <a:gd name="connsiteX2" fmla="*/ 1463193 w 1463192"/>
                  <a:gd name="connsiteY2" fmla="*/ 222304 h 222303"/>
                  <a:gd name="connsiteX3" fmla="*/ 1445712 w 1463192"/>
                  <a:gd name="connsiteY3" fmla="*/ 222304 h 222303"/>
                  <a:gd name="connsiteX4" fmla="*/ 17480 w 1463192"/>
                  <a:gd name="connsiteY4" fmla="*/ 222304 h 222303"/>
                  <a:gd name="connsiteX5" fmla="*/ 0 w 1463192"/>
                  <a:gd name="connsiteY5" fmla="*/ 222304 h 222303"/>
                  <a:gd name="connsiteX6" fmla="*/ 0 w 1463192"/>
                  <a:gd name="connsiteY6" fmla="*/ 0 h 222303"/>
                  <a:gd name="connsiteX7" fmla="*/ 17480 w 1463192"/>
                  <a:gd name="connsiteY7" fmla="*/ 0 h 222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3192" h="222303">
                    <a:moveTo>
                      <a:pt x="1445712" y="0"/>
                    </a:moveTo>
                    <a:cubicBezTo>
                      <a:pt x="1455367" y="0"/>
                      <a:pt x="1463193" y="0"/>
                      <a:pt x="1463193" y="0"/>
                    </a:cubicBezTo>
                    <a:lnTo>
                      <a:pt x="1463193" y="222304"/>
                    </a:lnTo>
                    <a:cubicBezTo>
                      <a:pt x="1463193" y="222304"/>
                      <a:pt x="1455367" y="222304"/>
                      <a:pt x="1445712" y="222304"/>
                    </a:cubicBezTo>
                    <a:lnTo>
                      <a:pt x="17480" y="222304"/>
                    </a:lnTo>
                    <a:cubicBezTo>
                      <a:pt x="7826" y="222304"/>
                      <a:pt x="0" y="222304"/>
                      <a:pt x="0" y="222304"/>
                    </a:cubicBezTo>
                    <a:lnTo>
                      <a:pt x="0" y="0"/>
                    </a:lnTo>
                    <a:cubicBezTo>
                      <a:pt x="0" y="0"/>
                      <a:pt x="7826" y="0"/>
                      <a:pt x="1748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7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F2A4DBD5-EAB6-3124-AF41-15B56E8883EE}"/>
                  </a:ext>
                </a:extLst>
              </p:cNvPr>
              <p:cNvSpPr/>
              <p:nvPr/>
            </p:nvSpPr>
            <p:spPr>
              <a:xfrm>
                <a:off x="6843964" y="4540188"/>
                <a:ext cx="32379" cy="70954"/>
              </a:xfrm>
              <a:custGeom>
                <a:avLst/>
                <a:gdLst>
                  <a:gd name="connsiteX0" fmla="*/ 24930 w 32379"/>
                  <a:gd name="connsiteY0" fmla="*/ 0 h 70954"/>
                  <a:gd name="connsiteX1" fmla="*/ 32379 w 32379"/>
                  <a:gd name="connsiteY1" fmla="*/ 0 h 70954"/>
                  <a:gd name="connsiteX2" fmla="*/ 32379 w 32379"/>
                  <a:gd name="connsiteY2" fmla="*/ 70954 h 70954"/>
                  <a:gd name="connsiteX3" fmla="*/ 24930 w 32379"/>
                  <a:gd name="connsiteY3" fmla="*/ 70954 h 70954"/>
                  <a:gd name="connsiteX4" fmla="*/ 7450 w 32379"/>
                  <a:gd name="connsiteY4" fmla="*/ 70954 h 70954"/>
                  <a:gd name="connsiteX5" fmla="*/ 0 w 32379"/>
                  <a:gd name="connsiteY5" fmla="*/ 70954 h 70954"/>
                  <a:gd name="connsiteX6" fmla="*/ 0 w 32379"/>
                  <a:gd name="connsiteY6" fmla="*/ 0 h 70954"/>
                  <a:gd name="connsiteX7" fmla="*/ 7450 w 32379"/>
                  <a:gd name="connsiteY7" fmla="*/ 0 h 7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379" h="70954">
                    <a:moveTo>
                      <a:pt x="24930" y="0"/>
                    </a:moveTo>
                    <a:cubicBezTo>
                      <a:pt x="29044" y="0"/>
                      <a:pt x="32379" y="0"/>
                      <a:pt x="32379" y="0"/>
                    </a:cubicBezTo>
                    <a:lnTo>
                      <a:pt x="32379" y="70954"/>
                    </a:lnTo>
                    <a:cubicBezTo>
                      <a:pt x="32379" y="70954"/>
                      <a:pt x="29044" y="70954"/>
                      <a:pt x="24930" y="70954"/>
                    </a:cubicBezTo>
                    <a:lnTo>
                      <a:pt x="7450" y="70954"/>
                    </a:lnTo>
                    <a:cubicBezTo>
                      <a:pt x="3335" y="70954"/>
                      <a:pt x="0" y="70954"/>
                      <a:pt x="0" y="70954"/>
                    </a:cubicBezTo>
                    <a:lnTo>
                      <a:pt x="0" y="0"/>
                    </a:lnTo>
                    <a:cubicBezTo>
                      <a:pt x="0" y="0"/>
                      <a:pt x="3335" y="0"/>
                      <a:pt x="7450" y="0"/>
                    </a:cubicBezTo>
                    <a:close/>
                  </a:path>
                </a:pathLst>
              </a:custGeom>
              <a:solidFill>
                <a:srgbClr val="3A95EF"/>
              </a:solidFill>
              <a:ln w="7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FDFEDEB5-CD84-122A-035B-F57DF103CC5D}"/>
                  </a:ext>
                </a:extLst>
              </p:cNvPr>
              <p:cNvSpPr/>
              <p:nvPr/>
            </p:nvSpPr>
            <p:spPr>
              <a:xfrm>
                <a:off x="6786581" y="4464808"/>
                <a:ext cx="32379" cy="146334"/>
              </a:xfrm>
              <a:custGeom>
                <a:avLst/>
                <a:gdLst>
                  <a:gd name="connsiteX0" fmla="*/ 24930 w 32379"/>
                  <a:gd name="connsiteY0" fmla="*/ 0 h 146334"/>
                  <a:gd name="connsiteX1" fmla="*/ 32379 w 32379"/>
                  <a:gd name="connsiteY1" fmla="*/ 0 h 146334"/>
                  <a:gd name="connsiteX2" fmla="*/ 32379 w 32379"/>
                  <a:gd name="connsiteY2" fmla="*/ 146334 h 146334"/>
                  <a:gd name="connsiteX3" fmla="*/ 24930 w 32379"/>
                  <a:gd name="connsiteY3" fmla="*/ 146334 h 146334"/>
                  <a:gd name="connsiteX4" fmla="*/ 7450 w 32379"/>
                  <a:gd name="connsiteY4" fmla="*/ 146334 h 146334"/>
                  <a:gd name="connsiteX5" fmla="*/ 0 w 32379"/>
                  <a:gd name="connsiteY5" fmla="*/ 146334 h 146334"/>
                  <a:gd name="connsiteX6" fmla="*/ 0 w 32379"/>
                  <a:gd name="connsiteY6" fmla="*/ 0 h 146334"/>
                  <a:gd name="connsiteX7" fmla="*/ 7450 w 32379"/>
                  <a:gd name="connsiteY7" fmla="*/ 0 h 146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379" h="146334">
                    <a:moveTo>
                      <a:pt x="24930" y="0"/>
                    </a:moveTo>
                    <a:cubicBezTo>
                      <a:pt x="29044" y="0"/>
                      <a:pt x="32379" y="0"/>
                      <a:pt x="32379" y="0"/>
                    </a:cubicBezTo>
                    <a:lnTo>
                      <a:pt x="32379" y="146334"/>
                    </a:lnTo>
                    <a:cubicBezTo>
                      <a:pt x="32379" y="146334"/>
                      <a:pt x="29044" y="146334"/>
                      <a:pt x="24930" y="146334"/>
                    </a:cubicBezTo>
                    <a:lnTo>
                      <a:pt x="7450" y="146334"/>
                    </a:lnTo>
                    <a:cubicBezTo>
                      <a:pt x="3335" y="146334"/>
                      <a:pt x="0" y="146334"/>
                      <a:pt x="0" y="146334"/>
                    </a:cubicBezTo>
                    <a:lnTo>
                      <a:pt x="0" y="0"/>
                    </a:lnTo>
                    <a:cubicBezTo>
                      <a:pt x="0" y="0"/>
                      <a:pt x="3335" y="0"/>
                      <a:pt x="7450" y="0"/>
                    </a:cubicBezTo>
                    <a:close/>
                  </a:path>
                </a:pathLst>
              </a:custGeom>
              <a:solidFill>
                <a:srgbClr val="3A95EF"/>
              </a:solidFill>
              <a:ln w="7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CF4ADD6B-57B1-3079-C388-94B62F860733}"/>
                  </a:ext>
                </a:extLst>
              </p:cNvPr>
              <p:cNvSpPr/>
              <p:nvPr/>
            </p:nvSpPr>
            <p:spPr>
              <a:xfrm>
                <a:off x="6729272" y="4560692"/>
                <a:ext cx="32379" cy="50449"/>
              </a:xfrm>
              <a:custGeom>
                <a:avLst/>
                <a:gdLst>
                  <a:gd name="connsiteX0" fmla="*/ 24930 w 32379"/>
                  <a:gd name="connsiteY0" fmla="*/ 0 h 50449"/>
                  <a:gd name="connsiteX1" fmla="*/ 32379 w 32379"/>
                  <a:gd name="connsiteY1" fmla="*/ 0 h 50449"/>
                  <a:gd name="connsiteX2" fmla="*/ 32379 w 32379"/>
                  <a:gd name="connsiteY2" fmla="*/ 50450 h 50449"/>
                  <a:gd name="connsiteX3" fmla="*/ 24930 w 32379"/>
                  <a:gd name="connsiteY3" fmla="*/ 50450 h 50449"/>
                  <a:gd name="connsiteX4" fmla="*/ 7450 w 32379"/>
                  <a:gd name="connsiteY4" fmla="*/ 50450 h 50449"/>
                  <a:gd name="connsiteX5" fmla="*/ 0 w 32379"/>
                  <a:gd name="connsiteY5" fmla="*/ 50450 h 50449"/>
                  <a:gd name="connsiteX6" fmla="*/ 0 w 32379"/>
                  <a:gd name="connsiteY6" fmla="*/ 0 h 50449"/>
                  <a:gd name="connsiteX7" fmla="*/ 7450 w 32379"/>
                  <a:gd name="connsiteY7" fmla="*/ 0 h 50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379" h="50449">
                    <a:moveTo>
                      <a:pt x="24930" y="0"/>
                    </a:moveTo>
                    <a:cubicBezTo>
                      <a:pt x="29044" y="0"/>
                      <a:pt x="32379" y="0"/>
                      <a:pt x="32379" y="0"/>
                    </a:cubicBezTo>
                    <a:lnTo>
                      <a:pt x="32379" y="50450"/>
                    </a:lnTo>
                    <a:cubicBezTo>
                      <a:pt x="32379" y="50450"/>
                      <a:pt x="29044" y="50450"/>
                      <a:pt x="24930" y="50450"/>
                    </a:cubicBezTo>
                    <a:lnTo>
                      <a:pt x="7450" y="50450"/>
                    </a:lnTo>
                    <a:cubicBezTo>
                      <a:pt x="3335" y="50450"/>
                      <a:pt x="0" y="50450"/>
                      <a:pt x="0" y="50450"/>
                    </a:cubicBezTo>
                    <a:lnTo>
                      <a:pt x="0" y="0"/>
                    </a:lnTo>
                    <a:cubicBezTo>
                      <a:pt x="0" y="0"/>
                      <a:pt x="3335" y="0"/>
                      <a:pt x="7450" y="0"/>
                    </a:cubicBezTo>
                    <a:close/>
                  </a:path>
                </a:pathLst>
              </a:custGeom>
              <a:solidFill>
                <a:srgbClr val="3A95EF"/>
              </a:solidFill>
              <a:ln w="7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0B1AB87B-1FF8-B649-97AF-37CE97453F09}"/>
                  </a:ext>
                </a:extLst>
              </p:cNvPr>
              <p:cNvSpPr/>
              <p:nvPr/>
            </p:nvSpPr>
            <p:spPr>
              <a:xfrm>
                <a:off x="6671889" y="4539008"/>
                <a:ext cx="32379" cy="72134"/>
              </a:xfrm>
              <a:custGeom>
                <a:avLst/>
                <a:gdLst>
                  <a:gd name="connsiteX0" fmla="*/ 24930 w 32379"/>
                  <a:gd name="connsiteY0" fmla="*/ 0 h 72134"/>
                  <a:gd name="connsiteX1" fmla="*/ 32379 w 32379"/>
                  <a:gd name="connsiteY1" fmla="*/ 0 h 72134"/>
                  <a:gd name="connsiteX2" fmla="*/ 32379 w 32379"/>
                  <a:gd name="connsiteY2" fmla="*/ 72134 h 72134"/>
                  <a:gd name="connsiteX3" fmla="*/ 24930 w 32379"/>
                  <a:gd name="connsiteY3" fmla="*/ 72134 h 72134"/>
                  <a:gd name="connsiteX4" fmla="*/ 7450 w 32379"/>
                  <a:gd name="connsiteY4" fmla="*/ 72134 h 72134"/>
                  <a:gd name="connsiteX5" fmla="*/ 0 w 32379"/>
                  <a:gd name="connsiteY5" fmla="*/ 72134 h 72134"/>
                  <a:gd name="connsiteX6" fmla="*/ 0 w 32379"/>
                  <a:gd name="connsiteY6" fmla="*/ 0 h 72134"/>
                  <a:gd name="connsiteX7" fmla="*/ 7450 w 32379"/>
                  <a:gd name="connsiteY7" fmla="*/ 0 h 72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379" h="72134">
                    <a:moveTo>
                      <a:pt x="24930" y="0"/>
                    </a:moveTo>
                    <a:cubicBezTo>
                      <a:pt x="29044" y="0"/>
                      <a:pt x="32379" y="0"/>
                      <a:pt x="32379" y="0"/>
                    </a:cubicBezTo>
                    <a:lnTo>
                      <a:pt x="32379" y="72134"/>
                    </a:lnTo>
                    <a:cubicBezTo>
                      <a:pt x="32379" y="72134"/>
                      <a:pt x="29044" y="72134"/>
                      <a:pt x="24930" y="72134"/>
                    </a:cubicBezTo>
                    <a:lnTo>
                      <a:pt x="7450" y="72134"/>
                    </a:lnTo>
                    <a:cubicBezTo>
                      <a:pt x="3335" y="72134"/>
                      <a:pt x="0" y="72134"/>
                      <a:pt x="0" y="72134"/>
                    </a:cubicBezTo>
                    <a:lnTo>
                      <a:pt x="0" y="0"/>
                    </a:lnTo>
                    <a:cubicBezTo>
                      <a:pt x="0" y="0"/>
                      <a:pt x="3335" y="0"/>
                      <a:pt x="7450" y="0"/>
                    </a:cubicBezTo>
                    <a:close/>
                  </a:path>
                </a:pathLst>
              </a:custGeom>
              <a:solidFill>
                <a:srgbClr val="3A95EF"/>
              </a:solidFill>
              <a:ln w="7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2AFD5F39-EF56-0530-FFE0-34AC3CA91E78}"/>
                  </a:ext>
                </a:extLst>
              </p:cNvPr>
              <p:cNvSpPr/>
              <p:nvPr/>
            </p:nvSpPr>
            <p:spPr>
              <a:xfrm>
                <a:off x="6614580" y="4539008"/>
                <a:ext cx="32379" cy="72134"/>
              </a:xfrm>
              <a:custGeom>
                <a:avLst/>
                <a:gdLst>
                  <a:gd name="connsiteX0" fmla="*/ 24930 w 32379"/>
                  <a:gd name="connsiteY0" fmla="*/ 0 h 72134"/>
                  <a:gd name="connsiteX1" fmla="*/ 32379 w 32379"/>
                  <a:gd name="connsiteY1" fmla="*/ 0 h 72134"/>
                  <a:gd name="connsiteX2" fmla="*/ 32379 w 32379"/>
                  <a:gd name="connsiteY2" fmla="*/ 72134 h 72134"/>
                  <a:gd name="connsiteX3" fmla="*/ 24930 w 32379"/>
                  <a:gd name="connsiteY3" fmla="*/ 72134 h 72134"/>
                  <a:gd name="connsiteX4" fmla="*/ 7449 w 32379"/>
                  <a:gd name="connsiteY4" fmla="*/ 72134 h 72134"/>
                  <a:gd name="connsiteX5" fmla="*/ 0 w 32379"/>
                  <a:gd name="connsiteY5" fmla="*/ 72134 h 72134"/>
                  <a:gd name="connsiteX6" fmla="*/ 0 w 32379"/>
                  <a:gd name="connsiteY6" fmla="*/ 0 h 72134"/>
                  <a:gd name="connsiteX7" fmla="*/ 7449 w 32379"/>
                  <a:gd name="connsiteY7" fmla="*/ 0 h 72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379" h="72134">
                    <a:moveTo>
                      <a:pt x="24930" y="0"/>
                    </a:moveTo>
                    <a:cubicBezTo>
                      <a:pt x="29044" y="0"/>
                      <a:pt x="32379" y="0"/>
                      <a:pt x="32379" y="0"/>
                    </a:cubicBezTo>
                    <a:lnTo>
                      <a:pt x="32379" y="72134"/>
                    </a:lnTo>
                    <a:cubicBezTo>
                      <a:pt x="32379" y="72134"/>
                      <a:pt x="29044" y="72134"/>
                      <a:pt x="24930" y="72134"/>
                    </a:cubicBezTo>
                    <a:lnTo>
                      <a:pt x="7449" y="72134"/>
                    </a:lnTo>
                    <a:cubicBezTo>
                      <a:pt x="3335" y="72134"/>
                      <a:pt x="0" y="72134"/>
                      <a:pt x="0" y="72134"/>
                    </a:cubicBezTo>
                    <a:lnTo>
                      <a:pt x="0" y="0"/>
                    </a:lnTo>
                    <a:cubicBezTo>
                      <a:pt x="0" y="0"/>
                      <a:pt x="3335" y="0"/>
                      <a:pt x="7449" y="0"/>
                    </a:cubicBezTo>
                    <a:close/>
                  </a:path>
                </a:pathLst>
              </a:custGeom>
              <a:solidFill>
                <a:srgbClr val="3A95EF"/>
              </a:solidFill>
              <a:ln w="7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871E6BDF-153B-3DDF-019E-E7F9A216643B}"/>
                  </a:ext>
                </a:extLst>
              </p:cNvPr>
              <p:cNvSpPr/>
              <p:nvPr/>
            </p:nvSpPr>
            <p:spPr>
              <a:xfrm>
                <a:off x="6557271" y="4509062"/>
                <a:ext cx="32379" cy="102079"/>
              </a:xfrm>
              <a:custGeom>
                <a:avLst/>
                <a:gdLst>
                  <a:gd name="connsiteX0" fmla="*/ 24930 w 32379"/>
                  <a:gd name="connsiteY0" fmla="*/ 0 h 102079"/>
                  <a:gd name="connsiteX1" fmla="*/ 32379 w 32379"/>
                  <a:gd name="connsiteY1" fmla="*/ 0 h 102079"/>
                  <a:gd name="connsiteX2" fmla="*/ 32379 w 32379"/>
                  <a:gd name="connsiteY2" fmla="*/ 102080 h 102079"/>
                  <a:gd name="connsiteX3" fmla="*/ 24930 w 32379"/>
                  <a:gd name="connsiteY3" fmla="*/ 102080 h 102079"/>
                  <a:gd name="connsiteX4" fmla="*/ 7449 w 32379"/>
                  <a:gd name="connsiteY4" fmla="*/ 102080 h 102079"/>
                  <a:gd name="connsiteX5" fmla="*/ 0 w 32379"/>
                  <a:gd name="connsiteY5" fmla="*/ 102080 h 102079"/>
                  <a:gd name="connsiteX6" fmla="*/ 0 w 32379"/>
                  <a:gd name="connsiteY6" fmla="*/ 0 h 102079"/>
                  <a:gd name="connsiteX7" fmla="*/ 7449 w 32379"/>
                  <a:gd name="connsiteY7" fmla="*/ 0 h 102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379" h="102079">
                    <a:moveTo>
                      <a:pt x="24930" y="0"/>
                    </a:moveTo>
                    <a:cubicBezTo>
                      <a:pt x="29044" y="0"/>
                      <a:pt x="32379" y="0"/>
                      <a:pt x="32379" y="0"/>
                    </a:cubicBezTo>
                    <a:lnTo>
                      <a:pt x="32379" y="102080"/>
                    </a:lnTo>
                    <a:cubicBezTo>
                      <a:pt x="32379" y="102080"/>
                      <a:pt x="29044" y="102080"/>
                      <a:pt x="24930" y="102080"/>
                    </a:cubicBezTo>
                    <a:lnTo>
                      <a:pt x="7449" y="102080"/>
                    </a:lnTo>
                    <a:cubicBezTo>
                      <a:pt x="3335" y="102080"/>
                      <a:pt x="0" y="102080"/>
                      <a:pt x="0" y="102080"/>
                    </a:cubicBezTo>
                    <a:lnTo>
                      <a:pt x="0" y="0"/>
                    </a:lnTo>
                    <a:cubicBezTo>
                      <a:pt x="0" y="0"/>
                      <a:pt x="3335" y="0"/>
                      <a:pt x="7449" y="0"/>
                    </a:cubicBezTo>
                    <a:close/>
                  </a:path>
                </a:pathLst>
              </a:custGeom>
              <a:solidFill>
                <a:srgbClr val="3A95EF"/>
              </a:solidFill>
              <a:ln w="7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29A8C67B-B056-A6E8-3755-EC2C6BD39DFF}"/>
                  </a:ext>
                </a:extLst>
              </p:cNvPr>
              <p:cNvSpPr/>
              <p:nvPr/>
            </p:nvSpPr>
            <p:spPr>
              <a:xfrm>
                <a:off x="6499888" y="4478527"/>
                <a:ext cx="32379" cy="132615"/>
              </a:xfrm>
              <a:custGeom>
                <a:avLst/>
                <a:gdLst>
                  <a:gd name="connsiteX0" fmla="*/ 24930 w 32379"/>
                  <a:gd name="connsiteY0" fmla="*/ 0 h 132615"/>
                  <a:gd name="connsiteX1" fmla="*/ 32379 w 32379"/>
                  <a:gd name="connsiteY1" fmla="*/ 0 h 132615"/>
                  <a:gd name="connsiteX2" fmla="*/ 32379 w 32379"/>
                  <a:gd name="connsiteY2" fmla="*/ 132615 h 132615"/>
                  <a:gd name="connsiteX3" fmla="*/ 24930 w 32379"/>
                  <a:gd name="connsiteY3" fmla="*/ 132615 h 132615"/>
                  <a:gd name="connsiteX4" fmla="*/ 7449 w 32379"/>
                  <a:gd name="connsiteY4" fmla="*/ 132615 h 132615"/>
                  <a:gd name="connsiteX5" fmla="*/ 0 w 32379"/>
                  <a:gd name="connsiteY5" fmla="*/ 132615 h 132615"/>
                  <a:gd name="connsiteX6" fmla="*/ 0 w 32379"/>
                  <a:gd name="connsiteY6" fmla="*/ 0 h 132615"/>
                  <a:gd name="connsiteX7" fmla="*/ 7449 w 32379"/>
                  <a:gd name="connsiteY7" fmla="*/ 0 h 132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379" h="132615">
                    <a:moveTo>
                      <a:pt x="24930" y="0"/>
                    </a:moveTo>
                    <a:cubicBezTo>
                      <a:pt x="29044" y="0"/>
                      <a:pt x="32379" y="0"/>
                      <a:pt x="32379" y="0"/>
                    </a:cubicBezTo>
                    <a:lnTo>
                      <a:pt x="32379" y="132615"/>
                    </a:lnTo>
                    <a:cubicBezTo>
                      <a:pt x="32379" y="132615"/>
                      <a:pt x="29044" y="132615"/>
                      <a:pt x="24930" y="132615"/>
                    </a:cubicBezTo>
                    <a:lnTo>
                      <a:pt x="7449" y="132615"/>
                    </a:lnTo>
                    <a:cubicBezTo>
                      <a:pt x="3335" y="132615"/>
                      <a:pt x="0" y="132615"/>
                      <a:pt x="0" y="132615"/>
                    </a:cubicBezTo>
                    <a:lnTo>
                      <a:pt x="0" y="0"/>
                    </a:lnTo>
                    <a:cubicBezTo>
                      <a:pt x="0" y="0"/>
                      <a:pt x="3335" y="0"/>
                      <a:pt x="7449" y="0"/>
                    </a:cubicBezTo>
                    <a:close/>
                  </a:path>
                </a:pathLst>
              </a:custGeom>
              <a:solidFill>
                <a:srgbClr val="3A95EF"/>
              </a:solidFill>
              <a:ln w="7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6177EBA8-789D-4FCD-1E83-47625B032600}"/>
                  </a:ext>
                </a:extLst>
              </p:cNvPr>
              <p:cNvSpPr/>
              <p:nvPr/>
            </p:nvSpPr>
            <p:spPr>
              <a:xfrm>
                <a:off x="6442578" y="4464808"/>
                <a:ext cx="32379" cy="146334"/>
              </a:xfrm>
              <a:custGeom>
                <a:avLst/>
                <a:gdLst>
                  <a:gd name="connsiteX0" fmla="*/ 24930 w 32379"/>
                  <a:gd name="connsiteY0" fmla="*/ 0 h 146334"/>
                  <a:gd name="connsiteX1" fmla="*/ 32379 w 32379"/>
                  <a:gd name="connsiteY1" fmla="*/ 0 h 146334"/>
                  <a:gd name="connsiteX2" fmla="*/ 32379 w 32379"/>
                  <a:gd name="connsiteY2" fmla="*/ 146334 h 146334"/>
                  <a:gd name="connsiteX3" fmla="*/ 24930 w 32379"/>
                  <a:gd name="connsiteY3" fmla="*/ 146334 h 146334"/>
                  <a:gd name="connsiteX4" fmla="*/ 7449 w 32379"/>
                  <a:gd name="connsiteY4" fmla="*/ 146334 h 146334"/>
                  <a:gd name="connsiteX5" fmla="*/ 0 w 32379"/>
                  <a:gd name="connsiteY5" fmla="*/ 146334 h 146334"/>
                  <a:gd name="connsiteX6" fmla="*/ 0 w 32379"/>
                  <a:gd name="connsiteY6" fmla="*/ 0 h 146334"/>
                  <a:gd name="connsiteX7" fmla="*/ 7449 w 32379"/>
                  <a:gd name="connsiteY7" fmla="*/ 0 h 146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379" h="146334">
                    <a:moveTo>
                      <a:pt x="24930" y="0"/>
                    </a:moveTo>
                    <a:cubicBezTo>
                      <a:pt x="29044" y="0"/>
                      <a:pt x="32379" y="0"/>
                      <a:pt x="32379" y="0"/>
                    </a:cubicBezTo>
                    <a:lnTo>
                      <a:pt x="32379" y="146334"/>
                    </a:lnTo>
                    <a:cubicBezTo>
                      <a:pt x="32379" y="146334"/>
                      <a:pt x="29044" y="146334"/>
                      <a:pt x="24930" y="146334"/>
                    </a:cubicBezTo>
                    <a:lnTo>
                      <a:pt x="7449" y="146334"/>
                    </a:lnTo>
                    <a:cubicBezTo>
                      <a:pt x="3335" y="146334"/>
                      <a:pt x="0" y="146334"/>
                      <a:pt x="0" y="146334"/>
                    </a:cubicBezTo>
                    <a:lnTo>
                      <a:pt x="0" y="0"/>
                    </a:lnTo>
                    <a:cubicBezTo>
                      <a:pt x="0" y="0"/>
                      <a:pt x="3335" y="0"/>
                      <a:pt x="7449" y="0"/>
                    </a:cubicBezTo>
                    <a:close/>
                  </a:path>
                </a:pathLst>
              </a:custGeom>
              <a:solidFill>
                <a:srgbClr val="3A95EF"/>
              </a:solidFill>
              <a:ln w="7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DFEE3C3D-0E1F-79C1-CAA8-F81FD92CCF13}"/>
                  </a:ext>
                </a:extLst>
              </p:cNvPr>
              <p:cNvSpPr/>
              <p:nvPr/>
            </p:nvSpPr>
            <p:spPr>
              <a:xfrm>
                <a:off x="6385195" y="4434125"/>
                <a:ext cx="32379" cy="177016"/>
              </a:xfrm>
              <a:custGeom>
                <a:avLst/>
                <a:gdLst>
                  <a:gd name="connsiteX0" fmla="*/ 24930 w 32379"/>
                  <a:gd name="connsiteY0" fmla="*/ 0 h 177016"/>
                  <a:gd name="connsiteX1" fmla="*/ 32379 w 32379"/>
                  <a:gd name="connsiteY1" fmla="*/ 0 h 177016"/>
                  <a:gd name="connsiteX2" fmla="*/ 32379 w 32379"/>
                  <a:gd name="connsiteY2" fmla="*/ 177017 h 177016"/>
                  <a:gd name="connsiteX3" fmla="*/ 24930 w 32379"/>
                  <a:gd name="connsiteY3" fmla="*/ 177017 h 177016"/>
                  <a:gd name="connsiteX4" fmla="*/ 7449 w 32379"/>
                  <a:gd name="connsiteY4" fmla="*/ 177017 h 177016"/>
                  <a:gd name="connsiteX5" fmla="*/ 0 w 32379"/>
                  <a:gd name="connsiteY5" fmla="*/ 177017 h 177016"/>
                  <a:gd name="connsiteX6" fmla="*/ 0 w 32379"/>
                  <a:gd name="connsiteY6" fmla="*/ 0 h 177016"/>
                  <a:gd name="connsiteX7" fmla="*/ 7449 w 32379"/>
                  <a:gd name="connsiteY7" fmla="*/ 0 h 177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379" h="177016">
                    <a:moveTo>
                      <a:pt x="24930" y="0"/>
                    </a:moveTo>
                    <a:cubicBezTo>
                      <a:pt x="29044" y="0"/>
                      <a:pt x="32379" y="0"/>
                      <a:pt x="32379" y="0"/>
                    </a:cubicBezTo>
                    <a:lnTo>
                      <a:pt x="32379" y="177017"/>
                    </a:lnTo>
                    <a:cubicBezTo>
                      <a:pt x="32379" y="177017"/>
                      <a:pt x="29044" y="177017"/>
                      <a:pt x="24930" y="177017"/>
                    </a:cubicBezTo>
                    <a:lnTo>
                      <a:pt x="7449" y="177017"/>
                    </a:lnTo>
                    <a:cubicBezTo>
                      <a:pt x="3335" y="177017"/>
                      <a:pt x="0" y="177017"/>
                      <a:pt x="0" y="177017"/>
                    </a:cubicBezTo>
                    <a:lnTo>
                      <a:pt x="0" y="0"/>
                    </a:lnTo>
                    <a:cubicBezTo>
                      <a:pt x="0" y="0"/>
                      <a:pt x="3335" y="0"/>
                      <a:pt x="7449" y="0"/>
                    </a:cubicBezTo>
                    <a:close/>
                  </a:path>
                </a:pathLst>
              </a:custGeom>
              <a:solidFill>
                <a:srgbClr val="3A95EF"/>
              </a:solidFill>
              <a:ln w="7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A814AC94-6FA6-BF84-15BF-A4A20E4AA47F}"/>
                  </a:ext>
                </a:extLst>
              </p:cNvPr>
              <p:cNvSpPr/>
              <p:nvPr/>
            </p:nvSpPr>
            <p:spPr>
              <a:xfrm>
                <a:off x="6895004" y="4540188"/>
                <a:ext cx="32379" cy="70954"/>
              </a:xfrm>
              <a:custGeom>
                <a:avLst/>
                <a:gdLst>
                  <a:gd name="connsiteX0" fmla="*/ 24930 w 32379"/>
                  <a:gd name="connsiteY0" fmla="*/ 0 h 70954"/>
                  <a:gd name="connsiteX1" fmla="*/ 32379 w 32379"/>
                  <a:gd name="connsiteY1" fmla="*/ 0 h 70954"/>
                  <a:gd name="connsiteX2" fmla="*/ 32379 w 32379"/>
                  <a:gd name="connsiteY2" fmla="*/ 70954 h 70954"/>
                  <a:gd name="connsiteX3" fmla="*/ 24930 w 32379"/>
                  <a:gd name="connsiteY3" fmla="*/ 70954 h 70954"/>
                  <a:gd name="connsiteX4" fmla="*/ 7450 w 32379"/>
                  <a:gd name="connsiteY4" fmla="*/ 70954 h 70954"/>
                  <a:gd name="connsiteX5" fmla="*/ 0 w 32379"/>
                  <a:gd name="connsiteY5" fmla="*/ 70954 h 70954"/>
                  <a:gd name="connsiteX6" fmla="*/ 0 w 32379"/>
                  <a:gd name="connsiteY6" fmla="*/ 0 h 70954"/>
                  <a:gd name="connsiteX7" fmla="*/ 7450 w 32379"/>
                  <a:gd name="connsiteY7" fmla="*/ 0 h 7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379" h="70954">
                    <a:moveTo>
                      <a:pt x="24930" y="0"/>
                    </a:moveTo>
                    <a:cubicBezTo>
                      <a:pt x="29044" y="0"/>
                      <a:pt x="32379" y="0"/>
                      <a:pt x="32379" y="0"/>
                    </a:cubicBezTo>
                    <a:lnTo>
                      <a:pt x="32379" y="70954"/>
                    </a:lnTo>
                    <a:cubicBezTo>
                      <a:pt x="32379" y="70954"/>
                      <a:pt x="29044" y="70954"/>
                      <a:pt x="24930" y="70954"/>
                    </a:cubicBezTo>
                    <a:lnTo>
                      <a:pt x="7450" y="70954"/>
                    </a:lnTo>
                    <a:cubicBezTo>
                      <a:pt x="3335" y="70954"/>
                      <a:pt x="0" y="70954"/>
                      <a:pt x="0" y="70954"/>
                    </a:cubicBezTo>
                    <a:lnTo>
                      <a:pt x="0" y="0"/>
                    </a:lnTo>
                    <a:cubicBezTo>
                      <a:pt x="0" y="0"/>
                      <a:pt x="3335" y="0"/>
                      <a:pt x="7450" y="0"/>
                    </a:cubicBezTo>
                    <a:close/>
                  </a:path>
                </a:pathLst>
              </a:custGeom>
              <a:solidFill>
                <a:srgbClr val="88D5FC"/>
              </a:solidFill>
              <a:ln w="7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46" name="任意多边形: 形状 345">
                <a:extLst>
                  <a:ext uri="{FF2B5EF4-FFF2-40B4-BE49-F238E27FC236}">
                    <a16:creationId xmlns:a16="http://schemas.microsoft.com/office/drawing/2014/main" id="{BB200A46-484B-A66B-F011-8CA919401D43}"/>
                  </a:ext>
                </a:extLst>
              </p:cNvPr>
              <p:cNvSpPr/>
              <p:nvPr/>
            </p:nvSpPr>
            <p:spPr>
              <a:xfrm>
                <a:off x="6952387" y="4464808"/>
                <a:ext cx="32379" cy="146334"/>
              </a:xfrm>
              <a:custGeom>
                <a:avLst/>
                <a:gdLst>
                  <a:gd name="connsiteX0" fmla="*/ 24930 w 32379"/>
                  <a:gd name="connsiteY0" fmla="*/ 0 h 146334"/>
                  <a:gd name="connsiteX1" fmla="*/ 32379 w 32379"/>
                  <a:gd name="connsiteY1" fmla="*/ 0 h 146334"/>
                  <a:gd name="connsiteX2" fmla="*/ 32379 w 32379"/>
                  <a:gd name="connsiteY2" fmla="*/ 146334 h 146334"/>
                  <a:gd name="connsiteX3" fmla="*/ 24930 w 32379"/>
                  <a:gd name="connsiteY3" fmla="*/ 146334 h 146334"/>
                  <a:gd name="connsiteX4" fmla="*/ 7450 w 32379"/>
                  <a:gd name="connsiteY4" fmla="*/ 146334 h 146334"/>
                  <a:gd name="connsiteX5" fmla="*/ 0 w 32379"/>
                  <a:gd name="connsiteY5" fmla="*/ 146334 h 146334"/>
                  <a:gd name="connsiteX6" fmla="*/ 0 w 32379"/>
                  <a:gd name="connsiteY6" fmla="*/ 0 h 146334"/>
                  <a:gd name="connsiteX7" fmla="*/ 7450 w 32379"/>
                  <a:gd name="connsiteY7" fmla="*/ 0 h 146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379" h="146334">
                    <a:moveTo>
                      <a:pt x="24930" y="0"/>
                    </a:moveTo>
                    <a:cubicBezTo>
                      <a:pt x="29044" y="0"/>
                      <a:pt x="32379" y="0"/>
                      <a:pt x="32379" y="0"/>
                    </a:cubicBezTo>
                    <a:lnTo>
                      <a:pt x="32379" y="146334"/>
                    </a:lnTo>
                    <a:cubicBezTo>
                      <a:pt x="32379" y="146334"/>
                      <a:pt x="29044" y="146334"/>
                      <a:pt x="24930" y="146334"/>
                    </a:cubicBezTo>
                    <a:lnTo>
                      <a:pt x="7450" y="146334"/>
                    </a:lnTo>
                    <a:cubicBezTo>
                      <a:pt x="3335" y="146334"/>
                      <a:pt x="0" y="146334"/>
                      <a:pt x="0" y="146334"/>
                    </a:cubicBezTo>
                    <a:lnTo>
                      <a:pt x="0" y="0"/>
                    </a:lnTo>
                    <a:cubicBezTo>
                      <a:pt x="0" y="0"/>
                      <a:pt x="3335" y="0"/>
                      <a:pt x="7450" y="0"/>
                    </a:cubicBezTo>
                    <a:close/>
                  </a:path>
                </a:pathLst>
              </a:custGeom>
              <a:solidFill>
                <a:srgbClr val="88D5FC"/>
              </a:solidFill>
              <a:ln w="7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47" name="任意多边形: 形状 346">
                <a:extLst>
                  <a:ext uri="{FF2B5EF4-FFF2-40B4-BE49-F238E27FC236}">
                    <a16:creationId xmlns:a16="http://schemas.microsoft.com/office/drawing/2014/main" id="{F3FEAD11-9D92-E1E3-9882-2276E78CCF86}"/>
                  </a:ext>
                </a:extLst>
              </p:cNvPr>
              <p:cNvSpPr/>
              <p:nvPr/>
            </p:nvSpPr>
            <p:spPr>
              <a:xfrm>
                <a:off x="7009696" y="4560692"/>
                <a:ext cx="32379" cy="50449"/>
              </a:xfrm>
              <a:custGeom>
                <a:avLst/>
                <a:gdLst>
                  <a:gd name="connsiteX0" fmla="*/ 24930 w 32379"/>
                  <a:gd name="connsiteY0" fmla="*/ 0 h 50449"/>
                  <a:gd name="connsiteX1" fmla="*/ 32379 w 32379"/>
                  <a:gd name="connsiteY1" fmla="*/ 0 h 50449"/>
                  <a:gd name="connsiteX2" fmla="*/ 32379 w 32379"/>
                  <a:gd name="connsiteY2" fmla="*/ 50450 h 50449"/>
                  <a:gd name="connsiteX3" fmla="*/ 24930 w 32379"/>
                  <a:gd name="connsiteY3" fmla="*/ 50450 h 50449"/>
                  <a:gd name="connsiteX4" fmla="*/ 7450 w 32379"/>
                  <a:gd name="connsiteY4" fmla="*/ 50450 h 50449"/>
                  <a:gd name="connsiteX5" fmla="*/ 0 w 32379"/>
                  <a:gd name="connsiteY5" fmla="*/ 50450 h 50449"/>
                  <a:gd name="connsiteX6" fmla="*/ 0 w 32379"/>
                  <a:gd name="connsiteY6" fmla="*/ 0 h 50449"/>
                  <a:gd name="connsiteX7" fmla="*/ 7450 w 32379"/>
                  <a:gd name="connsiteY7" fmla="*/ 0 h 50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379" h="50449">
                    <a:moveTo>
                      <a:pt x="24930" y="0"/>
                    </a:moveTo>
                    <a:cubicBezTo>
                      <a:pt x="29044" y="0"/>
                      <a:pt x="32379" y="0"/>
                      <a:pt x="32379" y="0"/>
                    </a:cubicBezTo>
                    <a:lnTo>
                      <a:pt x="32379" y="50450"/>
                    </a:lnTo>
                    <a:cubicBezTo>
                      <a:pt x="32379" y="50450"/>
                      <a:pt x="29044" y="50450"/>
                      <a:pt x="24930" y="50450"/>
                    </a:cubicBezTo>
                    <a:lnTo>
                      <a:pt x="7450" y="50450"/>
                    </a:lnTo>
                    <a:cubicBezTo>
                      <a:pt x="3335" y="50450"/>
                      <a:pt x="0" y="50450"/>
                      <a:pt x="0" y="50450"/>
                    </a:cubicBezTo>
                    <a:lnTo>
                      <a:pt x="0" y="0"/>
                    </a:lnTo>
                    <a:cubicBezTo>
                      <a:pt x="0" y="0"/>
                      <a:pt x="3335" y="0"/>
                      <a:pt x="7450" y="0"/>
                    </a:cubicBezTo>
                    <a:close/>
                  </a:path>
                </a:pathLst>
              </a:custGeom>
              <a:solidFill>
                <a:srgbClr val="88D5FC"/>
              </a:solidFill>
              <a:ln w="7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C674F4C3-0F4D-D7FC-DB24-0A24BC46F4C8}"/>
                  </a:ext>
                </a:extLst>
              </p:cNvPr>
              <p:cNvSpPr/>
              <p:nvPr/>
            </p:nvSpPr>
            <p:spPr>
              <a:xfrm>
                <a:off x="7067006" y="4539008"/>
                <a:ext cx="32379" cy="72134"/>
              </a:xfrm>
              <a:custGeom>
                <a:avLst/>
                <a:gdLst>
                  <a:gd name="connsiteX0" fmla="*/ 24930 w 32379"/>
                  <a:gd name="connsiteY0" fmla="*/ 0 h 72134"/>
                  <a:gd name="connsiteX1" fmla="*/ 32379 w 32379"/>
                  <a:gd name="connsiteY1" fmla="*/ 0 h 72134"/>
                  <a:gd name="connsiteX2" fmla="*/ 32379 w 32379"/>
                  <a:gd name="connsiteY2" fmla="*/ 72134 h 72134"/>
                  <a:gd name="connsiteX3" fmla="*/ 24930 w 32379"/>
                  <a:gd name="connsiteY3" fmla="*/ 72134 h 72134"/>
                  <a:gd name="connsiteX4" fmla="*/ 7449 w 32379"/>
                  <a:gd name="connsiteY4" fmla="*/ 72134 h 72134"/>
                  <a:gd name="connsiteX5" fmla="*/ 0 w 32379"/>
                  <a:gd name="connsiteY5" fmla="*/ 72134 h 72134"/>
                  <a:gd name="connsiteX6" fmla="*/ 0 w 32379"/>
                  <a:gd name="connsiteY6" fmla="*/ 0 h 72134"/>
                  <a:gd name="connsiteX7" fmla="*/ 7449 w 32379"/>
                  <a:gd name="connsiteY7" fmla="*/ 0 h 72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379" h="72134">
                    <a:moveTo>
                      <a:pt x="24930" y="0"/>
                    </a:moveTo>
                    <a:cubicBezTo>
                      <a:pt x="29044" y="0"/>
                      <a:pt x="32379" y="0"/>
                      <a:pt x="32379" y="0"/>
                    </a:cubicBezTo>
                    <a:lnTo>
                      <a:pt x="32379" y="72134"/>
                    </a:lnTo>
                    <a:cubicBezTo>
                      <a:pt x="32379" y="72134"/>
                      <a:pt x="29044" y="72134"/>
                      <a:pt x="24930" y="72134"/>
                    </a:cubicBezTo>
                    <a:lnTo>
                      <a:pt x="7449" y="72134"/>
                    </a:lnTo>
                    <a:cubicBezTo>
                      <a:pt x="3335" y="72134"/>
                      <a:pt x="0" y="72134"/>
                      <a:pt x="0" y="72134"/>
                    </a:cubicBezTo>
                    <a:lnTo>
                      <a:pt x="0" y="0"/>
                    </a:lnTo>
                    <a:cubicBezTo>
                      <a:pt x="0" y="0"/>
                      <a:pt x="3335" y="0"/>
                      <a:pt x="7449" y="0"/>
                    </a:cubicBezTo>
                    <a:close/>
                  </a:path>
                </a:pathLst>
              </a:custGeom>
              <a:solidFill>
                <a:srgbClr val="88D5FC"/>
              </a:solidFill>
              <a:ln w="7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45C8C2FB-2BDA-27F7-848C-0C16AD3D2D43}"/>
                  </a:ext>
                </a:extLst>
              </p:cNvPr>
              <p:cNvSpPr/>
              <p:nvPr/>
            </p:nvSpPr>
            <p:spPr>
              <a:xfrm>
                <a:off x="7124389" y="4539008"/>
                <a:ext cx="32379" cy="72134"/>
              </a:xfrm>
              <a:custGeom>
                <a:avLst/>
                <a:gdLst>
                  <a:gd name="connsiteX0" fmla="*/ 24930 w 32379"/>
                  <a:gd name="connsiteY0" fmla="*/ 0 h 72134"/>
                  <a:gd name="connsiteX1" fmla="*/ 32379 w 32379"/>
                  <a:gd name="connsiteY1" fmla="*/ 0 h 72134"/>
                  <a:gd name="connsiteX2" fmla="*/ 32379 w 32379"/>
                  <a:gd name="connsiteY2" fmla="*/ 72134 h 72134"/>
                  <a:gd name="connsiteX3" fmla="*/ 24930 w 32379"/>
                  <a:gd name="connsiteY3" fmla="*/ 72134 h 72134"/>
                  <a:gd name="connsiteX4" fmla="*/ 7449 w 32379"/>
                  <a:gd name="connsiteY4" fmla="*/ 72134 h 72134"/>
                  <a:gd name="connsiteX5" fmla="*/ 0 w 32379"/>
                  <a:gd name="connsiteY5" fmla="*/ 72134 h 72134"/>
                  <a:gd name="connsiteX6" fmla="*/ 0 w 32379"/>
                  <a:gd name="connsiteY6" fmla="*/ 0 h 72134"/>
                  <a:gd name="connsiteX7" fmla="*/ 7449 w 32379"/>
                  <a:gd name="connsiteY7" fmla="*/ 0 h 72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379" h="72134">
                    <a:moveTo>
                      <a:pt x="24930" y="0"/>
                    </a:moveTo>
                    <a:cubicBezTo>
                      <a:pt x="29044" y="0"/>
                      <a:pt x="32379" y="0"/>
                      <a:pt x="32379" y="0"/>
                    </a:cubicBezTo>
                    <a:lnTo>
                      <a:pt x="32379" y="72134"/>
                    </a:lnTo>
                    <a:cubicBezTo>
                      <a:pt x="32379" y="72134"/>
                      <a:pt x="29044" y="72134"/>
                      <a:pt x="24930" y="72134"/>
                    </a:cubicBezTo>
                    <a:lnTo>
                      <a:pt x="7449" y="72134"/>
                    </a:lnTo>
                    <a:cubicBezTo>
                      <a:pt x="3335" y="72134"/>
                      <a:pt x="0" y="72134"/>
                      <a:pt x="0" y="72134"/>
                    </a:cubicBezTo>
                    <a:lnTo>
                      <a:pt x="0" y="0"/>
                    </a:lnTo>
                    <a:cubicBezTo>
                      <a:pt x="0" y="0"/>
                      <a:pt x="3335" y="0"/>
                      <a:pt x="7449" y="0"/>
                    </a:cubicBezTo>
                    <a:close/>
                  </a:path>
                </a:pathLst>
              </a:custGeom>
              <a:solidFill>
                <a:srgbClr val="88D5FC"/>
              </a:solidFill>
              <a:ln w="7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B55147F0-B8B4-1735-7ABA-31EE59D18957}"/>
                  </a:ext>
                </a:extLst>
              </p:cNvPr>
              <p:cNvSpPr/>
              <p:nvPr/>
            </p:nvSpPr>
            <p:spPr>
              <a:xfrm>
                <a:off x="7181698" y="4509062"/>
                <a:ext cx="32379" cy="102079"/>
              </a:xfrm>
              <a:custGeom>
                <a:avLst/>
                <a:gdLst>
                  <a:gd name="connsiteX0" fmla="*/ 24930 w 32379"/>
                  <a:gd name="connsiteY0" fmla="*/ 0 h 102079"/>
                  <a:gd name="connsiteX1" fmla="*/ 32379 w 32379"/>
                  <a:gd name="connsiteY1" fmla="*/ 0 h 102079"/>
                  <a:gd name="connsiteX2" fmla="*/ 32379 w 32379"/>
                  <a:gd name="connsiteY2" fmla="*/ 102080 h 102079"/>
                  <a:gd name="connsiteX3" fmla="*/ 24930 w 32379"/>
                  <a:gd name="connsiteY3" fmla="*/ 102080 h 102079"/>
                  <a:gd name="connsiteX4" fmla="*/ 7449 w 32379"/>
                  <a:gd name="connsiteY4" fmla="*/ 102080 h 102079"/>
                  <a:gd name="connsiteX5" fmla="*/ 0 w 32379"/>
                  <a:gd name="connsiteY5" fmla="*/ 102080 h 102079"/>
                  <a:gd name="connsiteX6" fmla="*/ 0 w 32379"/>
                  <a:gd name="connsiteY6" fmla="*/ 0 h 102079"/>
                  <a:gd name="connsiteX7" fmla="*/ 7449 w 32379"/>
                  <a:gd name="connsiteY7" fmla="*/ 0 h 102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379" h="102079">
                    <a:moveTo>
                      <a:pt x="24930" y="0"/>
                    </a:moveTo>
                    <a:cubicBezTo>
                      <a:pt x="29044" y="0"/>
                      <a:pt x="32379" y="0"/>
                      <a:pt x="32379" y="0"/>
                    </a:cubicBezTo>
                    <a:lnTo>
                      <a:pt x="32379" y="102080"/>
                    </a:lnTo>
                    <a:cubicBezTo>
                      <a:pt x="32379" y="102080"/>
                      <a:pt x="29044" y="102080"/>
                      <a:pt x="24930" y="102080"/>
                    </a:cubicBezTo>
                    <a:lnTo>
                      <a:pt x="7449" y="102080"/>
                    </a:lnTo>
                    <a:cubicBezTo>
                      <a:pt x="3335" y="102080"/>
                      <a:pt x="0" y="102080"/>
                      <a:pt x="0" y="102080"/>
                    </a:cubicBezTo>
                    <a:lnTo>
                      <a:pt x="0" y="0"/>
                    </a:lnTo>
                    <a:cubicBezTo>
                      <a:pt x="0" y="0"/>
                      <a:pt x="3335" y="0"/>
                      <a:pt x="7449" y="0"/>
                    </a:cubicBezTo>
                    <a:close/>
                  </a:path>
                </a:pathLst>
              </a:custGeom>
              <a:solidFill>
                <a:srgbClr val="88D5FC"/>
              </a:solidFill>
              <a:ln w="7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63CB7331-5A55-1DDB-9A25-86D94DAA427F}"/>
                  </a:ext>
                </a:extLst>
              </p:cNvPr>
              <p:cNvSpPr/>
              <p:nvPr/>
            </p:nvSpPr>
            <p:spPr>
              <a:xfrm>
                <a:off x="5905037" y="4443418"/>
                <a:ext cx="168820" cy="151894"/>
              </a:xfrm>
              <a:custGeom>
                <a:avLst/>
                <a:gdLst>
                  <a:gd name="connsiteX0" fmla="*/ 83775 w 168820"/>
                  <a:gd name="connsiteY0" fmla="*/ 66968 h 151894"/>
                  <a:gd name="connsiteX1" fmla="*/ 134668 w 168820"/>
                  <a:gd name="connsiteY1" fmla="*/ -447 h 151894"/>
                  <a:gd name="connsiteX2" fmla="*/ 151270 w 168820"/>
                  <a:gd name="connsiteY2" fmla="*/ 117823 h 151894"/>
                  <a:gd name="connsiteX3" fmla="*/ 33001 w 168820"/>
                  <a:gd name="connsiteY3" fmla="*/ 134433 h 151894"/>
                  <a:gd name="connsiteX4" fmla="*/ -529 w 168820"/>
                  <a:gd name="connsiteY4" fmla="*/ 70876 h 151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820" h="151894">
                    <a:moveTo>
                      <a:pt x="83775" y="66968"/>
                    </a:moveTo>
                    <a:lnTo>
                      <a:pt x="134668" y="-447"/>
                    </a:lnTo>
                    <a:cubicBezTo>
                      <a:pt x="171915" y="27625"/>
                      <a:pt x="179350" y="80583"/>
                      <a:pt x="151270" y="117823"/>
                    </a:cubicBezTo>
                    <a:cubicBezTo>
                      <a:pt x="123199" y="155070"/>
                      <a:pt x="70248" y="162505"/>
                      <a:pt x="33001" y="134433"/>
                    </a:cubicBezTo>
                    <a:cubicBezTo>
                      <a:pt x="12917" y="119291"/>
                      <a:pt x="629" y="95998"/>
                      <a:pt x="-529" y="70876"/>
                    </a:cubicBezTo>
                    <a:close/>
                  </a:path>
                </a:pathLst>
              </a:custGeom>
              <a:solidFill>
                <a:srgbClr val="0E3DC1"/>
              </a:solidFill>
              <a:ln w="7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748542C4-B52F-F36C-2EF4-D252AB6E0DA3}"/>
                  </a:ext>
                </a:extLst>
              </p:cNvPr>
              <p:cNvSpPr/>
              <p:nvPr/>
            </p:nvSpPr>
            <p:spPr>
              <a:xfrm>
                <a:off x="6125754" y="4435231"/>
                <a:ext cx="169067" cy="168476"/>
              </a:xfrm>
              <a:custGeom>
                <a:avLst/>
                <a:gdLst>
                  <a:gd name="connsiteX0" fmla="*/ 83887 w 169067"/>
                  <a:gd name="connsiteY0" fmla="*/ 83415 h 168476"/>
                  <a:gd name="connsiteX1" fmla="*/ 93918 w 169067"/>
                  <a:gd name="connsiteY1" fmla="*/ -447 h 168476"/>
                  <a:gd name="connsiteX2" fmla="*/ 167948 w 169067"/>
                  <a:gd name="connsiteY2" fmla="*/ 93409 h 168476"/>
                  <a:gd name="connsiteX3" fmla="*/ 74092 w 169067"/>
                  <a:gd name="connsiteY3" fmla="*/ 167439 h 168476"/>
                  <a:gd name="connsiteX4" fmla="*/ 62 w 169067"/>
                  <a:gd name="connsiteY4" fmla="*/ 73583 h 168476"/>
                  <a:gd name="connsiteX5" fmla="*/ 26356 w 169067"/>
                  <a:gd name="connsiteY5" fmla="*/ 21681 h 168476"/>
                  <a:gd name="connsiteX6" fmla="*/ 36166 w 169067"/>
                  <a:gd name="connsiteY6" fmla="*/ 13862 h 168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9067" h="168476">
                    <a:moveTo>
                      <a:pt x="83887" y="83415"/>
                    </a:moveTo>
                    <a:lnTo>
                      <a:pt x="93918" y="-447"/>
                    </a:lnTo>
                    <a:cubicBezTo>
                      <a:pt x="140281" y="5026"/>
                      <a:pt x="173420" y="47045"/>
                      <a:pt x="167948" y="93409"/>
                    </a:cubicBezTo>
                    <a:cubicBezTo>
                      <a:pt x="162475" y="139766"/>
                      <a:pt x="120456" y="172912"/>
                      <a:pt x="74092" y="167439"/>
                    </a:cubicBezTo>
                    <a:cubicBezTo>
                      <a:pt x="27736" y="161966"/>
                      <a:pt x="-5411" y="119947"/>
                      <a:pt x="62" y="73583"/>
                    </a:cubicBezTo>
                    <a:cubicBezTo>
                      <a:pt x="2407" y="53713"/>
                      <a:pt x="11723" y="35325"/>
                      <a:pt x="26356" y="21681"/>
                    </a:cubicBezTo>
                    <a:cubicBezTo>
                      <a:pt x="29425" y="18833"/>
                      <a:pt x="32707" y="16215"/>
                      <a:pt x="36166" y="13862"/>
                    </a:cubicBezTo>
                    <a:close/>
                  </a:path>
                </a:pathLst>
              </a:custGeom>
              <a:solidFill>
                <a:srgbClr val="0E3DC1"/>
              </a:solidFill>
              <a:ln w="7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54CF6AEA-CFAF-0D59-736B-176C1A66FD48}"/>
                  </a:ext>
                </a:extLst>
              </p:cNvPr>
              <p:cNvSpPr/>
              <p:nvPr/>
            </p:nvSpPr>
            <p:spPr>
              <a:xfrm>
                <a:off x="5966329" y="3776064"/>
                <a:ext cx="1181072" cy="48605"/>
              </a:xfrm>
              <a:custGeom>
                <a:avLst/>
                <a:gdLst>
                  <a:gd name="connsiteX0" fmla="*/ 1156806 w 1181072"/>
                  <a:gd name="connsiteY0" fmla="*/ 0 h 48605"/>
                  <a:gd name="connsiteX1" fmla="*/ 1181072 w 1181072"/>
                  <a:gd name="connsiteY1" fmla="*/ 0 h 48605"/>
                  <a:gd name="connsiteX2" fmla="*/ 1181072 w 1181072"/>
                  <a:gd name="connsiteY2" fmla="*/ 48606 h 48605"/>
                  <a:gd name="connsiteX3" fmla="*/ 1156806 w 1181072"/>
                  <a:gd name="connsiteY3" fmla="*/ 48606 h 48605"/>
                  <a:gd name="connsiteX4" fmla="*/ 24266 w 1181072"/>
                  <a:gd name="connsiteY4" fmla="*/ 48606 h 48605"/>
                  <a:gd name="connsiteX5" fmla="*/ 0 w 1181072"/>
                  <a:gd name="connsiteY5" fmla="*/ 48606 h 48605"/>
                  <a:gd name="connsiteX6" fmla="*/ 0 w 1181072"/>
                  <a:gd name="connsiteY6" fmla="*/ 0 h 48605"/>
                  <a:gd name="connsiteX7" fmla="*/ 24266 w 1181072"/>
                  <a:gd name="connsiteY7" fmla="*/ 0 h 48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81072" h="48605">
                    <a:moveTo>
                      <a:pt x="1156806" y="0"/>
                    </a:moveTo>
                    <a:cubicBezTo>
                      <a:pt x="1170208" y="0"/>
                      <a:pt x="1181072" y="0"/>
                      <a:pt x="1181072" y="0"/>
                    </a:cubicBezTo>
                    <a:lnTo>
                      <a:pt x="1181072" y="48606"/>
                    </a:lnTo>
                    <a:cubicBezTo>
                      <a:pt x="1181072" y="48606"/>
                      <a:pt x="1170208" y="48606"/>
                      <a:pt x="1156806" y="48606"/>
                    </a:cubicBezTo>
                    <a:lnTo>
                      <a:pt x="24266" y="48606"/>
                    </a:lnTo>
                    <a:cubicBezTo>
                      <a:pt x="10864" y="48606"/>
                      <a:pt x="0" y="48606"/>
                      <a:pt x="0" y="48606"/>
                    </a:cubicBezTo>
                    <a:lnTo>
                      <a:pt x="0" y="0"/>
                    </a:lnTo>
                    <a:cubicBezTo>
                      <a:pt x="0" y="0"/>
                      <a:pt x="10864" y="0"/>
                      <a:pt x="2426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7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E2806D7B-B1F4-B60F-2BE2-726E55B5ED58}"/>
                  </a:ext>
                </a:extLst>
              </p:cNvPr>
              <p:cNvSpPr/>
              <p:nvPr/>
            </p:nvSpPr>
            <p:spPr>
              <a:xfrm>
                <a:off x="5840426" y="4165133"/>
                <a:ext cx="391650" cy="25446"/>
              </a:xfrm>
              <a:custGeom>
                <a:avLst/>
                <a:gdLst>
                  <a:gd name="connsiteX0" fmla="*/ 378964 w 391650"/>
                  <a:gd name="connsiteY0" fmla="*/ 0 h 25446"/>
                  <a:gd name="connsiteX1" fmla="*/ 391650 w 391650"/>
                  <a:gd name="connsiteY1" fmla="*/ 0 h 25446"/>
                  <a:gd name="connsiteX2" fmla="*/ 391650 w 391650"/>
                  <a:gd name="connsiteY2" fmla="*/ 25446 h 25446"/>
                  <a:gd name="connsiteX3" fmla="*/ 378964 w 391650"/>
                  <a:gd name="connsiteY3" fmla="*/ 25446 h 25446"/>
                  <a:gd name="connsiteX4" fmla="*/ 12686 w 391650"/>
                  <a:gd name="connsiteY4" fmla="*/ 25446 h 25446"/>
                  <a:gd name="connsiteX5" fmla="*/ 0 w 391650"/>
                  <a:gd name="connsiteY5" fmla="*/ 25446 h 25446"/>
                  <a:gd name="connsiteX6" fmla="*/ 0 w 391650"/>
                  <a:gd name="connsiteY6" fmla="*/ 0 h 25446"/>
                  <a:gd name="connsiteX7" fmla="*/ 12686 w 391650"/>
                  <a:gd name="connsiteY7" fmla="*/ 0 h 25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1650" h="25446">
                    <a:moveTo>
                      <a:pt x="378964" y="0"/>
                    </a:moveTo>
                    <a:cubicBezTo>
                      <a:pt x="385970" y="0"/>
                      <a:pt x="391650" y="0"/>
                      <a:pt x="391650" y="0"/>
                    </a:cubicBezTo>
                    <a:lnTo>
                      <a:pt x="391650" y="25446"/>
                    </a:lnTo>
                    <a:cubicBezTo>
                      <a:pt x="391650" y="25446"/>
                      <a:pt x="385970" y="25446"/>
                      <a:pt x="378964" y="25446"/>
                    </a:cubicBezTo>
                    <a:lnTo>
                      <a:pt x="12686" y="25446"/>
                    </a:lnTo>
                    <a:cubicBezTo>
                      <a:pt x="5680" y="25446"/>
                      <a:pt x="0" y="25446"/>
                      <a:pt x="0" y="25446"/>
                    </a:cubicBezTo>
                    <a:lnTo>
                      <a:pt x="0" y="0"/>
                    </a:lnTo>
                    <a:cubicBezTo>
                      <a:pt x="0" y="0"/>
                      <a:pt x="5680" y="0"/>
                      <a:pt x="1268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7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8BBE70BB-62DD-A533-E8A9-E3F938E5FE3B}"/>
                  </a:ext>
                </a:extLst>
              </p:cNvPr>
              <p:cNvSpPr/>
              <p:nvPr/>
            </p:nvSpPr>
            <p:spPr>
              <a:xfrm>
                <a:off x="5840426" y="4221336"/>
                <a:ext cx="391650" cy="25446"/>
              </a:xfrm>
              <a:custGeom>
                <a:avLst/>
                <a:gdLst>
                  <a:gd name="connsiteX0" fmla="*/ 378964 w 391650"/>
                  <a:gd name="connsiteY0" fmla="*/ 0 h 25446"/>
                  <a:gd name="connsiteX1" fmla="*/ 391650 w 391650"/>
                  <a:gd name="connsiteY1" fmla="*/ 0 h 25446"/>
                  <a:gd name="connsiteX2" fmla="*/ 391650 w 391650"/>
                  <a:gd name="connsiteY2" fmla="*/ 25446 h 25446"/>
                  <a:gd name="connsiteX3" fmla="*/ 378964 w 391650"/>
                  <a:gd name="connsiteY3" fmla="*/ 25446 h 25446"/>
                  <a:gd name="connsiteX4" fmla="*/ 12686 w 391650"/>
                  <a:gd name="connsiteY4" fmla="*/ 25446 h 25446"/>
                  <a:gd name="connsiteX5" fmla="*/ 0 w 391650"/>
                  <a:gd name="connsiteY5" fmla="*/ 25446 h 25446"/>
                  <a:gd name="connsiteX6" fmla="*/ 0 w 391650"/>
                  <a:gd name="connsiteY6" fmla="*/ 0 h 25446"/>
                  <a:gd name="connsiteX7" fmla="*/ 12686 w 391650"/>
                  <a:gd name="connsiteY7" fmla="*/ 0 h 25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1650" h="25446">
                    <a:moveTo>
                      <a:pt x="378964" y="0"/>
                    </a:moveTo>
                    <a:cubicBezTo>
                      <a:pt x="385970" y="0"/>
                      <a:pt x="391650" y="0"/>
                      <a:pt x="391650" y="0"/>
                    </a:cubicBezTo>
                    <a:lnTo>
                      <a:pt x="391650" y="25446"/>
                    </a:lnTo>
                    <a:cubicBezTo>
                      <a:pt x="391650" y="25446"/>
                      <a:pt x="385970" y="25446"/>
                      <a:pt x="378964" y="25446"/>
                    </a:cubicBezTo>
                    <a:lnTo>
                      <a:pt x="12686" y="25446"/>
                    </a:lnTo>
                    <a:cubicBezTo>
                      <a:pt x="5680" y="25446"/>
                      <a:pt x="0" y="25446"/>
                      <a:pt x="0" y="25446"/>
                    </a:cubicBezTo>
                    <a:lnTo>
                      <a:pt x="0" y="0"/>
                    </a:lnTo>
                    <a:cubicBezTo>
                      <a:pt x="0" y="0"/>
                      <a:pt x="5680" y="0"/>
                      <a:pt x="1268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7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8D4A32B2-3A85-AA29-3903-71E6CD3D6F19}"/>
                  </a:ext>
                </a:extLst>
              </p:cNvPr>
              <p:cNvSpPr/>
              <p:nvPr/>
            </p:nvSpPr>
            <p:spPr>
              <a:xfrm>
                <a:off x="5840426" y="4277612"/>
                <a:ext cx="391650" cy="25446"/>
              </a:xfrm>
              <a:custGeom>
                <a:avLst/>
                <a:gdLst>
                  <a:gd name="connsiteX0" fmla="*/ 378964 w 391650"/>
                  <a:gd name="connsiteY0" fmla="*/ 0 h 25446"/>
                  <a:gd name="connsiteX1" fmla="*/ 391650 w 391650"/>
                  <a:gd name="connsiteY1" fmla="*/ 0 h 25446"/>
                  <a:gd name="connsiteX2" fmla="*/ 391650 w 391650"/>
                  <a:gd name="connsiteY2" fmla="*/ 25446 h 25446"/>
                  <a:gd name="connsiteX3" fmla="*/ 378964 w 391650"/>
                  <a:gd name="connsiteY3" fmla="*/ 25446 h 25446"/>
                  <a:gd name="connsiteX4" fmla="*/ 12686 w 391650"/>
                  <a:gd name="connsiteY4" fmla="*/ 25446 h 25446"/>
                  <a:gd name="connsiteX5" fmla="*/ 0 w 391650"/>
                  <a:gd name="connsiteY5" fmla="*/ 25446 h 25446"/>
                  <a:gd name="connsiteX6" fmla="*/ 0 w 391650"/>
                  <a:gd name="connsiteY6" fmla="*/ 0 h 25446"/>
                  <a:gd name="connsiteX7" fmla="*/ 12686 w 391650"/>
                  <a:gd name="connsiteY7" fmla="*/ 0 h 25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1650" h="25446">
                    <a:moveTo>
                      <a:pt x="378964" y="0"/>
                    </a:moveTo>
                    <a:cubicBezTo>
                      <a:pt x="385970" y="0"/>
                      <a:pt x="391650" y="0"/>
                      <a:pt x="391650" y="0"/>
                    </a:cubicBezTo>
                    <a:lnTo>
                      <a:pt x="391650" y="25446"/>
                    </a:lnTo>
                    <a:cubicBezTo>
                      <a:pt x="391650" y="25446"/>
                      <a:pt x="385970" y="25446"/>
                      <a:pt x="378964" y="25446"/>
                    </a:cubicBezTo>
                    <a:lnTo>
                      <a:pt x="12686" y="25446"/>
                    </a:lnTo>
                    <a:cubicBezTo>
                      <a:pt x="5680" y="25446"/>
                      <a:pt x="0" y="25446"/>
                      <a:pt x="0" y="25446"/>
                    </a:cubicBezTo>
                    <a:lnTo>
                      <a:pt x="0" y="0"/>
                    </a:lnTo>
                    <a:cubicBezTo>
                      <a:pt x="0" y="0"/>
                      <a:pt x="5680" y="0"/>
                      <a:pt x="1268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7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13D55EBF-3BD3-713F-15BB-58A2BDD6A0F6}"/>
                  </a:ext>
                </a:extLst>
              </p:cNvPr>
              <p:cNvSpPr/>
              <p:nvPr/>
            </p:nvSpPr>
            <p:spPr>
              <a:xfrm>
                <a:off x="5840426" y="4333815"/>
                <a:ext cx="391650" cy="25446"/>
              </a:xfrm>
              <a:custGeom>
                <a:avLst/>
                <a:gdLst>
                  <a:gd name="connsiteX0" fmla="*/ 378964 w 391650"/>
                  <a:gd name="connsiteY0" fmla="*/ 0 h 25446"/>
                  <a:gd name="connsiteX1" fmla="*/ 391650 w 391650"/>
                  <a:gd name="connsiteY1" fmla="*/ 0 h 25446"/>
                  <a:gd name="connsiteX2" fmla="*/ 391650 w 391650"/>
                  <a:gd name="connsiteY2" fmla="*/ 25446 h 25446"/>
                  <a:gd name="connsiteX3" fmla="*/ 378964 w 391650"/>
                  <a:gd name="connsiteY3" fmla="*/ 25446 h 25446"/>
                  <a:gd name="connsiteX4" fmla="*/ 12686 w 391650"/>
                  <a:gd name="connsiteY4" fmla="*/ 25446 h 25446"/>
                  <a:gd name="connsiteX5" fmla="*/ 0 w 391650"/>
                  <a:gd name="connsiteY5" fmla="*/ 25446 h 25446"/>
                  <a:gd name="connsiteX6" fmla="*/ 0 w 391650"/>
                  <a:gd name="connsiteY6" fmla="*/ 0 h 25446"/>
                  <a:gd name="connsiteX7" fmla="*/ 12686 w 391650"/>
                  <a:gd name="connsiteY7" fmla="*/ 0 h 25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1650" h="25446">
                    <a:moveTo>
                      <a:pt x="378964" y="0"/>
                    </a:moveTo>
                    <a:cubicBezTo>
                      <a:pt x="385970" y="0"/>
                      <a:pt x="391650" y="0"/>
                      <a:pt x="391650" y="0"/>
                    </a:cubicBezTo>
                    <a:lnTo>
                      <a:pt x="391650" y="25446"/>
                    </a:lnTo>
                    <a:cubicBezTo>
                      <a:pt x="391650" y="25446"/>
                      <a:pt x="385970" y="25446"/>
                      <a:pt x="378964" y="25446"/>
                    </a:cubicBezTo>
                    <a:lnTo>
                      <a:pt x="12686" y="25446"/>
                    </a:lnTo>
                    <a:cubicBezTo>
                      <a:pt x="5680" y="25446"/>
                      <a:pt x="0" y="25446"/>
                      <a:pt x="0" y="25446"/>
                    </a:cubicBezTo>
                    <a:lnTo>
                      <a:pt x="0" y="0"/>
                    </a:lnTo>
                    <a:cubicBezTo>
                      <a:pt x="0" y="0"/>
                      <a:pt x="5680" y="0"/>
                      <a:pt x="1268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7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28A5896C-14A7-07F5-31EB-8D24E32C2786}"/>
                  </a:ext>
                </a:extLst>
              </p:cNvPr>
              <p:cNvSpPr/>
              <p:nvPr/>
            </p:nvSpPr>
            <p:spPr>
              <a:xfrm>
                <a:off x="5840426" y="3886552"/>
                <a:ext cx="783373" cy="242144"/>
              </a:xfrm>
              <a:custGeom>
                <a:avLst/>
                <a:gdLst>
                  <a:gd name="connsiteX0" fmla="*/ 765746 w 783373"/>
                  <a:gd name="connsiteY0" fmla="*/ 0 h 242144"/>
                  <a:gd name="connsiteX1" fmla="*/ 783374 w 783373"/>
                  <a:gd name="connsiteY1" fmla="*/ 0 h 242144"/>
                  <a:gd name="connsiteX2" fmla="*/ 783374 w 783373"/>
                  <a:gd name="connsiteY2" fmla="*/ 242144 h 242144"/>
                  <a:gd name="connsiteX3" fmla="*/ 765746 w 783373"/>
                  <a:gd name="connsiteY3" fmla="*/ 242144 h 242144"/>
                  <a:gd name="connsiteX4" fmla="*/ 17628 w 783373"/>
                  <a:gd name="connsiteY4" fmla="*/ 242144 h 242144"/>
                  <a:gd name="connsiteX5" fmla="*/ 0 w 783373"/>
                  <a:gd name="connsiteY5" fmla="*/ 242144 h 242144"/>
                  <a:gd name="connsiteX6" fmla="*/ 0 w 783373"/>
                  <a:gd name="connsiteY6" fmla="*/ 0 h 242144"/>
                  <a:gd name="connsiteX7" fmla="*/ 17628 w 783373"/>
                  <a:gd name="connsiteY7" fmla="*/ 0 h 242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83373" h="242144">
                    <a:moveTo>
                      <a:pt x="765746" y="0"/>
                    </a:moveTo>
                    <a:cubicBezTo>
                      <a:pt x="775482" y="0"/>
                      <a:pt x="783374" y="0"/>
                      <a:pt x="783374" y="0"/>
                    </a:cubicBezTo>
                    <a:lnTo>
                      <a:pt x="783374" y="242144"/>
                    </a:lnTo>
                    <a:cubicBezTo>
                      <a:pt x="783374" y="242144"/>
                      <a:pt x="775482" y="242144"/>
                      <a:pt x="765746" y="242144"/>
                    </a:cubicBezTo>
                    <a:lnTo>
                      <a:pt x="17628" y="242144"/>
                    </a:lnTo>
                    <a:cubicBezTo>
                      <a:pt x="7892" y="242144"/>
                      <a:pt x="0" y="242144"/>
                      <a:pt x="0" y="242144"/>
                    </a:cubicBezTo>
                    <a:lnTo>
                      <a:pt x="0" y="0"/>
                    </a:lnTo>
                    <a:cubicBezTo>
                      <a:pt x="0" y="0"/>
                      <a:pt x="7892" y="0"/>
                      <a:pt x="1762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7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EDE91AE1-0440-CD1E-BBA4-F33044D84D9A}"/>
                  </a:ext>
                </a:extLst>
              </p:cNvPr>
              <p:cNvSpPr/>
              <p:nvPr/>
            </p:nvSpPr>
            <p:spPr>
              <a:xfrm>
                <a:off x="6395964" y="3937519"/>
                <a:ext cx="196415" cy="13128"/>
              </a:xfrm>
              <a:custGeom>
                <a:avLst/>
                <a:gdLst>
                  <a:gd name="connsiteX0" fmla="*/ 191178 w 196415"/>
                  <a:gd name="connsiteY0" fmla="*/ 0 h 13128"/>
                  <a:gd name="connsiteX1" fmla="*/ 196415 w 196415"/>
                  <a:gd name="connsiteY1" fmla="*/ 0 h 13128"/>
                  <a:gd name="connsiteX2" fmla="*/ 196415 w 196415"/>
                  <a:gd name="connsiteY2" fmla="*/ 13129 h 13128"/>
                  <a:gd name="connsiteX3" fmla="*/ 191178 w 196415"/>
                  <a:gd name="connsiteY3" fmla="*/ 13129 h 13128"/>
                  <a:gd name="connsiteX4" fmla="*/ 5237 w 196415"/>
                  <a:gd name="connsiteY4" fmla="*/ 13129 h 13128"/>
                  <a:gd name="connsiteX5" fmla="*/ 0 w 196415"/>
                  <a:gd name="connsiteY5" fmla="*/ 13129 h 13128"/>
                  <a:gd name="connsiteX6" fmla="*/ 0 w 196415"/>
                  <a:gd name="connsiteY6" fmla="*/ 0 h 13128"/>
                  <a:gd name="connsiteX7" fmla="*/ 5237 w 196415"/>
                  <a:gd name="connsiteY7" fmla="*/ 0 h 13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6415" h="13128">
                    <a:moveTo>
                      <a:pt x="191178" y="0"/>
                    </a:moveTo>
                    <a:cubicBezTo>
                      <a:pt x="194071" y="0"/>
                      <a:pt x="196415" y="0"/>
                      <a:pt x="196415" y="0"/>
                    </a:cubicBezTo>
                    <a:lnTo>
                      <a:pt x="196415" y="13129"/>
                    </a:lnTo>
                    <a:cubicBezTo>
                      <a:pt x="196415" y="13129"/>
                      <a:pt x="194071" y="13129"/>
                      <a:pt x="191178" y="13129"/>
                    </a:cubicBezTo>
                    <a:lnTo>
                      <a:pt x="5237" y="13129"/>
                    </a:lnTo>
                    <a:cubicBezTo>
                      <a:pt x="2345" y="13129"/>
                      <a:pt x="0" y="13129"/>
                      <a:pt x="0" y="13129"/>
                    </a:cubicBezTo>
                    <a:lnTo>
                      <a:pt x="0" y="0"/>
                    </a:lnTo>
                    <a:cubicBezTo>
                      <a:pt x="0" y="0"/>
                      <a:pt x="2345" y="0"/>
                      <a:pt x="5237" y="0"/>
                    </a:cubicBezTo>
                    <a:close/>
                  </a:path>
                </a:pathLst>
              </a:custGeom>
              <a:solidFill>
                <a:srgbClr val="88D5FC"/>
              </a:solidFill>
              <a:ln w="7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50E16A49-9A61-8DD0-14B5-BD128B4A6C46}"/>
                  </a:ext>
                </a:extLst>
              </p:cNvPr>
              <p:cNvSpPr/>
              <p:nvPr/>
            </p:nvSpPr>
            <p:spPr>
              <a:xfrm>
                <a:off x="6395964" y="3979855"/>
                <a:ext cx="196415" cy="13128"/>
              </a:xfrm>
              <a:custGeom>
                <a:avLst/>
                <a:gdLst>
                  <a:gd name="connsiteX0" fmla="*/ 191178 w 196415"/>
                  <a:gd name="connsiteY0" fmla="*/ 0 h 13128"/>
                  <a:gd name="connsiteX1" fmla="*/ 196415 w 196415"/>
                  <a:gd name="connsiteY1" fmla="*/ 0 h 13128"/>
                  <a:gd name="connsiteX2" fmla="*/ 196415 w 196415"/>
                  <a:gd name="connsiteY2" fmla="*/ 13129 h 13128"/>
                  <a:gd name="connsiteX3" fmla="*/ 191178 w 196415"/>
                  <a:gd name="connsiteY3" fmla="*/ 13129 h 13128"/>
                  <a:gd name="connsiteX4" fmla="*/ 5237 w 196415"/>
                  <a:gd name="connsiteY4" fmla="*/ 13129 h 13128"/>
                  <a:gd name="connsiteX5" fmla="*/ 0 w 196415"/>
                  <a:gd name="connsiteY5" fmla="*/ 13129 h 13128"/>
                  <a:gd name="connsiteX6" fmla="*/ 0 w 196415"/>
                  <a:gd name="connsiteY6" fmla="*/ 0 h 13128"/>
                  <a:gd name="connsiteX7" fmla="*/ 5237 w 196415"/>
                  <a:gd name="connsiteY7" fmla="*/ 0 h 13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6415" h="13128">
                    <a:moveTo>
                      <a:pt x="191178" y="0"/>
                    </a:moveTo>
                    <a:cubicBezTo>
                      <a:pt x="194071" y="0"/>
                      <a:pt x="196415" y="0"/>
                      <a:pt x="196415" y="0"/>
                    </a:cubicBezTo>
                    <a:lnTo>
                      <a:pt x="196415" y="13129"/>
                    </a:lnTo>
                    <a:cubicBezTo>
                      <a:pt x="196415" y="13129"/>
                      <a:pt x="194071" y="13129"/>
                      <a:pt x="191178" y="13129"/>
                    </a:cubicBezTo>
                    <a:lnTo>
                      <a:pt x="5237" y="13129"/>
                    </a:lnTo>
                    <a:cubicBezTo>
                      <a:pt x="2345" y="13129"/>
                      <a:pt x="0" y="13129"/>
                      <a:pt x="0" y="13129"/>
                    </a:cubicBezTo>
                    <a:lnTo>
                      <a:pt x="0" y="0"/>
                    </a:lnTo>
                    <a:cubicBezTo>
                      <a:pt x="0" y="0"/>
                      <a:pt x="2345" y="0"/>
                      <a:pt x="5237" y="0"/>
                    </a:cubicBezTo>
                    <a:close/>
                  </a:path>
                </a:pathLst>
              </a:custGeom>
              <a:solidFill>
                <a:srgbClr val="88D5FC"/>
              </a:solidFill>
              <a:ln w="7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61" name="任意多边形: 形状 360">
                <a:extLst>
                  <a:ext uri="{FF2B5EF4-FFF2-40B4-BE49-F238E27FC236}">
                    <a16:creationId xmlns:a16="http://schemas.microsoft.com/office/drawing/2014/main" id="{7D3D6044-695C-3E7E-783C-74DDBEAADCB3}"/>
                  </a:ext>
                </a:extLst>
              </p:cNvPr>
              <p:cNvSpPr/>
              <p:nvPr/>
            </p:nvSpPr>
            <p:spPr>
              <a:xfrm>
                <a:off x="6395964" y="4022192"/>
                <a:ext cx="196415" cy="13128"/>
              </a:xfrm>
              <a:custGeom>
                <a:avLst/>
                <a:gdLst>
                  <a:gd name="connsiteX0" fmla="*/ 191178 w 196415"/>
                  <a:gd name="connsiteY0" fmla="*/ 0 h 13128"/>
                  <a:gd name="connsiteX1" fmla="*/ 196415 w 196415"/>
                  <a:gd name="connsiteY1" fmla="*/ 0 h 13128"/>
                  <a:gd name="connsiteX2" fmla="*/ 196415 w 196415"/>
                  <a:gd name="connsiteY2" fmla="*/ 13129 h 13128"/>
                  <a:gd name="connsiteX3" fmla="*/ 191178 w 196415"/>
                  <a:gd name="connsiteY3" fmla="*/ 13129 h 13128"/>
                  <a:gd name="connsiteX4" fmla="*/ 5237 w 196415"/>
                  <a:gd name="connsiteY4" fmla="*/ 13129 h 13128"/>
                  <a:gd name="connsiteX5" fmla="*/ 0 w 196415"/>
                  <a:gd name="connsiteY5" fmla="*/ 13129 h 13128"/>
                  <a:gd name="connsiteX6" fmla="*/ 0 w 196415"/>
                  <a:gd name="connsiteY6" fmla="*/ 0 h 13128"/>
                  <a:gd name="connsiteX7" fmla="*/ 5237 w 196415"/>
                  <a:gd name="connsiteY7" fmla="*/ 0 h 13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6415" h="13128">
                    <a:moveTo>
                      <a:pt x="191178" y="0"/>
                    </a:moveTo>
                    <a:cubicBezTo>
                      <a:pt x="194071" y="0"/>
                      <a:pt x="196415" y="0"/>
                      <a:pt x="196415" y="0"/>
                    </a:cubicBezTo>
                    <a:lnTo>
                      <a:pt x="196415" y="13129"/>
                    </a:lnTo>
                    <a:cubicBezTo>
                      <a:pt x="196415" y="13129"/>
                      <a:pt x="194071" y="13129"/>
                      <a:pt x="191178" y="13129"/>
                    </a:cubicBezTo>
                    <a:lnTo>
                      <a:pt x="5237" y="13129"/>
                    </a:lnTo>
                    <a:cubicBezTo>
                      <a:pt x="2345" y="13129"/>
                      <a:pt x="0" y="13129"/>
                      <a:pt x="0" y="13129"/>
                    </a:cubicBezTo>
                    <a:lnTo>
                      <a:pt x="0" y="0"/>
                    </a:lnTo>
                    <a:cubicBezTo>
                      <a:pt x="0" y="0"/>
                      <a:pt x="2345" y="0"/>
                      <a:pt x="5237" y="0"/>
                    </a:cubicBezTo>
                    <a:close/>
                  </a:path>
                </a:pathLst>
              </a:custGeom>
              <a:solidFill>
                <a:srgbClr val="88D5FC"/>
              </a:solidFill>
              <a:ln w="7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AA36209F-9F99-87D0-4B54-0ABB2178BC43}"/>
                  </a:ext>
                </a:extLst>
              </p:cNvPr>
              <p:cNvSpPr/>
              <p:nvPr/>
            </p:nvSpPr>
            <p:spPr>
              <a:xfrm>
                <a:off x="6395964" y="4064602"/>
                <a:ext cx="196415" cy="13128"/>
              </a:xfrm>
              <a:custGeom>
                <a:avLst/>
                <a:gdLst>
                  <a:gd name="connsiteX0" fmla="*/ 191178 w 196415"/>
                  <a:gd name="connsiteY0" fmla="*/ 0 h 13128"/>
                  <a:gd name="connsiteX1" fmla="*/ 196415 w 196415"/>
                  <a:gd name="connsiteY1" fmla="*/ 0 h 13128"/>
                  <a:gd name="connsiteX2" fmla="*/ 196415 w 196415"/>
                  <a:gd name="connsiteY2" fmla="*/ 13129 h 13128"/>
                  <a:gd name="connsiteX3" fmla="*/ 191178 w 196415"/>
                  <a:gd name="connsiteY3" fmla="*/ 13129 h 13128"/>
                  <a:gd name="connsiteX4" fmla="*/ 5237 w 196415"/>
                  <a:gd name="connsiteY4" fmla="*/ 13129 h 13128"/>
                  <a:gd name="connsiteX5" fmla="*/ 0 w 196415"/>
                  <a:gd name="connsiteY5" fmla="*/ 13129 h 13128"/>
                  <a:gd name="connsiteX6" fmla="*/ 0 w 196415"/>
                  <a:gd name="connsiteY6" fmla="*/ 0 h 13128"/>
                  <a:gd name="connsiteX7" fmla="*/ 5237 w 196415"/>
                  <a:gd name="connsiteY7" fmla="*/ 0 h 13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6415" h="13128">
                    <a:moveTo>
                      <a:pt x="191178" y="0"/>
                    </a:moveTo>
                    <a:cubicBezTo>
                      <a:pt x="194071" y="0"/>
                      <a:pt x="196415" y="0"/>
                      <a:pt x="196415" y="0"/>
                    </a:cubicBezTo>
                    <a:lnTo>
                      <a:pt x="196415" y="13129"/>
                    </a:lnTo>
                    <a:cubicBezTo>
                      <a:pt x="196415" y="13129"/>
                      <a:pt x="194071" y="13129"/>
                      <a:pt x="191178" y="13129"/>
                    </a:cubicBezTo>
                    <a:lnTo>
                      <a:pt x="5237" y="13129"/>
                    </a:lnTo>
                    <a:cubicBezTo>
                      <a:pt x="2345" y="13129"/>
                      <a:pt x="0" y="13129"/>
                      <a:pt x="0" y="13129"/>
                    </a:cubicBezTo>
                    <a:lnTo>
                      <a:pt x="0" y="0"/>
                    </a:lnTo>
                    <a:cubicBezTo>
                      <a:pt x="0" y="0"/>
                      <a:pt x="2345" y="0"/>
                      <a:pt x="5237" y="0"/>
                    </a:cubicBezTo>
                    <a:close/>
                  </a:path>
                </a:pathLst>
              </a:custGeom>
              <a:solidFill>
                <a:srgbClr val="88D5FC"/>
              </a:solidFill>
              <a:ln w="7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0FF8B892-0034-3FA4-3777-B897DB9C831E}"/>
                  </a:ext>
                </a:extLst>
              </p:cNvPr>
              <p:cNvSpPr/>
              <p:nvPr/>
            </p:nvSpPr>
            <p:spPr>
              <a:xfrm>
                <a:off x="5868969" y="3935527"/>
                <a:ext cx="167281" cy="144121"/>
              </a:xfrm>
              <a:custGeom>
                <a:avLst/>
                <a:gdLst>
                  <a:gd name="connsiteX0" fmla="*/ 151202 w 167281"/>
                  <a:gd name="connsiteY0" fmla="*/ 0 h 144121"/>
                  <a:gd name="connsiteX1" fmla="*/ 167281 w 167281"/>
                  <a:gd name="connsiteY1" fmla="*/ 0 h 144121"/>
                  <a:gd name="connsiteX2" fmla="*/ 167281 w 167281"/>
                  <a:gd name="connsiteY2" fmla="*/ 144121 h 144121"/>
                  <a:gd name="connsiteX3" fmla="*/ 151202 w 167281"/>
                  <a:gd name="connsiteY3" fmla="*/ 144121 h 144121"/>
                  <a:gd name="connsiteX4" fmla="*/ 16079 w 167281"/>
                  <a:gd name="connsiteY4" fmla="*/ 144121 h 144121"/>
                  <a:gd name="connsiteX5" fmla="*/ 0 w 167281"/>
                  <a:gd name="connsiteY5" fmla="*/ 144121 h 144121"/>
                  <a:gd name="connsiteX6" fmla="*/ 0 w 167281"/>
                  <a:gd name="connsiteY6" fmla="*/ 0 h 144121"/>
                  <a:gd name="connsiteX7" fmla="*/ 16079 w 167281"/>
                  <a:gd name="connsiteY7" fmla="*/ 0 h 144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7281" h="144121">
                    <a:moveTo>
                      <a:pt x="151202" y="0"/>
                    </a:moveTo>
                    <a:cubicBezTo>
                      <a:pt x="160082" y="0"/>
                      <a:pt x="167281" y="0"/>
                      <a:pt x="167281" y="0"/>
                    </a:cubicBezTo>
                    <a:lnTo>
                      <a:pt x="167281" y="144121"/>
                    </a:lnTo>
                    <a:cubicBezTo>
                      <a:pt x="167281" y="144121"/>
                      <a:pt x="160082" y="144121"/>
                      <a:pt x="151202" y="144121"/>
                    </a:cubicBezTo>
                    <a:lnTo>
                      <a:pt x="16079" y="144121"/>
                    </a:lnTo>
                    <a:cubicBezTo>
                      <a:pt x="7199" y="144121"/>
                      <a:pt x="0" y="144121"/>
                      <a:pt x="0" y="144121"/>
                    </a:cubicBezTo>
                    <a:lnTo>
                      <a:pt x="0" y="0"/>
                    </a:lnTo>
                    <a:cubicBezTo>
                      <a:pt x="0" y="0"/>
                      <a:pt x="7199" y="0"/>
                      <a:pt x="16079" y="0"/>
                    </a:cubicBezTo>
                    <a:close/>
                  </a:path>
                </a:pathLst>
              </a:custGeom>
              <a:solidFill>
                <a:srgbClr val="3A95EF"/>
              </a:solidFill>
              <a:ln w="7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C4D8ABC2-DCD3-DCCA-F224-FDD009C18629}"/>
                  </a:ext>
                </a:extLst>
              </p:cNvPr>
              <p:cNvSpPr/>
              <p:nvPr/>
            </p:nvSpPr>
            <p:spPr>
              <a:xfrm>
                <a:off x="6064795" y="3935527"/>
                <a:ext cx="167281" cy="144121"/>
              </a:xfrm>
              <a:custGeom>
                <a:avLst/>
                <a:gdLst>
                  <a:gd name="connsiteX0" fmla="*/ 151202 w 167281"/>
                  <a:gd name="connsiteY0" fmla="*/ 0 h 144121"/>
                  <a:gd name="connsiteX1" fmla="*/ 167281 w 167281"/>
                  <a:gd name="connsiteY1" fmla="*/ 0 h 144121"/>
                  <a:gd name="connsiteX2" fmla="*/ 167281 w 167281"/>
                  <a:gd name="connsiteY2" fmla="*/ 144121 h 144121"/>
                  <a:gd name="connsiteX3" fmla="*/ 151202 w 167281"/>
                  <a:gd name="connsiteY3" fmla="*/ 144121 h 144121"/>
                  <a:gd name="connsiteX4" fmla="*/ 16079 w 167281"/>
                  <a:gd name="connsiteY4" fmla="*/ 144121 h 144121"/>
                  <a:gd name="connsiteX5" fmla="*/ 0 w 167281"/>
                  <a:gd name="connsiteY5" fmla="*/ 144121 h 144121"/>
                  <a:gd name="connsiteX6" fmla="*/ 0 w 167281"/>
                  <a:gd name="connsiteY6" fmla="*/ 0 h 144121"/>
                  <a:gd name="connsiteX7" fmla="*/ 16079 w 167281"/>
                  <a:gd name="connsiteY7" fmla="*/ 0 h 144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7281" h="144121">
                    <a:moveTo>
                      <a:pt x="151202" y="0"/>
                    </a:moveTo>
                    <a:cubicBezTo>
                      <a:pt x="160082" y="0"/>
                      <a:pt x="167281" y="0"/>
                      <a:pt x="167281" y="0"/>
                    </a:cubicBezTo>
                    <a:lnTo>
                      <a:pt x="167281" y="144121"/>
                    </a:lnTo>
                    <a:cubicBezTo>
                      <a:pt x="167281" y="144121"/>
                      <a:pt x="160082" y="144121"/>
                      <a:pt x="151202" y="144121"/>
                    </a:cubicBezTo>
                    <a:lnTo>
                      <a:pt x="16079" y="144121"/>
                    </a:lnTo>
                    <a:cubicBezTo>
                      <a:pt x="7199" y="144121"/>
                      <a:pt x="0" y="144121"/>
                      <a:pt x="0" y="144121"/>
                    </a:cubicBezTo>
                    <a:lnTo>
                      <a:pt x="0" y="0"/>
                    </a:lnTo>
                    <a:cubicBezTo>
                      <a:pt x="0" y="0"/>
                      <a:pt x="7199" y="0"/>
                      <a:pt x="16079" y="0"/>
                    </a:cubicBezTo>
                    <a:close/>
                  </a:path>
                </a:pathLst>
              </a:custGeom>
              <a:solidFill>
                <a:srgbClr val="3A95EF"/>
              </a:solidFill>
              <a:ln w="73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</p:grpSp>
      </p:grpSp>
      <p:pic>
        <p:nvPicPr>
          <p:cNvPr id="368" name="图形 367">
            <a:extLst>
              <a:ext uri="{FF2B5EF4-FFF2-40B4-BE49-F238E27FC236}">
                <a16:creationId xmlns:a16="http://schemas.microsoft.com/office/drawing/2014/main" id="{178E8E6D-D005-3B66-E59E-FF3DF46193C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4129" b="22047"/>
          <a:stretch/>
        </p:blipFill>
        <p:spPr>
          <a:xfrm flipH="1">
            <a:off x="4479537" y="3324906"/>
            <a:ext cx="1708155" cy="2710849"/>
          </a:xfrm>
          <a:prstGeom prst="rect">
            <a:avLst/>
          </a:prstGeom>
        </p:spPr>
      </p:pic>
      <p:pic>
        <p:nvPicPr>
          <p:cNvPr id="2" name="图片 1" descr="图片包含 游戏机&#10;&#10;描述已自动生成">
            <a:extLst>
              <a:ext uri="{FF2B5EF4-FFF2-40B4-BE49-F238E27FC236}">
                <a16:creationId xmlns:a16="http://schemas.microsoft.com/office/drawing/2014/main" id="{D0A89B29-9413-1444-C6C8-6246675E86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600" y="512763"/>
            <a:ext cx="1160463" cy="313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240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75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>
            <a:extLst>
              <a:ext uri="{FF2B5EF4-FFF2-40B4-BE49-F238E27FC236}">
                <a16:creationId xmlns:a16="http://schemas.microsoft.com/office/drawing/2014/main" id="{B7A85C71-5334-44AB-B821-395295D73E22}"/>
              </a:ext>
            </a:extLst>
          </p:cNvPr>
          <p:cNvGrpSpPr/>
          <p:nvPr/>
        </p:nvGrpSpPr>
        <p:grpSpPr>
          <a:xfrm>
            <a:off x="436252" y="1832622"/>
            <a:ext cx="2501775" cy="468224"/>
            <a:chOff x="325827" y="2775865"/>
            <a:chExt cx="2501775" cy="468224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BE999CE6-F141-1C5D-A624-50C658E80646}"/>
                </a:ext>
              </a:extLst>
            </p:cNvPr>
            <p:cNvGrpSpPr/>
            <p:nvPr/>
          </p:nvGrpSpPr>
          <p:grpSpPr>
            <a:xfrm>
              <a:off x="325827" y="2775865"/>
              <a:ext cx="355107" cy="351664"/>
              <a:chOff x="6919531" y="4113251"/>
              <a:chExt cx="355107" cy="351664"/>
            </a:xfrm>
          </p:grpSpPr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id="{C03B8502-1609-7EB2-E6A6-9F2307946CE3}"/>
                  </a:ext>
                </a:extLst>
              </p:cNvPr>
              <p:cNvSpPr/>
              <p:nvPr/>
            </p:nvSpPr>
            <p:spPr>
              <a:xfrm>
                <a:off x="6919531" y="4297926"/>
                <a:ext cx="166989" cy="166989"/>
              </a:xfrm>
              <a:prstGeom prst="rect">
                <a:avLst/>
              </a:prstGeom>
              <a:solidFill>
                <a:srgbClr val="87D5FC"/>
              </a:solidFill>
              <a:ln>
                <a:noFill/>
              </a:ln>
              <a:effectLst>
                <a:outerShdw blurRad="50800" dist="38100" dir="2700000" algn="tl" rotWithShape="0">
                  <a:srgbClr val="87D5FC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endParaRPr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id="{A9451D39-C4AF-A304-CAB1-42E6D8E8F612}"/>
                  </a:ext>
                </a:extLst>
              </p:cNvPr>
              <p:cNvSpPr/>
              <p:nvPr/>
            </p:nvSpPr>
            <p:spPr>
              <a:xfrm>
                <a:off x="7107649" y="4113251"/>
                <a:ext cx="166989" cy="166989"/>
              </a:xfrm>
              <a:prstGeom prst="rect">
                <a:avLst/>
              </a:prstGeom>
              <a:solidFill>
                <a:srgbClr val="87D5FC"/>
              </a:solidFill>
              <a:ln>
                <a:noFill/>
              </a:ln>
              <a:effectLst>
                <a:outerShdw blurRad="50800" dist="38100" dir="2700000" algn="tl" rotWithShape="0">
                  <a:srgbClr val="87D5FC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endParaRPr>
              </a:p>
            </p:txBody>
          </p:sp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id="{93353169-9113-2FBB-B543-8E6699F36C20}"/>
                  </a:ext>
                </a:extLst>
              </p:cNvPr>
              <p:cNvSpPr/>
              <p:nvPr/>
            </p:nvSpPr>
            <p:spPr>
              <a:xfrm>
                <a:off x="6989267" y="4172578"/>
                <a:ext cx="77618" cy="77618"/>
              </a:xfrm>
              <a:prstGeom prst="rect">
                <a:avLst/>
              </a:prstGeom>
              <a:solidFill>
                <a:srgbClr val="87D5FC"/>
              </a:solidFill>
              <a:ln>
                <a:noFill/>
              </a:ln>
              <a:effectLst>
                <a:outerShdw blurRad="50800" dist="38100" dir="2700000" algn="tl" rotWithShape="0">
                  <a:srgbClr val="87D5FC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endParaRPr>
              </a:p>
            </p:txBody>
          </p:sp>
        </p:grp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D2B5D19-A8A5-1A37-FAA4-163A68F905DB}"/>
                </a:ext>
              </a:extLst>
            </p:cNvPr>
            <p:cNvSpPr txBox="1"/>
            <p:nvPr/>
          </p:nvSpPr>
          <p:spPr>
            <a:xfrm>
              <a:off x="325827" y="2843979"/>
              <a:ext cx="250177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锐普高端</a:t>
              </a:r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PPT</a:t>
              </a: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设计</a:t>
              </a: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D1CBE466-9B8E-BBD9-6BB0-8E5D4DB3F903}"/>
              </a:ext>
            </a:extLst>
          </p:cNvPr>
          <p:cNvSpPr txBox="1"/>
          <p:nvPr/>
        </p:nvSpPr>
        <p:spPr>
          <a:xfrm>
            <a:off x="436251" y="2356463"/>
            <a:ext cx="6723713" cy="10643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让每一场演示都深入人心，让每一场演示都深入人心，让每一场演示都深入人心，让每一场演示都深入人心，让每一场演示都深入人心，让每一场演示都深入人心，让每一场演示都深入人心。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  <a:p>
            <a:pPr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让每一场演示都深入人心，让每一场演示都深入人心，让每一场演示都深入人心，让每一场演示都深入人心，让每一场演示都深入人心，让每一场演示都深入人心，让每一场演示都深入人心。</a:t>
            </a:r>
          </a:p>
        </p:txBody>
      </p:sp>
      <p:sp>
        <p:nvSpPr>
          <p:cNvPr id="39" name="平行四边形 38">
            <a:extLst>
              <a:ext uri="{FF2B5EF4-FFF2-40B4-BE49-F238E27FC236}">
                <a16:creationId xmlns:a16="http://schemas.microsoft.com/office/drawing/2014/main" id="{2C1230E2-70CC-1758-F6D6-6EABF07B58B0}"/>
              </a:ext>
            </a:extLst>
          </p:cNvPr>
          <p:cNvSpPr/>
          <p:nvPr/>
        </p:nvSpPr>
        <p:spPr>
          <a:xfrm>
            <a:off x="6801558" y="0"/>
            <a:ext cx="6145082" cy="6858000"/>
          </a:xfrm>
          <a:prstGeom prst="parallelogram">
            <a:avLst>
              <a:gd name="adj" fmla="val 39891"/>
            </a:avLst>
          </a:prstGeom>
          <a:solidFill>
            <a:srgbClr val="B0E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56794F98-1A2A-E053-083F-97F0D7A2ED1D}"/>
              </a:ext>
            </a:extLst>
          </p:cNvPr>
          <p:cNvCxnSpPr>
            <a:cxnSpLocks/>
          </p:cNvCxnSpPr>
          <p:nvPr/>
        </p:nvCxnSpPr>
        <p:spPr>
          <a:xfrm flipH="1">
            <a:off x="10619095" y="-2097026"/>
            <a:ext cx="2898880" cy="822864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B79B9986-388F-17FE-911A-41C83C739CB9}"/>
              </a:ext>
            </a:extLst>
          </p:cNvPr>
          <p:cNvCxnSpPr>
            <a:cxnSpLocks/>
          </p:cNvCxnSpPr>
          <p:nvPr/>
        </p:nvCxnSpPr>
        <p:spPr>
          <a:xfrm flipH="1">
            <a:off x="6128816" y="3708119"/>
            <a:ext cx="1679464" cy="4767259"/>
          </a:xfrm>
          <a:prstGeom prst="line">
            <a:avLst/>
          </a:prstGeom>
          <a:ln>
            <a:solidFill>
              <a:srgbClr val="FC52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5173A26C-79E4-5A75-562B-F62F67E6741E}"/>
              </a:ext>
            </a:extLst>
          </p:cNvPr>
          <p:cNvCxnSpPr>
            <a:cxnSpLocks/>
          </p:cNvCxnSpPr>
          <p:nvPr/>
        </p:nvCxnSpPr>
        <p:spPr>
          <a:xfrm flipH="1">
            <a:off x="9653586" y="1458595"/>
            <a:ext cx="2898880" cy="8228645"/>
          </a:xfrm>
          <a:prstGeom prst="line">
            <a:avLst/>
          </a:prstGeom>
          <a:ln>
            <a:solidFill>
              <a:srgbClr val="3A95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DA63C97B-796B-C7B3-66F0-49BF03A54422}"/>
              </a:ext>
            </a:extLst>
          </p:cNvPr>
          <p:cNvGrpSpPr/>
          <p:nvPr/>
        </p:nvGrpSpPr>
        <p:grpSpPr>
          <a:xfrm>
            <a:off x="436252" y="3983162"/>
            <a:ext cx="2501775" cy="468224"/>
            <a:chOff x="325827" y="2775865"/>
            <a:chExt cx="2501775" cy="468224"/>
          </a:xfrm>
        </p:grpSpPr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B2640FB2-907A-3768-3953-A4363E0A1E76}"/>
                </a:ext>
              </a:extLst>
            </p:cNvPr>
            <p:cNvGrpSpPr/>
            <p:nvPr/>
          </p:nvGrpSpPr>
          <p:grpSpPr>
            <a:xfrm>
              <a:off x="325827" y="2775865"/>
              <a:ext cx="355107" cy="351664"/>
              <a:chOff x="6919531" y="4113251"/>
              <a:chExt cx="355107" cy="351664"/>
            </a:xfrm>
          </p:grpSpPr>
          <p:sp>
            <p:nvSpPr>
              <p:cNvPr id="55" name="矩形 54">
                <a:extLst>
                  <a:ext uri="{FF2B5EF4-FFF2-40B4-BE49-F238E27FC236}">
                    <a16:creationId xmlns:a16="http://schemas.microsoft.com/office/drawing/2014/main" id="{EABB9D12-F751-8D1F-5B37-C6CB64EF5900}"/>
                  </a:ext>
                </a:extLst>
              </p:cNvPr>
              <p:cNvSpPr/>
              <p:nvPr/>
            </p:nvSpPr>
            <p:spPr>
              <a:xfrm>
                <a:off x="6919531" y="4297926"/>
                <a:ext cx="166989" cy="166989"/>
              </a:xfrm>
              <a:prstGeom prst="rect">
                <a:avLst/>
              </a:prstGeom>
              <a:solidFill>
                <a:srgbClr val="87D5FC"/>
              </a:solidFill>
              <a:ln>
                <a:noFill/>
              </a:ln>
              <a:effectLst>
                <a:outerShdw blurRad="50800" dist="38100" dir="2700000" algn="tl" rotWithShape="0">
                  <a:srgbClr val="87D5FC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endParaRPr>
              </a:p>
            </p:txBody>
          </p:sp>
          <p:sp>
            <p:nvSpPr>
              <p:cNvPr id="56" name="矩形 55">
                <a:extLst>
                  <a:ext uri="{FF2B5EF4-FFF2-40B4-BE49-F238E27FC236}">
                    <a16:creationId xmlns:a16="http://schemas.microsoft.com/office/drawing/2014/main" id="{FF75D365-2605-E44B-A6AC-6FE08C9E3276}"/>
                  </a:ext>
                </a:extLst>
              </p:cNvPr>
              <p:cNvSpPr/>
              <p:nvPr/>
            </p:nvSpPr>
            <p:spPr>
              <a:xfrm>
                <a:off x="7107649" y="4113251"/>
                <a:ext cx="166989" cy="166989"/>
              </a:xfrm>
              <a:prstGeom prst="rect">
                <a:avLst/>
              </a:prstGeom>
              <a:solidFill>
                <a:srgbClr val="87D5FC"/>
              </a:solidFill>
              <a:ln>
                <a:noFill/>
              </a:ln>
              <a:effectLst>
                <a:outerShdw blurRad="50800" dist="38100" dir="2700000" algn="tl" rotWithShape="0">
                  <a:srgbClr val="87D5FC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endParaRPr>
              </a:p>
            </p:txBody>
          </p:sp>
          <p:sp>
            <p:nvSpPr>
              <p:cNvPr id="57" name="矩形 56">
                <a:extLst>
                  <a:ext uri="{FF2B5EF4-FFF2-40B4-BE49-F238E27FC236}">
                    <a16:creationId xmlns:a16="http://schemas.microsoft.com/office/drawing/2014/main" id="{CF503FA5-DD23-097C-38AA-0C01318D7145}"/>
                  </a:ext>
                </a:extLst>
              </p:cNvPr>
              <p:cNvSpPr/>
              <p:nvPr/>
            </p:nvSpPr>
            <p:spPr>
              <a:xfrm>
                <a:off x="6989267" y="4172578"/>
                <a:ext cx="77618" cy="77618"/>
              </a:xfrm>
              <a:prstGeom prst="rect">
                <a:avLst/>
              </a:prstGeom>
              <a:solidFill>
                <a:srgbClr val="87D5FC"/>
              </a:solidFill>
              <a:ln>
                <a:noFill/>
              </a:ln>
              <a:effectLst>
                <a:outerShdw blurRad="50800" dist="38100" dir="2700000" algn="tl" rotWithShape="0">
                  <a:srgbClr val="87D5FC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endParaRPr>
              </a:p>
            </p:txBody>
          </p:sp>
        </p:grp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02401D83-BD58-47FC-57EC-EBBB01051B3D}"/>
                </a:ext>
              </a:extLst>
            </p:cNvPr>
            <p:cNvSpPr txBox="1"/>
            <p:nvPr/>
          </p:nvSpPr>
          <p:spPr>
            <a:xfrm>
              <a:off x="325827" y="2843979"/>
              <a:ext cx="250177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锐普高端</a:t>
              </a:r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PPT</a:t>
              </a: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设计</a:t>
              </a:r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23F66A9D-4736-2F32-1C77-C89C2BFCB4B9}"/>
              </a:ext>
            </a:extLst>
          </p:cNvPr>
          <p:cNvSpPr txBox="1"/>
          <p:nvPr/>
        </p:nvSpPr>
        <p:spPr>
          <a:xfrm>
            <a:off x="436251" y="4507003"/>
            <a:ext cx="5880483" cy="15075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让每一场演示都深入人心，让每一场演示都深入人心，让每一场演示都深入人心，让每一场演示都深入人心，让每一场演示都深入人心，让每一场演示都深入人心，让每一场演示都深入人心。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  <a:p>
            <a:pPr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让每一场演示都深入人心，让每一场演示都深入人心，让每一场演示都深入人心，让每一场演示都深入人心，让每一场演示都深入人心，让每一场演示都深入人心，让每一场演示都深入人心。</a:t>
            </a:r>
          </a:p>
        </p:txBody>
      </p:sp>
      <p:pic>
        <p:nvPicPr>
          <p:cNvPr id="261" name="图形 260">
            <a:extLst>
              <a:ext uri="{FF2B5EF4-FFF2-40B4-BE49-F238E27FC236}">
                <a16:creationId xmlns:a16="http://schemas.microsoft.com/office/drawing/2014/main" id="{529BFFFC-F346-37A2-FDAE-ABBBCA12E2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6476"/>
          <a:stretch/>
        </p:blipFill>
        <p:spPr>
          <a:xfrm>
            <a:off x="8907266" y="2033485"/>
            <a:ext cx="2886974" cy="1674634"/>
          </a:xfrm>
          <a:prstGeom prst="rect">
            <a:avLst/>
          </a:prstGeom>
        </p:spPr>
      </p:pic>
      <p:pic>
        <p:nvPicPr>
          <p:cNvPr id="259" name="图形 258">
            <a:extLst>
              <a:ext uri="{FF2B5EF4-FFF2-40B4-BE49-F238E27FC236}">
                <a16:creationId xmlns:a16="http://schemas.microsoft.com/office/drawing/2014/main" id="{9E5B8BAD-6173-725A-462C-07FEE62051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257060" y="4267582"/>
            <a:ext cx="3377645" cy="2610669"/>
          </a:xfrm>
          <a:prstGeom prst="rect">
            <a:avLst/>
          </a:prstGeom>
        </p:spPr>
      </p:pic>
      <p:pic>
        <p:nvPicPr>
          <p:cNvPr id="263" name="图形 262">
            <a:extLst>
              <a:ext uri="{FF2B5EF4-FFF2-40B4-BE49-F238E27FC236}">
                <a16:creationId xmlns:a16="http://schemas.microsoft.com/office/drawing/2014/main" id="{F2630EB2-E7BF-ADB4-5A1F-70C438B70FD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892677" y="674338"/>
            <a:ext cx="1821010" cy="355319"/>
          </a:xfrm>
          <a:prstGeom prst="rect">
            <a:avLst/>
          </a:prstGeom>
        </p:spPr>
      </p:pic>
      <p:pic>
        <p:nvPicPr>
          <p:cNvPr id="269" name="图形 268">
            <a:extLst>
              <a:ext uri="{FF2B5EF4-FFF2-40B4-BE49-F238E27FC236}">
                <a16:creationId xmlns:a16="http://schemas.microsoft.com/office/drawing/2014/main" id="{A63D25B1-4123-9DBF-52FC-3E3E1E03464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1187066" y="3423513"/>
            <a:ext cx="797714" cy="1478689"/>
          </a:xfrm>
          <a:prstGeom prst="rect">
            <a:avLst/>
          </a:prstGeom>
        </p:spPr>
      </p:pic>
      <p:pic>
        <p:nvPicPr>
          <p:cNvPr id="271" name="图形 270">
            <a:extLst>
              <a:ext uri="{FF2B5EF4-FFF2-40B4-BE49-F238E27FC236}">
                <a16:creationId xmlns:a16="http://schemas.microsoft.com/office/drawing/2014/main" id="{E51ABB77-2451-319F-547A-E294639AD48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976405" y="3544961"/>
            <a:ext cx="762000" cy="600075"/>
          </a:xfrm>
          <a:prstGeom prst="rect">
            <a:avLst/>
          </a:prstGeom>
        </p:spPr>
      </p:pic>
      <p:grpSp>
        <p:nvGrpSpPr>
          <p:cNvPr id="276" name="组合 275">
            <a:extLst>
              <a:ext uri="{FF2B5EF4-FFF2-40B4-BE49-F238E27FC236}">
                <a16:creationId xmlns:a16="http://schemas.microsoft.com/office/drawing/2014/main" id="{39BB8BF0-428D-C1BB-3E7B-C7C013D47AAC}"/>
              </a:ext>
            </a:extLst>
          </p:cNvPr>
          <p:cNvGrpSpPr/>
          <p:nvPr/>
        </p:nvGrpSpPr>
        <p:grpSpPr>
          <a:xfrm>
            <a:off x="10780336" y="2976202"/>
            <a:ext cx="489458" cy="451193"/>
            <a:chOff x="10754793" y="3034958"/>
            <a:chExt cx="489458" cy="451193"/>
          </a:xfrm>
        </p:grpSpPr>
        <p:pic>
          <p:nvPicPr>
            <p:cNvPr id="273" name="图形 272">
              <a:extLst>
                <a:ext uri="{FF2B5EF4-FFF2-40B4-BE49-F238E27FC236}">
                  <a16:creationId xmlns:a16="http://schemas.microsoft.com/office/drawing/2014/main" id="{141FFB95-1616-5BBF-09D5-D565BF00D25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10754793" y="3034958"/>
              <a:ext cx="323850" cy="323850"/>
            </a:xfrm>
            <a:prstGeom prst="rect">
              <a:avLst/>
            </a:prstGeom>
          </p:spPr>
        </p:pic>
        <p:pic>
          <p:nvPicPr>
            <p:cNvPr id="275" name="图形 274">
              <a:extLst>
                <a:ext uri="{FF2B5EF4-FFF2-40B4-BE49-F238E27FC236}">
                  <a16:creationId xmlns:a16="http://schemas.microsoft.com/office/drawing/2014/main" id="{121CEF82-D89F-CA4D-8033-0B60972DAB0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11015651" y="3257551"/>
              <a:ext cx="228600" cy="228600"/>
            </a:xfrm>
            <a:prstGeom prst="rect">
              <a:avLst/>
            </a:prstGeom>
          </p:spPr>
        </p:pic>
      </p:grpSp>
      <p:pic>
        <p:nvPicPr>
          <p:cNvPr id="277" name="图形 276">
            <a:extLst>
              <a:ext uri="{FF2B5EF4-FFF2-40B4-BE49-F238E27FC236}">
                <a16:creationId xmlns:a16="http://schemas.microsoft.com/office/drawing/2014/main" id="{B4B1BFBA-A90F-ABA7-8412-C5DA454F7EB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207180" y="1411835"/>
            <a:ext cx="1391200" cy="271454"/>
          </a:xfrm>
          <a:prstGeom prst="rect">
            <a:avLst/>
          </a:prstGeom>
        </p:spPr>
      </p:pic>
      <p:pic>
        <p:nvPicPr>
          <p:cNvPr id="129" name="图片 128" descr="图标&#10;&#10;描述已自动生成">
            <a:extLst>
              <a:ext uri="{FF2B5EF4-FFF2-40B4-BE49-F238E27FC236}">
                <a16:creationId xmlns:a16="http://schemas.microsoft.com/office/drawing/2014/main" id="{AE3BADB9-8779-F2EE-6D6E-4EE6FC2EFB6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0082" y="1257413"/>
            <a:ext cx="3545819" cy="5615101"/>
          </a:xfrm>
          <a:prstGeom prst="rect">
            <a:avLst/>
          </a:prstGeom>
          <a:effectLst/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CEB9035E-DD39-052C-EB76-4ECD15E5E695}"/>
              </a:ext>
            </a:extLst>
          </p:cNvPr>
          <p:cNvGrpSpPr/>
          <p:nvPr/>
        </p:nvGrpSpPr>
        <p:grpSpPr>
          <a:xfrm>
            <a:off x="379643" y="263964"/>
            <a:ext cx="3838780" cy="983883"/>
            <a:chOff x="379643" y="263964"/>
            <a:chExt cx="3838780" cy="9838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6B817F3A-6DC1-B23D-FBCE-9B66FC66DA34}"/>
                </a:ext>
              </a:extLst>
            </p:cNvPr>
            <p:cNvSpPr txBox="1"/>
            <p:nvPr/>
          </p:nvSpPr>
          <p:spPr>
            <a:xfrm>
              <a:off x="1366360" y="482787"/>
              <a:ext cx="285206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2700000" scaled="1"/>
                    <a:tileRect/>
                  </a:gradFill>
                  <a:latin typeface="DOUYU Font" pitchFamily="2" charset="-122"/>
                  <a:ea typeface="DOUYU Font" pitchFamily="2" charset="-122"/>
                </a:rPr>
                <a:t>亮点展示</a:t>
              </a:r>
              <a:endParaRPr lang="en-US" altLang="zh-CN" sz="4000" dirty="0"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  <a:tileRect/>
                </a:gradFill>
                <a:latin typeface="DOUYU Font" pitchFamily="2" charset="-122"/>
                <a:ea typeface="DOUYU Font" pitchFamily="2" charset="-122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2E2943B0-97F1-235A-4E34-26D43C454E66}"/>
                </a:ext>
              </a:extLst>
            </p:cNvPr>
            <p:cNvGrpSpPr/>
            <p:nvPr/>
          </p:nvGrpSpPr>
          <p:grpSpPr>
            <a:xfrm>
              <a:off x="379643" y="263964"/>
              <a:ext cx="992055" cy="983883"/>
              <a:chOff x="379643" y="263964"/>
              <a:chExt cx="992055" cy="983883"/>
            </a:xfrm>
          </p:grpSpPr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id="{B45C1445-B7B2-24DE-157B-94F3A0D8EA49}"/>
                  </a:ext>
                </a:extLst>
              </p:cNvPr>
              <p:cNvGrpSpPr/>
              <p:nvPr/>
            </p:nvGrpSpPr>
            <p:grpSpPr>
              <a:xfrm>
                <a:off x="379643" y="263964"/>
                <a:ext cx="989064" cy="983883"/>
                <a:chOff x="4463220" y="2203629"/>
                <a:chExt cx="1172723" cy="1166580"/>
              </a:xfrm>
            </p:grpSpPr>
            <p:sp>
              <p:nvSpPr>
                <p:cNvPr id="7" name="矩形 6">
                  <a:extLst>
                    <a:ext uri="{FF2B5EF4-FFF2-40B4-BE49-F238E27FC236}">
                      <a16:creationId xmlns:a16="http://schemas.microsoft.com/office/drawing/2014/main" id="{0D955CB1-1E58-7E2B-3FC0-74474F9EFCEA}"/>
                    </a:ext>
                  </a:extLst>
                </p:cNvPr>
                <p:cNvSpPr/>
                <p:nvPr/>
              </p:nvSpPr>
              <p:spPr>
                <a:xfrm>
                  <a:off x="4552949" y="2289929"/>
                  <a:ext cx="990481" cy="990481"/>
                </a:xfrm>
                <a:prstGeom prst="rect">
                  <a:avLst/>
                </a:prstGeom>
                <a:noFill/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8" name="矩形 7">
                  <a:extLst>
                    <a:ext uri="{FF2B5EF4-FFF2-40B4-BE49-F238E27FC236}">
                      <a16:creationId xmlns:a16="http://schemas.microsoft.com/office/drawing/2014/main" id="{32808915-79BA-4D84-8502-799413519439}"/>
                    </a:ext>
                  </a:extLst>
                </p:cNvPr>
                <p:cNvSpPr/>
                <p:nvPr/>
              </p:nvSpPr>
              <p:spPr>
                <a:xfrm>
                  <a:off x="4463220" y="220362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9" name="矩形 8">
                  <a:extLst>
                    <a:ext uri="{FF2B5EF4-FFF2-40B4-BE49-F238E27FC236}">
                      <a16:creationId xmlns:a16="http://schemas.microsoft.com/office/drawing/2014/main" id="{DADD2340-1207-8B6E-54F2-35CCD0E66D3E}"/>
                    </a:ext>
                  </a:extLst>
                </p:cNvPr>
                <p:cNvSpPr/>
                <p:nvPr/>
              </p:nvSpPr>
              <p:spPr>
                <a:xfrm>
                  <a:off x="5458583" y="220362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0" name="矩形 9">
                  <a:extLst>
                    <a:ext uri="{FF2B5EF4-FFF2-40B4-BE49-F238E27FC236}">
                      <a16:creationId xmlns:a16="http://schemas.microsoft.com/office/drawing/2014/main" id="{978EF4DC-73E6-855D-5D8C-F8B79DBA9F1A}"/>
                    </a:ext>
                  </a:extLst>
                </p:cNvPr>
                <p:cNvSpPr/>
                <p:nvPr/>
              </p:nvSpPr>
              <p:spPr>
                <a:xfrm>
                  <a:off x="4463220" y="319284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1" name="矩形 10">
                  <a:extLst>
                    <a:ext uri="{FF2B5EF4-FFF2-40B4-BE49-F238E27FC236}">
                      <a16:creationId xmlns:a16="http://schemas.microsoft.com/office/drawing/2014/main" id="{E66147C4-A9E8-85AA-7014-5B26441DEA61}"/>
                    </a:ext>
                  </a:extLst>
                </p:cNvPr>
                <p:cNvSpPr/>
                <p:nvPr/>
              </p:nvSpPr>
              <p:spPr>
                <a:xfrm>
                  <a:off x="5458583" y="319284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</p:grp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66139D4-B6D7-A807-F0B5-197E3852C8E6}"/>
                  </a:ext>
                </a:extLst>
              </p:cNvPr>
              <p:cNvSpPr txBox="1"/>
              <p:nvPr/>
            </p:nvSpPr>
            <p:spPr>
              <a:xfrm>
                <a:off x="395149" y="513488"/>
                <a:ext cx="97654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rgbClr val="3A95EE"/>
                    </a:solidFill>
                    <a:effectLst>
                      <a:outerShdw blurRad="50800" dist="38100" dir="2700000" algn="tl" rotWithShape="0">
                        <a:srgbClr val="3A95EE">
                          <a:alpha val="40000"/>
                        </a:srgbClr>
                      </a:outerShdw>
                    </a:effectLst>
                    <a:latin typeface="DOUYU Font" pitchFamily="2" charset="-122"/>
                    <a:ea typeface="DOUYU Font" pitchFamily="2" charset="-122"/>
                  </a:rPr>
                  <a:t>02</a:t>
                </a:r>
                <a:endParaRPr lang="zh-CN" altLang="en-US" sz="3200" dirty="0">
                  <a:solidFill>
                    <a:srgbClr val="3A95EE"/>
                  </a:solidFill>
                  <a:effectLst>
                    <a:outerShdw blurRad="50800" dist="38100" dir="2700000" algn="tl" rotWithShape="0">
                      <a:srgbClr val="3A95EE">
                        <a:alpha val="40000"/>
                      </a:srgbClr>
                    </a:outerShdw>
                  </a:effectLst>
                  <a:latin typeface="DOUYU Font" pitchFamily="2" charset="-122"/>
                  <a:ea typeface="DOUYU Font" pitchFamily="2" charset="-122"/>
                </a:endParaRPr>
              </a:p>
            </p:txBody>
          </p:sp>
        </p:grpSp>
      </p:grpSp>
      <p:pic>
        <p:nvPicPr>
          <p:cNvPr id="12" name="图片 11" descr="图片包含 游戏机&#10;&#10;描述已自动生成">
            <a:extLst>
              <a:ext uri="{FF2B5EF4-FFF2-40B4-BE49-F238E27FC236}">
                <a16:creationId xmlns:a16="http://schemas.microsoft.com/office/drawing/2014/main" id="{2413FE99-7688-C1C1-58F0-38298AA44B8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600" y="512763"/>
            <a:ext cx="1160463" cy="313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415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-#ppt_w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1+#ppt_w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1+#ppt_w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1+#ppt_w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1+#ppt_w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9" grpId="0" animBg="1"/>
      <p:bldP spid="5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文本框 442">
            <a:extLst>
              <a:ext uri="{FF2B5EF4-FFF2-40B4-BE49-F238E27FC236}">
                <a16:creationId xmlns:a16="http://schemas.microsoft.com/office/drawing/2014/main" id="{2480BAE8-357F-D0AF-71B9-237EF6F30840}"/>
              </a:ext>
            </a:extLst>
          </p:cNvPr>
          <p:cNvSpPr txBox="1"/>
          <p:nvPr/>
        </p:nvSpPr>
        <p:spPr>
          <a:xfrm>
            <a:off x="-139699" y="5716783"/>
            <a:ext cx="124714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0" i="0" u="none" strike="noStrike" kern="1200" cap="none" spc="0" normalizeH="0" baseline="0" noProof="0" dirty="0">
                <a:ln>
                  <a:gradFill>
                    <a:gsLst>
                      <a:gs pos="0">
                        <a:srgbClr val="3A95EE">
                          <a:alpha val="11000"/>
                        </a:srgbClr>
                      </a:gs>
                      <a:gs pos="100000">
                        <a:srgbClr val="87D5FC">
                          <a:alpha val="12000"/>
                        </a:srgb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DOUYU Font" pitchFamily="2" charset="-122"/>
                <a:ea typeface="DOUYU Font" pitchFamily="2" charset="-122"/>
                <a:cs typeface="OPPOSans H" panose="00020600040101010101" pitchFamily="18" charset="-122"/>
              </a:rPr>
              <a:t>HIGHLIGHTS</a:t>
            </a:r>
            <a:endParaRPr kumimoji="0" lang="zh-CN" altLang="en-US" sz="11500" b="0" i="0" u="none" strike="noStrike" kern="1200" cap="none" spc="0" normalizeH="0" baseline="0" noProof="0" dirty="0">
              <a:ln>
                <a:gradFill>
                  <a:gsLst>
                    <a:gs pos="0">
                      <a:srgbClr val="3A95EE">
                        <a:alpha val="11000"/>
                      </a:srgbClr>
                    </a:gs>
                    <a:gs pos="100000">
                      <a:srgbClr val="87D5FC">
                        <a:alpha val="12000"/>
                      </a:srgbClr>
                    </a:gs>
                  </a:gsLst>
                  <a:lin ang="5400000" scaled="1"/>
                </a:gradFill>
              </a:ln>
              <a:noFill/>
              <a:effectLst/>
              <a:uLnTx/>
              <a:uFillTx/>
              <a:latin typeface="DOUYU Font" pitchFamily="2" charset="-122"/>
              <a:ea typeface="DOUYU Font" pitchFamily="2" charset="-122"/>
              <a:cs typeface="OPPOSans H" panose="00020600040101010101" pitchFamily="18" charset="-122"/>
            </a:endParaRPr>
          </a:p>
        </p:txBody>
      </p:sp>
      <p:grpSp>
        <p:nvGrpSpPr>
          <p:cNvPr id="461" name="组合 460">
            <a:extLst>
              <a:ext uri="{FF2B5EF4-FFF2-40B4-BE49-F238E27FC236}">
                <a16:creationId xmlns:a16="http://schemas.microsoft.com/office/drawing/2014/main" id="{D9ECC8AA-23B5-7672-00E1-D48826AEFD2E}"/>
              </a:ext>
            </a:extLst>
          </p:cNvPr>
          <p:cNvGrpSpPr/>
          <p:nvPr/>
        </p:nvGrpSpPr>
        <p:grpSpPr>
          <a:xfrm>
            <a:off x="4347854" y="2073835"/>
            <a:ext cx="3564246" cy="3564246"/>
            <a:chOff x="4556446" y="2282427"/>
            <a:chExt cx="3147062" cy="3147062"/>
          </a:xfrm>
        </p:grpSpPr>
        <p:sp>
          <p:nvSpPr>
            <p:cNvPr id="411" name="椭圆 410">
              <a:extLst>
                <a:ext uri="{FF2B5EF4-FFF2-40B4-BE49-F238E27FC236}">
                  <a16:creationId xmlns:a16="http://schemas.microsoft.com/office/drawing/2014/main" id="{91ABF239-15E6-2061-8974-23E1C23344F0}"/>
                </a:ext>
              </a:extLst>
            </p:cNvPr>
            <p:cNvSpPr/>
            <p:nvPr/>
          </p:nvSpPr>
          <p:spPr>
            <a:xfrm>
              <a:off x="4651802" y="2377783"/>
              <a:ext cx="2956350" cy="2956350"/>
            </a:xfrm>
            <a:prstGeom prst="ellipse">
              <a:avLst/>
            </a:prstGeom>
            <a:gradFill flip="none" rotWithShape="1">
              <a:gsLst>
                <a:gs pos="9000">
                  <a:srgbClr val="3A95EE">
                    <a:alpha val="13000"/>
                  </a:srgbClr>
                </a:gs>
                <a:gs pos="98000">
                  <a:srgbClr val="B0E5FF">
                    <a:alpha val="21000"/>
                  </a:srgbClr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412" name="椭圆 411">
              <a:extLst>
                <a:ext uri="{FF2B5EF4-FFF2-40B4-BE49-F238E27FC236}">
                  <a16:creationId xmlns:a16="http://schemas.microsoft.com/office/drawing/2014/main" id="{2CB540DE-1812-BF1B-F485-40E5BBA28AF8}"/>
                </a:ext>
              </a:extLst>
            </p:cNvPr>
            <p:cNvSpPr/>
            <p:nvPr/>
          </p:nvSpPr>
          <p:spPr>
            <a:xfrm>
              <a:off x="4556446" y="2282427"/>
              <a:ext cx="3147062" cy="3147062"/>
            </a:xfrm>
            <a:prstGeom prst="ellipse">
              <a:avLst/>
            </a:prstGeom>
            <a:noFill/>
            <a:ln w="6350">
              <a:gradFill>
                <a:gsLst>
                  <a:gs pos="0">
                    <a:srgbClr val="B0E5FF"/>
                  </a:gs>
                  <a:gs pos="100000">
                    <a:srgbClr val="87D5F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5008A9B-2818-AA24-838A-AF09DDE245A2}"/>
              </a:ext>
            </a:extLst>
          </p:cNvPr>
          <p:cNvGrpSpPr/>
          <p:nvPr/>
        </p:nvGrpSpPr>
        <p:grpSpPr>
          <a:xfrm>
            <a:off x="9786042" y="4566915"/>
            <a:ext cx="1122464" cy="1122464"/>
            <a:chOff x="9786042" y="4566915"/>
            <a:chExt cx="1122464" cy="1122464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B5D64FFB-D4FA-D9CD-9A8A-8DC756542D06}"/>
                </a:ext>
              </a:extLst>
            </p:cNvPr>
            <p:cNvSpPr/>
            <p:nvPr/>
          </p:nvSpPr>
          <p:spPr>
            <a:xfrm>
              <a:off x="9786042" y="4566915"/>
              <a:ext cx="1122464" cy="1122464"/>
            </a:xfrm>
            <a:prstGeom prst="ellipse">
              <a:avLst/>
            </a:prstGeom>
            <a:gradFill flip="none" rotWithShape="1">
              <a:gsLst>
                <a:gs pos="9000">
                  <a:srgbClr val="3A95EE">
                    <a:alpha val="79000"/>
                  </a:srgbClr>
                </a:gs>
                <a:gs pos="98000">
                  <a:srgbClr val="B0E5FF">
                    <a:alpha val="40000"/>
                  </a:srgbClr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424" name="文本框 423">
              <a:extLst>
                <a:ext uri="{FF2B5EF4-FFF2-40B4-BE49-F238E27FC236}">
                  <a16:creationId xmlns:a16="http://schemas.microsoft.com/office/drawing/2014/main" id="{E127547F-820D-CF30-2C0B-BF41D6EE1913}"/>
                </a:ext>
              </a:extLst>
            </p:cNvPr>
            <p:cNvSpPr txBox="1"/>
            <p:nvPr/>
          </p:nvSpPr>
          <p:spPr>
            <a:xfrm>
              <a:off x="10024109" y="4804982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B" pitchFamily="18" charset="-122"/>
                </a:rPr>
                <a:t>锐普</a:t>
              </a:r>
              <a:endPara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OPPOSans B" pitchFamily="18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B" pitchFamily="18" charset="-122"/>
                </a:rPr>
                <a:t>演示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C639A68-9430-7AB4-F8EB-579726146932}"/>
              </a:ext>
            </a:extLst>
          </p:cNvPr>
          <p:cNvGrpSpPr/>
          <p:nvPr/>
        </p:nvGrpSpPr>
        <p:grpSpPr>
          <a:xfrm>
            <a:off x="9819447" y="2059147"/>
            <a:ext cx="1112872" cy="1112872"/>
            <a:chOff x="9819447" y="2059147"/>
            <a:chExt cx="1112872" cy="1112872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F88A6DFC-4DE5-0651-2E22-5FF57FA9FDB3}"/>
                </a:ext>
              </a:extLst>
            </p:cNvPr>
            <p:cNvSpPr/>
            <p:nvPr/>
          </p:nvSpPr>
          <p:spPr>
            <a:xfrm>
              <a:off x="9819447" y="2059147"/>
              <a:ext cx="1112872" cy="1112872"/>
            </a:xfrm>
            <a:prstGeom prst="ellipse">
              <a:avLst/>
            </a:prstGeom>
            <a:gradFill flip="none" rotWithShape="1">
              <a:gsLst>
                <a:gs pos="11000">
                  <a:srgbClr val="3A95EE">
                    <a:alpha val="49000"/>
                  </a:srgbClr>
                </a:gs>
                <a:gs pos="98000">
                  <a:srgbClr val="B0E5FF">
                    <a:alpha val="88000"/>
                  </a:srgbClr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430" name="文本框 429">
              <a:extLst>
                <a:ext uri="{FF2B5EF4-FFF2-40B4-BE49-F238E27FC236}">
                  <a16:creationId xmlns:a16="http://schemas.microsoft.com/office/drawing/2014/main" id="{2EFECF06-5172-9A2C-8C73-BF7266172EA6}"/>
                </a:ext>
              </a:extLst>
            </p:cNvPr>
            <p:cNvSpPr txBox="1"/>
            <p:nvPr/>
          </p:nvSpPr>
          <p:spPr>
            <a:xfrm>
              <a:off x="10052718" y="2292418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B" pitchFamily="18" charset="-122"/>
                </a:rPr>
                <a:t>锐普</a:t>
              </a:r>
              <a:endPara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OPPOSans B" pitchFamily="18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B" pitchFamily="18" charset="-122"/>
                </a:rPr>
                <a:t>演示</a:t>
              </a:r>
              <a:endPara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OPPOSans B" pitchFamily="18" charset="-122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485402D4-9A2B-D03D-D7C2-5AF310E47C02}"/>
              </a:ext>
            </a:extLst>
          </p:cNvPr>
          <p:cNvGrpSpPr/>
          <p:nvPr/>
        </p:nvGrpSpPr>
        <p:grpSpPr>
          <a:xfrm>
            <a:off x="2988385" y="1589262"/>
            <a:ext cx="1150764" cy="1150764"/>
            <a:chOff x="2988385" y="1589262"/>
            <a:chExt cx="1150764" cy="1150764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D3CAF424-0249-6659-1457-D17487D897E6}"/>
                </a:ext>
              </a:extLst>
            </p:cNvPr>
            <p:cNvSpPr/>
            <p:nvPr/>
          </p:nvSpPr>
          <p:spPr>
            <a:xfrm>
              <a:off x="2988385" y="1589262"/>
              <a:ext cx="1150764" cy="1150764"/>
            </a:xfrm>
            <a:prstGeom prst="ellipse">
              <a:avLst/>
            </a:prstGeom>
            <a:gradFill flip="none" rotWithShape="1">
              <a:gsLst>
                <a:gs pos="11000">
                  <a:srgbClr val="3A95EE">
                    <a:alpha val="49000"/>
                  </a:srgbClr>
                </a:gs>
                <a:gs pos="98000">
                  <a:srgbClr val="B0E5FF">
                    <a:alpha val="88000"/>
                  </a:srgbClr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415" name="文本框 414">
              <a:extLst>
                <a:ext uri="{FF2B5EF4-FFF2-40B4-BE49-F238E27FC236}">
                  <a16:creationId xmlns:a16="http://schemas.microsoft.com/office/drawing/2014/main" id="{FFB6E28C-D84C-1413-D974-8F2B91D931B8}"/>
                </a:ext>
              </a:extLst>
            </p:cNvPr>
            <p:cNvSpPr txBox="1"/>
            <p:nvPr/>
          </p:nvSpPr>
          <p:spPr>
            <a:xfrm>
              <a:off x="3240602" y="1841479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B" pitchFamily="18" charset="-122"/>
                </a:rPr>
                <a:t>锐普</a:t>
              </a:r>
              <a:endPara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OPPOSans B" pitchFamily="18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B" pitchFamily="18" charset="-122"/>
                </a:rPr>
                <a:t>演示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2ADE3076-D0B7-3BB8-76A8-A8F022E5C3C3}"/>
              </a:ext>
            </a:extLst>
          </p:cNvPr>
          <p:cNvGrpSpPr/>
          <p:nvPr/>
        </p:nvGrpSpPr>
        <p:grpSpPr>
          <a:xfrm>
            <a:off x="1050268" y="2404369"/>
            <a:ext cx="1188763" cy="1188763"/>
            <a:chOff x="1050268" y="2404369"/>
            <a:chExt cx="1188763" cy="1188763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2A433504-FFF2-4544-E9E2-0E965F00034B}"/>
                </a:ext>
              </a:extLst>
            </p:cNvPr>
            <p:cNvSpPr/>
            <p:nvPr/>
          </p:nvSpPr>
          <p:spPr>
            <a:xfrm>
              <a:off x="1050268" y="2404369"/>
              <a:ext cx="1188763" cy="1188763"/>
            </a:xfrm>
            <a:prstGeom prst="ellipse">
              <a:avLst/>
            </a:prstGeom>
            <a:gradFill flip="none" rotWithShape="1">
              <a:gsLst>
                <a:gs pos="11000">
                  <a:srgbClr val="3A95EE">
                    <a:alpha val="49000"/>
                  </a:srgbClr>
                </a:gs>
                <a:gs pos="98000">
                  <a:srgbClr val="B0E5FF">
                    <a:alpha val="88000"/>
                  </a:srgbClr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418" name="文本框 417">
              <a:extLst>
                <a:ext uri="{FF2B5EF4-FFF2-40B4-BE49-F238E27FC236}">
                  <a16:creationId xmlns:a16="http://schemas.microsoft.com/office/drawing/2014/main" id="{BB251BBA-DC67-F836-5D66-97E2963A8BC2}"/>
                </a:ext>
              </a:extLst>
            </p:cNvPr>
            <p:cNvSpPr txBox="1"/>
            <p:nvPr/>
          </p:nvSpPr>
          <p:spPr>
            <a:xfrm>
              <a:off x="1206068" y="2675585"/>
              <a:ext cx="87716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B" pitchFamily="18" charset="-122"/>
                </a:rPr>
                <a:t>输入</a:t>
              </a:r>
              <a:endPara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OPPOSans B" pitchFamily="18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B" pitchFamily="18" charset="-122"/>
                </a:rPr>
                <a:t>小标题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3BDC5A30-3F2B-85FE-1B76-6EB6228A9627}"/>
              </a:ext>
            </a:extLst>
          </p:cNvPr>
          <p:cNvGrpSpPr/>
          <p:nvPr/>
        </p:nvGrpSpPr>
        <p:grpSpPr>
          <a:xfrm>
            <a:off x="3480296" y="4771217"/>
            <a:ext cx="1174431" cy="1174431"/>
            <a:chOff x="3480296" y="4771217"/>
            <a:chExt cx="1174431" cy="1174431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30CD6CDB-A5D4-F08E-404F-4757168F2DA6}"/>
                </a:ext>
              </a:extLst>
            </p:cNvPr>
            <p:cNvSpPr/>
            <p:nvPr/>
          </p:nvSpPr>
          <p:spPr>
            <a:xfrm>
              <a:off x="3480296" y="4771217"/>
              <a:ext cx="1174431" cy="1174431"/>
            </a:xfrm>
            <a:prstGeom prst="ellipse">
              <a:avLst/>
            </a:prstGeom>
            <a:gradFill flip="none" rotWithShape="1">
              <a:gsLst>
                <a:gs pos="9000">
                  <a:srgbClr val="3A95EE">
                    <a:alpha val="79000"/>
                  </a:srgbClr>
                </a:gs>
                <a:gs pos="98000">
                  <a:srgbClr val="B0E5FF">
                    <a:alpha val="40000"/>
                  </a:srgbClr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421" name="文本框 420">
              <a:extLst>
                <a:ext uri="{FF2B5EF4-FFF2-40B4-BE49-F238E27FC236}">
                  <a16:creationId xmlns:a16="http://schemas.microsoft.com/office/drawing/2014/main" id="{26DB8B30-E429-C301-2221-844DCA0E9A51}"/>
                </a:ext>
              </a:extLst>
            </p:cNvPr>
            <p:cNvSpPr txBox="1"/>
            <p:nvPr/>
          </p:nvSpPr>
          <p:spPr>
            <a:xfrm>
              <a:off x="3744346" y="5035267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B" pitchFamily="18" charset="-122"/>
                </a:rPr>
                <a:t>锐普</a:t>
              </a:r>
              <a:endPara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OPPOSans B" pitchFamily="18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B" pitchFamily="18" charset="-122"/>
                </a:rPr>
                <a:t>演示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C76A8C61-3407-3FEB-A6FF-6494DBA8B2F1}"/>
              </a:ext>
            </a:extLst>
          </p:cNvPr>
          <p:cNvGrpSpPr/>
          <p:nvPr/>
        </p:nvGrpSpPr>
        <p:grpSpPr>
          <a:xfrm>
            <a:off x="1589697" y="4521815"/>
            <a:ext cx="1116265" cy="1116265"/>
            <a:chOff x="1589697" y="4521815"/>
            <a:chExt cx="1116265" cy="1116265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79689DD5-1A12-80BB-25EE-4AC3059B464B}"/>
                </a:ext>
              </a:extLst>
            </p:cNvPr>
            <p:cNvSpPr/>
            <p:nvPr/>
          </p:nvSpPr>
          <p:spPr>
            <a:xfrm>
              <a:off x="1589697" y="4521815"/>
              <a:ext cx="1116265" cy="1116265"/>
            </a:xfrm>
            <a:prstGeom prst="ellipse">
              <a:avLst/>
            </a:prstGeom>
            <a:gradFill flip="none" rotWithShape="1">
              <a:gsLst>
                <a:gs pos="11000">
                  <a:srgbClr val="3A95EE">
                    <a:alpha val="49000"/>
                  </a:srgbClr>
                </a:gs>
                <a:gs pos="98000">
                  <a:srgbClr val="B0E5FF">
                    <a:alpha val="88000"/>
                  </a:srgbClr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427" name="文本框 426">
              <a:extLst>
                <a:ext uri="{FF2B5EF4-FFF2-40B4-BE49-F238E27FC236}">
                  <a16:creationId xmlns:a16="http://schemas.microsoft.com/office/drawing/2014/main" id="{D3B416F6-A6AC-CAEF-AB68-7D57254E4901}"/>
                </a:ext>
              </a:extLst>
            </p:cNvPr>
            <p:cNvSpPr txBox="1"/>
            <p:nvPr/>
          </p:nvSpPr>
          <p:spPr>
            <a:xfrm>
              <a:off x="1824663" y="4756782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B" pitchFamily="18" charset="-122"/>
                </a:rPr>
                <a:t>锐普</a:t>
              </a:r>
              <a:endParaRPr kumimoji="1" lang="en-US" altLang="zh-CN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OPPOSans B" pitchFamily="18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B" pitchFamily="18" charset="-122"/>
                </a:rPr>
                <a:t>演示</a:t>
              </a: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OPPOSans B" pitchFamily="18" charset="-122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26CE6953-A71A-6F8C-FB7F-9412FF4C8385}"/>
              </a:ext>
            </a:extLst>
          </p:cNvPr>
          <p:cNvGrpSpPr/>
          <p:nvPr/>
        </p:nvGrpSpPr>
        <p:grpSpPr>
          <a:xfrm>
            <a:off x="2595795" y="3136300"/>
            <a:ext cx="1526262" cy="1376921"/>
            <a:chOff x="2595795" y="3136300"/>
            <a:chExt cx="1526262" cy="1376921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24F22632-79D5-18BB-C97A-26C1CEAB7903}"/>
                </a:ext>
              </a:extLst>
            </p:cNvPr>
            <p:cNvSpPr/>
            <p:nvPr/>
          </p:nvSpPr>
          <p:spPr>
            <a:xfrm>
              <a:off x="2670466" y="3136300"/>
              <a:ext cx="1376921" cy="1376921"/>
            </a:xfrm>
            <a:prstGeom prst="ellipse">
              <a:avLst/>
            </a:prstGeom>
            <a:gradFill flip="none" rotWithShape="1">
              <a:gsLst>
                <a:gs pos="9000">
                  <a:srgbClr val="3A95EE">
                    <a:alpha val="79000"/>
                  </a:srgbClr>
                </a:gs>
                <a:gs pos="98000">
                  <a:srgbClr val="B0E5FF">
                    <a:alpha val="40000"/>
                  </a:srgbClr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433" name="文本框 432">
              <a:extLst>
                <a:ext uri="{FF2B5EF4-FFF2-40B4-BE49-F238E27FC236}">
                  <a16:creationId xmlns:a16="http://schemas.microsoft.com/office/drawing/2014/main" id="{4DA608F6-322C-FAB0-E4A0-9BA6007A8711}"/>
                </a:ext>
              </a:extLst>
            </p:cNvPr>
            <p:cNvSpPr txBox="1"/>
            <p:nvPr/>
          </p:nvSpPr>
          <p:spPr>
            <a:xfrm>
              <a:off x="2595795" y="3501595"/>
              <a:ext cx="152626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B" pitchFamily="18" charset="-122"/>
                </a:rPr>
                <a:t>锐普</a:t>
              </a:r>
              <a:endPara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OPPOSans B" pitchFamily="18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B" pitchFamily="18" charset="-122"/>
                </a:rPr>
                <a:t>高端</a:t>
              </a:r>
              <a:r>
                <a:rPr kumimoji="1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B" pitchFamily="18" charset="-122"/>
                </a:rPr>
                <a:t>PPT</a:t>
              </a:r>
              <a:r>
                <a:rPr kumimoji="1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B" pitchFamily="18" charset="-122"/>
                </a:rPr>
                <a:t>设计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AD00156-8DF8-5FEB-D497-70D6D9C38BD8}"/>
              </a:ext>
            </a:extLst>
          </p:cNvPr>
          <p:cNvGrpSpPr/>
          <p:nvPr/>
        </p:nvGrpSpPr>
        <p:grpSpPr>
          <a:xfrm>
            <a:off x="7662373" y="1639862"/>
            <a:ext cx="1133965" cy="1133963"/>
            <a:chOff x="7662373" y="1639862"/>
            <a:chExt cx="1133965" cy="1133963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43213F80-DBDE-BB10-FCB7-5FC9C09AE03E}"/>
                </a:ext>
              </a:extLst>
            </p:cNvPr>
            <p:cNvSpPr/>
            <p:nvPr/>
          </p:nvSpPr>
          <p:spPr>
            <a:xfrm>
              <a:off x="7662373" y="1639862"/>
              <a:ext cx="1133965" cy="1133963"/>
            </a:xfrm>
            <a:prstGeom prst="ellipse">
              <a:avLst/>
            </a:prstGeom>
            <a:gradFill flip="none" rotWithShape="1">
              <a:gsLst>
                <a:gs pos="11000">
                  <a:srgbClr val="3A95EE">
                    <a:alpha val="49000"/>
                  </a:srgbClr>
                </a:gs>
                <a:gs pos="98000">
                  <a:srgbClr val="B0E5FF">
                    <a:alpha val="88000"/>
                  </a:srgbClr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436" name="文本框 435">
              <a:extLst>
                <a:ext uri="{FF2B5EF4-FFF2-40B4-BE49-F238E27FC236}">
                  <a16:creationId xmlns:a16="http://schemas.microsoft.com/office/drawing/2014/main" id="{6BA79B37-087B-B5F8-8B73-F5665A071BEB}"/>
                </a:ext>
              </a:extLst>
            </p:cNvPr>
            <p:cNvSpPr txBox="1"/>
            <p:nvPr/>
          </p:nvSpPr>
          <p:spPr>
            <a:xfrm>
              <a:off x="7906190" y="1883678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B" pitchFamily="18" charset="-122"/>
                </a:rPr>
                <a:t>锐普</a:t>
              </a:r>
              <a:endPara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OPPOSans B" pitchFamily="18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B" pitchFamily="18" charset="-122"/>
                </a:rPr>
                <a:t>演示</a:t>
              </a:r>
              <a:endPara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OPPOSans B" pitchFamily="18" charset="-122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6E531D45-2B10-EE2C-DC36-BA09B4671EA9}"/>
              </a:ext>
            </a:extLst>
          </p:cNvPr>
          <p:cNvGrpSpPr/>
          <p:nvPr/>
        </p:nvGrpSpPr>
        <p:grpSpPr>
          <a:xfrm>
            <a:off x="7895431" y="4545529"/>
            <a:ext cx="1116265" cy="1116265"/>
            <a:chOff x="7895431" y="4545529"/>
            <a:chExt cx="1116265" cy="1116265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59CE6820-6645-271F-F709-5B3E04C24DC0}"/>
                </a:ext>
              </a:extLst>
            </p:cNvPr>
            <p:cNvSpPr/>
            <p:nvPr/>
          </p:nvSpPr>
          <p:spPr>
            <a:xfrm>
              <a:off x="7895431" y="4545529"/>
              <a:ext cx="1116265" cy="1116265"/>
            </a:xfrm>
            <a:prstGeom prst="ellipse">
              <a:avLst/>
            </a:prstGeom>
            <a:gradFill flip="none" rotWithShape="1">
              <a:gsLst>
                <a:gs pos="11000">
                  <a:srgbClr val="3A95EE">
                    <a:alpha val="49000"/>
                  </a:srgbClr>
                </a:gs>
                <a:gs pos="98000">
                  <a:srgbClr val="B0E5FF">
                    <a:alpha val="88000"/>
                  </a:srgbClr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439" name="文本框 438">
              <a:extLst>
                <a:ext uri="{FF2B5EF4-FFF2-40B4-BE49-F238E27FC236}">
                  <a16:creationId xmlns:a16="http://schemas.microsoft.com/office/drawing/2014/main" id="{62C4EDF9-42C3-9AA6-BF0A-1CD44875CB59}"/>
                </a:ext>
              </a:extLst>
            </p:cNvPr>
            <p:cNvSpPr txBox="1"/>
            <p:nvPr/>
          </p:nvSpPr>
          <p:spPr>
            <a:xfrm>
              <a:off x="8130398" y="4780496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B" pitchFamily="18" charset="-122"/>
                </a:rPr>
                <a:t>锐普</a:t>
              </a:r>
              <a:endPara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OPPOSans B" pitchFamily="18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B" pitchFamily="18" charset="-122"/>
                </a:rPr>
                <a:t>演示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12552C7-0BAE-F897-28BF-AC931109BBED}"/>
              </a:ext>
            </a:extLst>
          </p:cNvPr>
          <p:cNvGrpSpPr/>
          <p:nvPr/>
        </p:nvGrpSpPr>
        <p:grpSpPr>
          <a:xfrm>
            <a:off x="8346354" y="2926896"/>
            <a:ext cx="1515158" cy="1376921"/>
            <a:chOff x="8346354" y="2926896"/>
            <a:chExt cx="1515158" cy="1376921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37BD011E-840A-9260-DF29-E652846219A9}"/>
                </a:ext>
              </a:extLst>
            </p:cNvPr>
            <p:cNvSpPr/>
            <p:nvPr/>
          </p:nvSpPr>
          <p:spPr>
            <a:xfrm>
              <a:off x="8415471" y="2926896"/>
              <a:ext cx="1376921" cy="1376921"/>
            </a:xfrm>
            <a:prstGeom prst="ellipse">
              <a:avLst/>
            </a:prstGeom>
            <a:gradFill flip="none" rotWithShape="1">
              <a:gsLst>
                <a:gs pos="9000">
                  <a:srgbClr val="3A95EE">
                    <a:alpha val="79000"/>
                  </a:srgbClr>
                </a:gs>
                <a:gs pos="98000">
                  <a:srgbClr val="B0E5FF">
                    <a:alpha val="40000"/>
                  </a:srgbClr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442" name="文本框 441">
              <a:extLst>
                <a:ext uri="{FF2B5EF4-FFF2-40B4-BE49-F238E27FC236}">
                  <a16:creationId xmlns:a16="http://schemas.microsoft.com/office/drawing/2014/main" id="{4C9DA82F-5C12-DC87-780C-6B694DCD093C}"/>
                </a:ext>
              </a:extLst>
            </p:cNvPr>
            <p:cNvSpPr txBox="1"/>
            <p:nvPr/>
          </p:nvSpPr>
          <p:spPr>
            <a:xfrm>
              <a:off x="8346354" y="3292190"/>
              <a:ext cx="151515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B" pitchFamily="18" charset="-122"/>
                </a:rPr>
                <a:t>锐普</a:t>
              </a:r>
              <a:endPara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OPPOSans B" pitchFamily="18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B" pitchFamily="18" charset="-122"/>
                </a:rPr>
                <a:t>高端</a:t>
              </a:r>
              <a:r>
                <a:rPr kumimoji="1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B" pitchFamily="18" charset="-122"/>
                </a:rPr>
                <a:t>PPT</a:t>
              </a:r>
              <a:r>
                <a:rPr kumimoji="1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B" pitchFamily="18" charset="-122"/>
                </a:rPr>
                <a:t>设计</a:t>
              </a:r>
            </a:p>
          </p:txBody>
        </p:sp>
      </p:grpSp>
      <p:sp>
        <p:nvSpPr>
          <p:cNvPr id="447" name="文本框 446">
            <a:extLst>
              <a:ext uri="{FF2B5EF4-FFF2-40B4-BE49-F238E27FC236}">
                <a16:creationId xmlns:a16="http://schemas.microsoft.com/office/drawing/2014/main" id="{B5FD6E3D-BD9D-93B1-4E14-B9CA5AC3BFE0}"/>
              </a:ext>
            </a:extLst>
          </p:cNvPr>
          <p:cNvSpPr txBox="1"/>
          <p:nvPr/>
        </p:nvSpPr>
        <p:spPr>
          <a:xfrm>
            <a:off x="5388114" y="402252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3A95E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请在这里</a:t>
            </a:r>
            <a:endParaRPr lang="en-US" altLang="zh-CN" sz="2400" dirty="0">
              <a:solidFill>
                <a:srgbClr val="3A95EE"/>
              </a:solidFill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sp>
        <p:nvSpPr>
          <p:cNvPr id="448" name="文本框 447">
            <a:extLst>
              <a:ext uri="{FF2B5EF4-FFF2-40B4-BE49-F238E27FC236}">
                <a16:creationId xmlns:a16="http://schemas.microsoft.com/office/drawing/2014/main" id="{A0FD9FF8-FE2D-3176-6F45-66AB0C61CF32}"/>
              </a:ext>
            </a:extLst>
          </p:cNvPr>
          <p:cNvSpPr txBox="1"/>
          <p:nvPr/>
        </p:nvSpPr>
        <p:spPr>
          <a:xfrm>
            <a:off x="4926449" y="4377411"/>
            <a:ext cx="23391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3A95EE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输入锐普演示</a:t>
            </a:r>
            <a:endParaRPr lang="en-US" altLang="zh-CN" sz="2800" dirty="0">
              <a:solidFill>
                <a:srgbClr val="3A95EE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pic>
        <p:nvPicPr>
          <p:cNvPr id="460" name="图片 459" descr="卡通人物&#10;&#10;描述已自动生成">
            <a:extLst>
              <a:ext uri="{FF2B5EF4-FFF2-40B4-BE49-F238E27FC236}">
                <a16:creationId xmlns:a16="http://schemas.microsoft.com/office/drawing/2014/main" id="{B4C224C8-151D-60C4-35B7-0719D0E3A52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655"/>
          <a:stretch/>
        </p:blipFill>
        <p:spPr>
          <a:xfrm>
            <a:off x="4762500" y="1387268"/>
            <a:ext cx="2743200" cy="2587582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63A10D47-D1C2-2D43-D063-AD512AED8DD3}"/>
              </a:ext>
            </a:extLst>
          </p:cNvPr>
          <p:cNvGrpSpPr/>
          <p:nvPr/>
        </p:nvGrpSpPr>
        <p:grpSpPr>
          <a:xfrm>
            <a:off x="379643" y="263964"/>
            <a:ext cx="3838780" cy="983883"/>
            <a:chOff x="379643" y="263964"/>
            <a:chExt cx="3838780" cy="9838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91EA5E93-EC87-BB1C-82F5-3CB3666CEB2D}"/>
                </a:ext>
              </a:extLst>
            </p:cNvPr>
            <p:cNvSpPr txBox="1"/>
            <p:nvPr/>
          </p:nvSpPr>
          <p:spPr>
            <a:xfrm>
              <a:off x="1366360" y="482787"/>
              <a:ext cx="285206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2700000" scaled="1"/>
                    <a:tileRect/>
                  </a:gradFill>
                  <a:latin typeface="DOUYU Font" pitchFamily="2" charset="-122"/>
                  <a:ea typeface="DOUYU Font" pitchFamily="2" charset="-122"/>
                </a:rPr>
                <a:t>亮点展示</a:t>
              </a:r>
              <a:endParaRPr lang="en-US" altLang="zh-CN" sz="4000" dirty="0"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  <a:tileRect/>
                </a:gradFill>
                <a:latin typeface="DOUYU Font" pitchFamily="2" charset="-122"/>
                <a:ea typeface="DOUYU Font" pitchFamily="2" charset="-122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456447E4-7577-69D7-C7EE-4B54EDD96639}"/>
                </a:ext>
              </a:extLst>
            </p:cNvPr>
            <p:cNvGrpSpPr/>
            <p:nvPr/>
          </p:nvGrpSpPr>
          <p:grpSpPr>
            <a:xfrm>
              <a:off x="379643" y="263964"/>
              <a:ext cx="992055" cy="983883"/>
              <a:chOff x="379643" y="263964"/>
              <a:chExt cx="992055" cy="983883"/>
            </a:xfrm>
          </p:grpSpPr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id="{1FD5633F-15AC-24C6-9F9B-D63EA1DC7852}"/>
                  </a:ext>
                </a:extLst>
              </p:cNvPr>
              <p:cNvGrpSpPr/>
              <p:nvPr/>
            </p:nvGrpSpPr>
            <p:grpSpPr>
              <a:xfrm>
                <a:off x="379643" y="263964"/>
                <a:ext cx="989064" cy="983883"/>
                <a:chOff x="4463220" y="2203629"/>
                <a:chExt cx="1172723" cy="1166580"/>
              </a:xfrm>
            </p:grpSpPr>
            <p:sp>
              <p:nvSpPr>
                <p:cNvPr id="7" name="矩形 6">
                  <a:extLst>
                    <a:ext uri="{FF2B5EF4-FFF2-40B4-BE49-F238E27FC236}">
                      <a16:creationId xmlns:a16="http://schemas.microsoft.com/office/drawing/2014/main" id="{321B9673-BD57-0656-16E3-BB2EAEA0AF43}"/>
                    </a:ext>
                  </a:extLst>
                </p:cNvPr>
                <p:cNvSpPr/>
                <p:nvPr/>
              </p:nvSpPr>
              <p:spPr>
                <a:xfrm>
                  <a:off x="4552949" y="2289929"/>
                  <a:ext cx="990481" cy="990481"/>
                </a:xfrm>
                <a:prstGeom prst="rect">
                  <a:avLst/>
                </a:prstGeom>
                <a:noFill/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8" name="矩形 7">
                  <a:extLst>
                    <a:ext uri="{FF2B5EF4-FFF2-40B4-BE49-F238E27FC236}">
                      <a16:creationId xmlns:a16="http://schemas.microsoft.com/office/drawing/2014/main" id="{F607FC4E-3C46-179B-42BC-4F7BFB7529D3}"/>
                    </a:ext>
                  </a:extLst>
                </p:cNvPr>
                <p:cNvSpPr/>
                <p:nvPr/>
              </p:nvSpPr>
              <p:spPr>
                <a:xfrm>
                  <a:off x="4463220" y="220362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9" name="矩形 8">
                  <a:extLst>
                    <a:ext uri="{FF2B5EF4-FFF2-40B4-BE49-F238E27FC236}">
                      <a16:creationId xmlns:a16="http://schemas.microsoft.com/office/drawing/2014/main" id="{9B093467-A557-1BCD-A396-EB35F16DB7B1}"/>
                    </a:ext>
                  </a:extLst>
                </p:cNvPr>
                <p:cNvSpPr/>
                <p:nvPr/>
              </p:nvSpPr>
              <p:spPr>
                <a:xfrm>
                  <a:off x="5458583" y="220362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0" name="矩形 9">
                  <a:extLst>
                    <a:ext uri="{FF2B5EF4-FFF2-40B4-BE49-F238E27FC236}">
                      <a16:creationId xmlns:a16="http://schemas.microsoft.com/office/drawing/2014/main" id="{39699285-E1D9-D38B-EAE3-62DDDD543A6F}"/>
                    </a:ext>
                  </a:extLst>
                </p:cNvPr>
                <p:cNvSpPr/>
                <p:nvPr/>
              </p:nvSpPr>
              <p:spPr>
                <a:xfrm>
                  <a:off x="4463220" y="319284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1" name="矩形 10">
                  <a:extLst>
                    <a:ext uri="{FF2B5EF4-FFF2-40B4-BE49-F238E27FC236}">
                      <a16:creationId xmlns:a16="http://schemas.microsoft.com/office/drawing/2014/main" id="{AFCAE7B1-771F-BA4F-83C6-F94EE5E3CC77}"/>
                    </a:ext>
                  </a:extLst>
                </p:cNvPr>
                <p:cNvSpPr/>
                <p:nvPr/>
              </p:nvSpPr>
              <p:spPr>
                <a:xfrm>
                  <a:off x="5458583" y="319284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</p:grp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61B4D9F-64B2-7E62-A1D8-EDDEF3C31677}"/>
                  </a:ext>
                </a:extLst>
              </p:cNvPr>
              <p:cNvSpPr txBox="1"/>
              <p:nvPr/>
            </p:nvSpPr>
            <p:spPr>
              <a:xfrm>
                <a:off x="395149" y="513488"/>
                <a:ext cx="97654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rgbClr val="3A95EE"/>
                    </a:solidFill>
                    <a:effectLst>
                      <a:outerShdw blurRad="50800" dist="38100" dir="2700000" algn="tl" rotWithShape="0">
                        <a:srgbClr val="3A95EE">
                          <a:alpha val="40000"/>
                        </a:srgbClr>
                      </a:outerShdw>
                    </a:effectLst>
                    <a:latin typeface="DOUYU Font" pitchFamily="2" charset="-122"/>
                    <a:ea typeface="DOUYU Font" pitchFamily="2" charset="-122"/>
                  </a:rPr>
                  <a:t>02</a:t>
                </a:r>
                <a:endParaRPr lang="zh-CN" altLang="en-US" sz="3200" dirty="0">
                  <a:solidFill>
                    <a:srgbClr val="3A95EE"/>
                  </a:solidFill>
                  <a:effectLst>
                    <a:outerShdw blurRad="50800" dist="38100" dir="2700000" algn="tl" rotWithShape="0">
                      <a:srgbClr val="3A95EE">
                        <a:alpha val="40000"/>
                      </a:srgbClr>
                    </a:outerShdw>
                  </a:effectLst>
                  <a:latin typeface="DOUYU Font" pitchFamily="2" charset="-122"/>
                  <a:ea typeface="DOUYU Font" pitchFamily="2" charset="-122"/>
                </a:endParaRPr>
              </a:p>
            </p:txBody>
          </p:sp>
        </p:grpSp>
      </p:grpSp>
      <p:pic>
        <p:nvPicPr>
          <p:cNvPr id="16" name="图片 15" descr="图片包含 游戏机&#10;&#10;描述已自动生成">
            <a:extLst>
              <a:ext uri="{FF2B5EF4-FFF2-40B4-BE49-F238E27FC236}">
                <a16:creationId xmlns:a16="http://schemas.microsoft.com/office/drawing/2014/main" id="{C411BC0B-5416-B8C6-AEC4-E4932D04E7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600" y="512763"/>
            <a:ext cx="1160463" cy="313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31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500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nodeType="withEffect">
                                  <p:stCondLst>
                                    <p:cond delay="18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16" fill="hold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3" grpId="0"/>
      <p:bldP spid="447" grpId="0"/>
      <p:bldP spid="44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4D2471E3-03DF-41E8-9AA1-F1B664F9B67D}"/>
              </a:ext>
            </a:extLst>
          </p:cNvPr>
          <p:cNvGrpSpPr/>
          <p:nvPr/>
        </p:nvGrpSpPr>
        <p:grpSpPr>
          <a:xfrm>
            <a:off x="1535735" y="3695315"/>
            <a:ext cx="3092446" cy="3550725"/>
            <a:chOff x="1535735" y="3695315"/>
            <a:chExt cx="3092446" cy="3550725"/>
          </a:xfrm>
        </p:grpSpPr>
        <p:sp>
          <p:nvSpPr>
            <p:cNvPr id="16" name="圆柱体 15">
              <a:extLst>
                <a:ext uri="{FF2B5EF4-FFF2-40B4-BE49-F238E27FC236}">
                  <a16:creationId xmlns:a16="http://schemas.microsoft.com/office/drawing/2014/main" id="{CA66AD3C-BFC1-19C1-A1D5-217CB59C372E}"/>
                </a:ext>
              </a:extLst>
            </p:cNvPr>
            <p:cNvSpPr/>
            <p:nvPr/>
          </p:nvSpPr>
          <p:spPr>
            <a:xfrm>
              <a:off x="1609623" y="3956820"/>
              <a:ext cx="2944670" cy="3256781"/>
            </a:xfrm>
            <a:prstGeom prst="can">
              <a:avLst/>
            </a:prstGeom>
            <a:solidFill>
              <a:srgbClr val="B0E5F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B181719-1C9B-5EEE-19F8-F0D589232DB7}"/>
                </a:ext>
              </a:extLst>
            </p:cNvPr>
            <p:cNvSpPr txBox="1"/>
            <p:nvPr/>
          </p:nvSpPr>
          <p:spPr>
            <a:xfrm>
              <a:off x="1535735" y="5884129"/>
              <a:ext cx="3092446" cy="13619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6000" dirty="0">
                  <a:ln>
                    <a:solidFill>
                      <a:srgbClr val="87D5FC"/>
                    </a:solidFill>
                  </a:ln>
                  <a:noFill/>
                  <a:effectLst/>
                  <a:latin typeface="DOUYU Font" pitchFamily="2" charset="-122"/>
                  <a:ea typeface="DOUYU Font" pitchFamily="2" charset="-122"/>
                </a:rPr>
                <a:t>No. 3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93E0E4AA-7721-A732-6666-9F6DFB07D31E}"/>
                </a:ext>
              </a:extLst>
            </p:cNvPr>
            <p:cNvSpPr txBox="1"/>
            <p:nvPr/>
          </p:nvSpPr>
          <p:spPr>
            <a:xfrm>
              <a:off x="1760296" y="3695315"/>
              <a:ext cx="2643326" cy="8540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600" dirty="0">
                  <a:solidFill>
                    <a:srgbClr val="3A95EE"/>
                  </a:solidFill>
                  <a:effectLst>
                    <a:reflection blurRad="101600" stA="42000" endPos="45500" dist="25400" dir="5400000" sy="-100000" algn="bl" rotWithShape="0"/>
                  </a:effectLst>
                  <a:latin typeface="DOUYU Font" pitchFamily="2" charset="-122"/>
                  <a:ea typeface="DOUYU Font" pitchFamily="2" charset="-122"/>
                </a:rPr>
                <a:t>锐普演示</a:t>
              </a:r>
              <a:endParaRPr lang="en-US" altLang="zh-CN" sz="3600" dirty="0">
                <a:solidFill>
                  <a:srgbClr val="3A95EE"/>
                </a:solidFill>
                <a:effectLst>
                  <a:reflection blurRad="101600" stA="42000" endPos="45500" dist="25400" dir="5400000" sy="-100000" algn="bl" rotWithShape="0"/>
                </a:effectLst>
                <a:latin typeface="DOUYU Font" pitchFamily="2" charset="-122"/>
                <a:ea typeface="DOUYU Font" pitchFamily="2" charset="-122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08C4F615-B6EB-ADE3-7E98-6F7EF57DA52B}"/>
                </a:ext>
              </a:extLst>
            </p:cNvPr>
            <p:cNvSpPr txBox="1"/>
            <p:nvPr/>
          </p:nvSpPr>
          <p:spPr>
            <a:xfrm>
              <a:off x="1785694" y="4802267"/>
              <a:ext cx="2592528" cy="1183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  <a:spcAft>
                  <a:spcPts val="800"/>
                </a:spcAft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让每一场演示都深入人心，让每一场演示都深入人心，让每一场演示都深入人心，让每一场演示都深入人心，让每一场演示都深入人心，让每一场演示都深入人心。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ACECB92-B651-55CA-D407-2664D8F0D6EA}"/>
              </a:ext>
            </a:extLst>
          </p:cNvPr>
          <p:cNvGrpSpPr/>
          <p:nvPr/>
        </p:nvGrpSpPr>
        <p:grpSpPr>
          <a:xfrm>
            <a:off x="7563607" y="2614949"/>
            <a:ext cx="3092659" cy="4631091"/>
            <a:chOff x="7563607" y="2614949"/>
            <a:chExt cx="3092659" cy="4631091"/>
          </a:xfrm>
        </p:grpSpPr>
        <p:sp>
          <p:nvSpPr>
            <p:cNvPr id="7" name="圆柱体 6">
              <a:extLst>
                <a:ext uri="{FF2B5EF4-FFF2-40B4-BE49-F238E27FC236}">
                  <a16:creationId xmlns:a16="http://schemas.microsoft.com/office/drawing/2014/main" id="{23788AD0-20DF-3423-DC0F-FB4278B21728}"/>
                </a:ext>
              </a:extLst>
            </p:cNvPr>
            <p:cNvSpPr/>
            <p:nvPr/>
          </p:nvSpPr>
          <p:spPr>
            <a:xfrm>
              <a:off x="7637495" y="2889023"/>
              <a:ext cx="2944670" cy="4324578"/>
            </a:xfrm>
            <a:prstGeom prst="can">
              <a:avLst/>
            </a:prstGeom>
            <a:solidFill>
              <a:srgbClr val="B0E5F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0C1FDF3-4C52-DCDD-1A2B-887E1FACE9B4}"/>
                </a:ext>
              </a:extLst>
            </p:cNvPr>
            <p:cNvSpPr txBox="1"/>
            <p:nvPr/>
          </p:nvSpPr>
          <p:spPr>
            <a:xfrm>
              <a:off x="7563820" y="2614949"/>
              <a:ext cx="3092446" cy="8540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600" dirty="0">
                  <a:solidFill>
                    <a:srgbClr val="3A95EE"/>
                  </a:solidFill>
                  <a:effectLst>
                    <a:reflection blurRad="101600" stA="42000" endPos="45500" dist="25400" dir="5400000" sy="-100000" algn="bl" rotWithShape="0"/>
                  </a:effectLst>
                  <a:latin typeface="DOUYU Font" pitchFamily="2" charset="-122"/>
                  <a:ea typeface="DOUYU Font" pitchFamily="2" charset="-122"/>
                </a:rPr>
                <a:t>锐普演示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47BC90E-7CAE-6962-498E-2E9A6A62FD6F}"/>
                </a:ext>
              </a:extLst>
            </p:cNvPr>
            <p:cNvSpPr txBox="1"/>
            <p:nvPr/>
          </p:nvSpPr>
          <p:spPr>
            <a:xfrm>
              <a:off x="7563607" y="5884129"/>
              <a:ext cx="3092446" cy="13619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6000" dirty="0">
                  <a:ln>
                    <a:solidFill>
                      <a:srgbClr val="87D5FC"/>
                    </a:solidFill>
                  </a:ln>
                  <a:noFill/>
                  <a:effectLst/>
                  <a:latin typeface="DOUYU Font" pitchFamily="2" charset="-122"/>
                  <a:ea typeface="DOUYU Font" pitchFamily="2" charset="-122"/>
                </a:rPr>
                <a:t>No. 2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963CFFE-38C5-AFBB-4C43-E118BB478D58}"/>
                </a:ext>
              </a:extLst>
            </p:cNvPr>
            <p:cNvSpPr txBox="1"/>
            <p:nvPr/>
          </p:nvSpPr>
          <p:spPr>
            <a:xfrm>
              <a:off x="7813566" y="3734518"/>
              <a:ext cx="2592528" cy="1183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  <a:spcAft>
                  <a:spcPts val="800"/>
                </a:spcAft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让每一场演示都深入人心，让每一场演示都深入人心，让每一场演示都深入人心，让每一场演示都深入人心，让每一场演示都深入人心，让每一场演示都深入人心。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9983256-5591-4D4A-E898-184CF538E1E4}"/>
              </a:ext>
            </a:extLst>
          </p:cNvPr>
          <p:cNvGrpSpPr/>
          <p:nvPr/>
        </p:nvGrpSpPr>
        <p:grpSpPr>
          <a:xfrm>
            <a:off x="4549565" y="1107546"/>
            <a:ext cx="3092659" cy="6138494"/>
            <a:chOff x="4549565" y="1107546"/>
            <a:chExt cx="3092659" cy="6138494"/>
          </a:xfrm>
        </p:grpSpPr>
        <p:sp>
          <p:nvSpPr>
            <p:cNvPr id="21" name="圆柱体 20">
              <a:extLst>
                <a:ext uri="{FF2B5EF4-FFF2-40B4-BE49-F238E27FC236}">
                  <a16:creationId xmlns:a16="http://schemas.microsoft.com/office/drawing/2014/main" id="{D214947D-A82B-B327-E9D0-B6EC6D236A6F}"/>
                </a:ext>
              </a:extLst>
            </p:cNvPr>
            <p:cNvSpPr/>
            <p:nvPr/>
          </p:nvSpPr>
          <p:spPr>
            <a:xfrm>
              <a:off x="4623453" y="1367413"/>
              <a:ext cx="2944670" cy="5846188"/>
            </a:xfrm>
            <a:prstGeom prst="can">
              <a:avLst/>
            </a:prstGeom>
            <a:solidFill>
              <a:srgbClr val="B0E5F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30C9650-7F5A-0084-7039-C6B7E1EA3A02}"/>
                </a:ext>
              </a:extLst>
            </p:cNvPr>
            <p:cNvSpPr txBox="1"/>
            <p:nvPr/>
          </p:nvSpPr>
          <p:spPr>
            <a:xfrm>
              <a:off x="4549778" y="1107546"/>
              <a:ext cx="3092446" cy="8540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600" dirty="0">
                  <a:solidFill>
                    <a:srgbClr val="3A95EE"/>
                  </a:solidFill>
                  <a:effectLst>
                    <a:reflection blurRad="101600" stA="42000" endPos="45500" dist="25400" dir="5400000" sy="-100000" algn="bl" rotWithShape="0"/>
                  </a:effectLst>
                  <a:latin typeface="DOUYU Font" pitchFamily="2" charset="-122"/>
                  <a:ea typeface="DOUYU Font" pitchFamily="2" charset="-122"/>
                </a:rPr>
                <a:t>锐普演示</a:t>
              </a:r>
              <a:endParaRPr lang="en-US" altLang="zh-CN" sz="3600" dirty="0">
                <a:solidFill>
                  <a:srgbClr val="3A95EE"/>
                </a:solidFill>
                <a:effectLst>
                  <a:reflection blurRad="101600" stA="42000" endPos="45500" dist="25400" dir="5400000" sy="-100000" algn="bl" rotWithShape="0"/>
                </a:effectLst>
                <a:latin typeface="DOUYU Font" pitchFamily="2" charset="-122"/>
                <a:ea typeface="DOUYU Font" pitchFamily="2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7CF3780-C174-D693-EFEB-FA04B493194A}"/>
                </a:ext>
              </a:extLst>
            </p:cNvPr>
            <p:cNvSpPr txBox="1"/>
            <p:nvPr/>
          </p:nvSpPr>
          <p:spPr>
            <a:xfrm>
              <a:off x="4799524" y="2215253"/>
              <a:ext cx="2592528" cy="2393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  <a:spcAft>
                  <a:spcPts val="800"/>
                </a:spcAft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让每一场演示都深入人心，让每一场演示都深入人心，让每一场演示都深入人心，让每一场演示都深入人心，让每一场演示都深入人心，让每一场演示都深入人心。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  <a:p>
              <a:pPr algn="just">
                <a:lnSpc>
                  <a:spcPct val="120000"/>
                </a:lnSpc>
                <a:spcAft>
                  <a:spcPts val="800"/>
                </a:spcAft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让每一场演示都深入人心，让每一场演示都深入人心，让每一场演示都深入人心，让每一场演示都深入人心，让每一场演示都深入人心，让每一场演示都深入人心。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EBE864E-57BD-7D64-4DB6-D7DBEDF70736}"/>
                </a:ext>
              </a:extLst>
            </p:cNvPr>
            <p:cNvSpPr txBox="1"/>
            <p:nvPr/>
          </p:nvSpPr>
          <p:spPr>
            <a:xfrm>
              <a:off x="4549565" y="5884129"/>
              <a:ext cx="3092446" cy="13619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6000" dirty="0">
                  <a:ln>
                    <a:solidFill>
                      <a:srgbClr val="87D5FC"/>
                    </a:solidFill>
                  </a:ln>
                  <a:noFill/>
                  <a:effectLst/>
                  <a:latin typeface="DOUYU Font" pitchFamily="2" charset="-122"/>
                  <a:ea typeface="DOUYU Font" pitchFamily="2" charset="-122"/>
                </a:rPr>
                <a:t>No. 1</a:t>
              </a:r>
            </a:p>
          </p:txBody>
        </p:sp>
      </p:grpSp>
      <p:pic>
        <p:nvPicPr>
          <p:cNvPr id="5" name="图片 4" descr="图标&#10;&#10;描述已自动生成">
            <a:extLst>
              <a:ext uri="{FF2B5EF4-FFF2-40B4-BE49-F238E27FC236}">
                <a16:creationId xmlns:a16="http://schemas.microsoft.com/office/drawing/2014/main" id="{B47A77F5-6728-1995-FB19-929AD3B1F6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8812" y="5443023"/>
            <a:ext cx="1673952" cy="2202005"/>
          </a:xfrm>
          <a:prstGeom prst="rect">
            <a:avLst/>
          </a:prstGeom>
        </p:spPr>
      </p:pic>
      <p:pic>
        <p:nvPicPr>
          <p:cNvPr id="10" name="图片 9" descr="图片包含 形状&#10;&#10;描述已自动生成">
            <a:extLst>
              <a:ext uri="{FF2B5EF4-FFF2-40B4-BE49-F238E27FC236}">
                <a16:creationId xmlns:a16="http://schemas.microsoft.com/office/drawing/2014/main" id="{FD9387B0-62BB-577C-152A-561C13D19B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06094" y="3781859"/>
            <a:ext cx="1956820" cy="3322327"/>
          </a:xfrm>
          <a:prstGeom prst="rect">
            <a:avLst/>
          </a:prstGeom>
        </p:spPr>
      </p:pic>
      <p:pic>
        <p:nvPicPr>
          <p:cNvPr id="29" name="图片 28" descr="图标&#10;&#10;描述已自动生成">
            <a:extLst>
              <a:ext uri="{FF2B5EF4-FFF2-40B4-BE49-F238E27FC236}">
                <a16:creationId xmlns:a16="http://schemas.microsoft.com/office/drawing/2014/main" id="{34516A0C-1734-436A-728D-DC2413C7DC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929" y="4957052"/>
            <a:ext cx="1923225" cy="2556247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762E6156-9CE1-84FB-CF8B-DFD6955D40B4}"/>
              </a:ext>
            </a:extLst>
          </p:cNvPr>
          <p:cNvGrpSpPr/>
          <p:nvPr/>
        </p:nvGrpSpPr>
        <p:grpSpPr>
          <a:xfrm>
            <a:off x="379643" y="263964"/>
            <a:ext cx="3838780" cy="983883"/>
            <a:chOff x="379643" y="263964"/>
            <a:chExt cx="3838780" cy="9838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7F48C715-CA84-BBA3-D1F6-23B54D2A3C18}"/>
                </a:ext>
              </a:extLst>
            </p:cNvPr>
            <p:cNvSpPr txBox="1"/>
            <p:nvPr/>
          </p:nvSpPr>
          <p:spPr>
            <a:xfrm>
              <a:off x="1366360" y="482787"/>
              <a:ext cx="285206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2700000" scaled="1"/>
                    <a:tileRect/>
                  </a:gradFill>
                  <a:latin typeface="DOUYU Font" pitchFamily="2" charset="-122"/>
                  <a:ea typeface="DOUYU Font" pitchFamily="2" charset="-122"/>
                </a:rPr>
                <a:t>亮点展示</a:t>
              </a:r>
              <a:endParaRPr lang="en-US" altLang="zh-CN" sz="4000" dirty="0"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  <a:tileRect/>
                </a:gradFill>
                <a:latin typeface="DOUYU Font" pitchFamily="2" charset="-122"/>
                <a:ea typeface="DOUYU Font" pitchFamily="2" charset="-122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A9144BB0-512D-2D76-8DFD-8859F3418A79}"/>
                </a:ext>
              </a:extLst>
            </p:cNvPr>
            <p:cNvGrpSpPr/>
            <p:nvPr/>
          </p:nvGrpSpPr>
          <p:grpSpPr>
            <a:xfrm>
              <a:off x="379643" y="263964"/>
              <a:ext cx="992055" cy="983883"/>
              <a:chOff x="379643" y="263964"/>
              <a:chExt cx="992055" cy="983883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281FE697-7F40-CB03-3383-AC40D2CE3500}"/>
                  </a:ext>
                </a:extLst>
              </p:cNvPr>
              <p:cNvGrpSpPr/>
              <p:nvPr/>
            </p:nvGrpSpPr>
            <p:grpSpPr>
              <a:xfrm>
                <a:off x="379643" y="263964"/>
                <a:ext cx="989064" cy="983883"/>
                <a:chOff x="4463220" y="2203629"/>
                <a:chExt cx="1172723" cy="1166580"/>
              </a:xfrm>
            </p:grpSpPr>
            <p:sp>
              <p:nvSpPr>
                <p:cNvPr id="13" name="矩形 12">
                  <a:extLst>
                    <a:ext uri="{FF2B5EF4-FFF2-40B4-BE49-F238E27FC236}">
                      <a16:creationId xmlns:a16="http://schemas.microsoft.com/office/drawing/2014/main" id="{975001F3-56C4-AA79-E7C8-3EB9F143A494}"/>
                    </a:ext>
                  </a:extLst>
                </p:cNvPr>
                <p:cNvSpPr/>
                <p:nvPr/>
              </p:nvSpPr>
              <p:spPr>
                <a:xfrm>
                  <a:off x="4552949" y="2289929"/>
                  <a:ext cx="990481" cy="990481"/>
                </a:xfrm>
                <a:prstGeom prst="rect">
                  <a:avLst/>
                </a:prstGeom>
                <a:noFill/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4" name="矩形 13">
                  <a:extLst>
                    <a:ext uri="{FF2B5EF4-FFF2-40B4-BE49-F238E27FC236}">
                      <a16:creationId xmlns:a16="http://schemas.microsoft.com/office/drawing/2014/main" id="{3DC16457-7380-26AF-6C8D-37EFC8672FAF}"/>
                    </a:ext>
                  </a:extLst>
                </p:cNvPr>
                <p:cNvSpPr/>
                <p:nvPr/>
              </p:nvSpPr>
              <p:spPr>
                <a:xfrm>
                  <a:off x="4463220" y="220362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5" name="矩形 14">
                  <a:extLst>
                    <a:ext uri="{FF2B5EF4-FFF2-40B4-BE49-F238E27FC236}">
                      <a16:creationId xmlns:a16="http://schemas.microsoft.com/office/drawing/2014/main" id="{84A2F9EC-3028-E5F1-9ED3-9559B10CA796}"/>
                    </a:ext>
                  </a:extLst>
                </p:cNvPr>
                <p:cNvSpPr/>
                <p:nvPr/>
              </p:nvSpPr>
              <p:spPr>
                <a:xfrm>
                  <a:off x="5458583" y="220362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7" name="矩形 16">
                  <a:extLst>
                    <a:ext uri="{FF2B5EF4-FFF2-40B4-BE49-F238E27FC236}">
                      <a16:creationId xmlns:a16="http://schemas.microsoft.com/office/drawing/2014/main" id="{55B0ED6C-7F26-BC95-B46E-0C4955C2784C}"/>
                    </a:ext>
                  </a:extLst>
                </p:cNvPr>
                <p:cNvSpPr/>
                <p:nvPr/>
              </p:nvSpPr>
              <p:spPr>
                <a:xfrm>
                  <a:off x="4463220" y="319284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8" name="矩形 17">
                  <a:extLst>
                    <a:ext uri="{FF2B5EF4-FFF2-40B4-BE49-F238E27FC236}">
                      <a16:creationId xmlns:a16="http://schemas.microsoft.com/office/drawing/2014/main" id="{B0179AF8-0449-6088-443E-85408DBC6F59}"/>
                    </a:ext>
                  </a:extLst>
                </p:cNvPr>
                <p:cNvSpPr/>
                <p:nvPr/>
              </p:nvSpPr>
              <p:spPr>
                <a:xfrm>
                  <a:off x="5458583" y="319284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</p:grp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3E2CBB42-5A62-70C3-2E24-C70686B92B8A}"/>
                  </a:ext>
                </a:extLst>
              </p:cNvPr>
              <p:cNvSpPr txBox="1"/>
              <p:nvPr/>
            </p:nvSpPr>
            <p:spPr>
              <a:xfrm>
                <a:off x="395149" y="513488"/>
                <a:ext cx="97654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rgbClr val="3A95EE"/>
                    </a:solidFill>
                    <a:effectLst>
                      <a:outerShdw blurRad="50800" dist="38100" dir="2700000" algn="tl" rotWithShape="0">
                        <a:srgbClr val="3A95EE">
                          <a:alpha val="40000"/>
                        </a:srgbClr>
                      </a:outerShdw>
                    </a:effectLst>
                    <a:latin typeface="DOUYU Font" pitchFamily="2" charset="-122"/>
                    <a:ea typeface="DOUYU Font" pitchFamily="2" charset="-122"/>
                  </a:rPr>
                  <a:t>02</a:t>
                </a:r>
                <a:endParaRPr lang="zh-CN" altLang="en-US" sz="3200" dirty="0">
                  <a:solidFill>
                    <a:srgbClr val="3A95EE"/>
                  </a:solidFill>
                  <a:effectLst>
                    <a:outerShdw blurRad="50800" dist="38100" dir="2700000" algn="tl" rotWithShape="0">
                      <a:srgbClr val="3A95EE">
                        <a:alpha val="40000"/>
                      </a:srgbClr>
                    </a:outerShdw>
                  </a:effectLst>
                  <a:latin typeface="DOUYU Font" pitchFamily="2" charset="-122"/>
                  <a:ea typeface="DOUYU Font" pitchFamily="2" charset="-122"/>
                </a:endParaRPr>
              </a:p>
            </p:txBody>
          </p:sp>
        </p:grpSp>
      </p:grpSp>
      <p:pic>
        <p:nvPicPr>
          <p:cNvPr id="19" name="图片 18" descr="图片包含 游戏机&#10;&#10;描述已自动生成">
            <a:extLst>
              <a:ext uri="{FF2B5EF4-FFF2-40B4-BE49-F238E27FC236}">
                <a16:creationId xmlns:a16="http://schemas.microsoft.com/office/drawing/2014/main" id="{7A58EFCE-185D-4D3F-4D85-F579614569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600" y="512763"/>
            <a:ext cx="1160463" cy="313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609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CBD1F32D-DA92-E1FB-C6A3-3BFCDE8816ED}"/>
              </a:ext>
            </a:extLst>
          </p:cNvPr>
          <p:cNvGrpSpPr/>
          <p:nvPr/>
        </p:nvGrpSpPr>
        <p:grpSpPr>
          <a:xfrm>
            <a:off x="0" y="0"/>
            <a:ext cx="12207627" cy="6887028"/>
            <a:chOff x="0" y="0"/>
            <a:chExt cx="12207627" cy="6887028"/>
          </a:xfrm>
        </p:grpSpPr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F69C031F-3416-6FB6-AC42-667780AB4EEA}"/>
                </a:ext>
              </a:extLst>
            </p:cNvPr>
            <p:cNvCxnSpPr>
              <a:cxnSpLocks/>
            </p:cNvCxnSpPr>
            <p:nvPr/>
          </p:nvCxnSpPr>
          <p:spPr>
            <a:xfrm>
              <a:off x="441323" y="0"/>
              <a:ext cx="0" cy="6887028"/>
            </a:xfrm>
            <a:prstGeom prst="line">
              <a:avLst/>
            </a:prstGeom>
            <a:ln w="19050"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6AB1DA7C-CF25-BA9E-95A9-5AFCDAD06758}"/>
                </a:ext>
              </a:extLst>
            </p:cNvPr>
            <p:cNvCxnSpPr>
              <a:cxnSpLocks/>
            </p:cNvCxnSpPr>
            <p:nvPr/>
          </p:nvCxnSpPr>
          <p:spPr>
            <a:xfrm>
              <a:off x="11747162" y="0"/>
              <a:ext cx="0" cy="6887028"/>
            </a:xfrm>
            <a:prstGeom prst="line">
              <a:avLst/>
            </a:prstGeom>
            <a:ln w="19050"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E846D728-45F7-B340-7BA3-85F4E5776AF7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416675"/>
              <a:ext cx="12207627" cy="0"/>
            </a:xfrm>
            <a:prstGeom prst="line">
              <a:avLst/>
            </a:prstGeom>
            <a:ln w="19050"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ED9EA994-24E8-A933-139C-84B467239E21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441324"/>
              <a:ext cx="12207627" cy="0"/>
            </a:xfrm>
            <a:prstGeom prst="line">
              <a:avLst/>
            </a:prstGeom>
            <a:ln w="19050"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E17513B1-44CF-8F59-2791-7C0474C11EB2}"/>
              </a:ext>
            </a:extLst>
          </p:cNvPr>
          <p:cNvSpPr txBox="1"/>
          <p:nvPr/>
        </p:nvSpPr>
        <p:spPr>
          <a:xfrm>
            <a:off x="-1197150" y="1549248"/>
            <a:ext cx="8629285" cy="737124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400" spc="-300" dirty="0">
                <a:ln>
                  <a:solidFill>
                    <a:srgbClr val="87D5FC"/>
                  </a:solidFill>
                </a:ln>
                <a:noFill/>
                <a:latin typeface="DOUYU Font" pitchFamily="2" charset="-122"/>
                <a:ea typeface="DOUYU Font" pitchFamily="2" charset="-122"/>
              </a:rPr>
              <a:t>0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5A0F95C-A398-4775-5582-EAFA99E8E36D}"/>
              </a:ext>
            </a:extLst>
          </p:cNvPr>
          <p:cNvSpPr txBox="1"/>
          <p:nvPr/>
        </p:nvSpPr>
        <p:spPr>
          <a:xfrm>
            <a:off x="2673040" y="1549248"/>
            <a:ext cx="8629285" cy="737124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400" spc="-300" dirty="0">
                <a:ln>
                  <a:solidFill>
                    <a:srgbClr val="87D5FC"/>
                  </a:solidFill>
                </a:ln>
                <a:noFill/>
                <a:latin typeface="DOUYU Font" pitchFamily="2" charset="-122"/>
                <a:ea typeface="DOUYU Font" pitchFamily="2" charset="-122"/>
              </a:rPr>
              <a:t>3</a:t>
            </a:r>
          </a:p>
        </p:txBody>
      </p:sp>
      <p:pic>
        <p:nvPicPr>
          <p:cNvPr id="8" name="图形 7">
            <a:extLst>
              <a:ext uri="{FF2B5EF4-FFF2-40B4-BE49-F238E27FC236}">
                <a16:creationId xmlns:a16="http://schemas.microsoft.com/office/drawing/2014/main" id="{B391E57A-86FA-8BF0-EA5B-60805DF5DA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35087" y="821202"/>
            <a:ext cx="9056914" cy="5304401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4D231FB2-1273-ABAB-3553-B9440AC1A235}"/>
              </a:ext>
            </a:extLst>
          </p:cNvPr>
          <p:cNvSpPr txBox="1"/>
          <p:nvPr/>
        </p:nvSpPr>
        <p:spPr>
          <a:xfrm>
            <a:off x="9070608" y="2955794"/>
            <a:ext cx="3313225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n>
                  <a:solidFill>
                    <a:schemeClr val="bg1"/>
                  </a:solidFill>
                </a:ln>
                <a:noFill/>
                <a:latin typeface="DOUYU Font" pitchFamily="2" charset="-122"/>
                <a:ea typeface="DOUYU Font" pitchFamily="2" charset="-122"/>
              </a:rPr>
              <a:t>PROBLEM ANALYSIS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DB0E8BE-DF22-3AC7-E05B-886B6B803282}"/>
              </a:ext>
            </a:extLst>
          </p:cNvPr>
          <p:cNvSpPr txBox="1"/>
          <p:nvPr/>
        </p:nvSpPr>
        <p:spPr>
          <a:xfrm>
            <a:off x="7151921" y="3994058"/>
            <a:ext cx="25699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spc="1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Open Sans Extrabold" panose="020B0906030804020204" pitchFamily="34" charset="0"/>
              </a:rPr>
              <a:t>2022</a:t>
            </a:r>
            <a:r>
              <a:rPr lang="zh-CN" altLang="en-US" sz="1400" spc="1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Open Sans Extrabold" panose="020B0906030804020204" pitchFamily="34" charset="0"/>
              </a:rPr>
              <a:t>年工作问题总结及反思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0F8BD54-C2A2-B5BF-20C0-3FA57F930371}"/>
              </a:ext>
            </a:extLst>
          </p:cNvPr>
          <p:cNvGrpSpPr/>
          <p:nvPr/>
        </p:nvGrpSpPr>
        <p:grpSpPr>
          <a:xfrm>
            <a:off x="6813411" y="4013279"/>
            <a:ext cx="338510" cy="269334"/>
            <a:chOff x="6059862" y="3081071"/>
            <a:chExt cx="338510" cy="269334"/>
          </a:xfrm>
        </p:grpSpPr>
        <p:sp>
          <p:nvSpPr>
            <p:cNvPr id="26" name="等腰三角形 25">
              <a:extLst>
                <a:ext uri="{FF2B5EF4-FFF2-40B4-BE49-F238E27FC236}">
                  <a16:creationId xmlns:a16="http://schemas.microsoft.com/office/drawing/2014/main" id="{289F3CC2-B289-98B7-A6A8-792C24B28DD1}"/>
                </a:ext>
              </a:extLst>
            </p:cNvPr>
            <p:cNvSpPr/>
            <p:nvPr/>
          </p:nvSpPr>
          <p:spPr>
            <a:xfrm rot="5400000">
              <a:off x="6041287" y="3099646"/>
              <a:ext cx="269333" cy="23218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27" name="等腰三角形 26">
              <a:extLst>
                <a:ext uri="{FF2B5EF4-FFF2-40B4-BE49-F238E27FC236}">
                  <a16:creationId xmlns:a16="http://schemas.microsoft.com/office/drawing/2014/main" id="{C44BBB21-6E92-ECE9-A1DF-4F24A358CA9E}"/>
                </a:ext>
              </a:extLst>
            </p:cNvPr>
            <p:cNvSpPr/>
            <p:nvPr/>
          </p:nvSpPr>
          <p:spPr>
            <a:xfrm rot="5400000">
              <a:off x="6147613" y="3099647"/>
              <a:ext cx="269333" cy="232184"/>
            </a:xfrm>
            <a:prstGeom prst="triangle">
              <a:avLst/>
            </a:prstGeom>
            <a:noFill/>
            <a:ln>
              <a:solidFill>
                <a:srgbClr val="3A95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FD2F0E8-961D-2A61-DD96-3BDFF7EDD667}"/>
              </a:ext>
            </a:extLst>
          </p:cNvPr>
          <p:cNvGrpSpPr/>
          <p:nvPr/>
        </p:nvGrpSpPr>
        <p:grpSpPr>
          <a:xfrm>
            <a:off x="4845285" y="2112674"/>
            <a:ext cx="4357861" cy="1015663"/>
            <a:chOff x="535132" y="1552842"/>
            <a:chExt cx="4357861" cy="101566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D57558D-30A7-36F9-8B77-9565CC14D16F}"/>
                </a:ext>
              </a:extLst>
            </p:cNvPr>
            <p:cNvSpPr txBox="1"/>
            <p:nvPr/>
          </p:nvSpPr>
          <p:spPr>
            <a:xfrm>
              <a:off x="707232" y="1552842"/>
              <a:ext cx="418576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solidFill>
                    <a:schemeClr val="bg1"/>
                  </a:solidFill>
                  <a:latin typeface="DOUYU Font" pitchFamily="2" charset="-122"/>
                  <a:ea typeface="DOUYU Font" pitchFamily="2" charset="-122"/>
                </a:rPr>
                <a:t>问题分析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83D24E3A-54F6-6AD0-A95E-52B62E414807}"/>
                </a:ext>
              </a:extLst>
            </p:cNvPr>
            <p:cNvSpPr/>
            <p:nvPr/>
          </p:nvSpPr>
          <p:spPr>
            <a:xfrm>
              <a:off x="535132" y="1692914"/>
              <a:ext cx="4357861" cy="513317"/>
            </a:xfrm>
            <a:prstGeom prst="rect">
              <a:avLst/>
            </a:prstGeom>
            <a:solidFill>
              <a:srgbClr val="87D5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574C237-1748-0E1F-D715-4F805445A99B}"/>
              </a:ext>
            </a:extLst>
          </p:cNvPr>
          <p:cNvGrpSpPr/>
          <p:nvPr/>
        </p:nvGrpSpPr>
        <p:grpSpPr>
          <a:xfrm>
            <a:off x="4781785" y="2295644"/>
            <a:ext cx="4357861" cy="1015663"/>
            <a:chOff x="535132" y="1492543"/>
            <a:chExt cx="4357861" cy="1015663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E5DA935-7D97-2081-7109-42EE7EB55870}"/>
                </a:ext>
              </a:extLst>
            </p:cNvPr>
            <p:cNvSpPr txBox="1"/>
            <p:nvPr/>
          </p:nvSpPr>
          <p:spPr>
            <a:xfrm>
              <a:off x="707232" y="1492543"/>
              <a:ext cx="418576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solidFill>
                    <a:schemeClr val="bg1"/>
                  </a:solidFill>
                  <a:latin typeface="DOUYU Font" pitchFamily="2" charset="-122"/>
                  <a:ea typeface="DOUYU Font" pitchFamily="2" charset="-122"/>
                </a:rPr>
                <a:t>问题分析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0E8D9B48-A08A-5D63-98BB-454CADC923CA}"/>
                </a:ext>
              </a:extLst>
            </p:cNvPr>
            <p:cNvSpPr/>
            <p:nvPr/>
          </p:nvSpPr>
          <p:spPr>
            <a:xfrm>
              <a:off x="535132" y="1715651"/>
              <a:ext cx="4357861" cy="600755"/>
            </a:xfrm>
            <a:prstGeom prst="rect">
              <a:avLst/>
            </a:prstGeom>
            <a:solidFill>
              <a:srgbClr val="87D5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D6160C89-198F-E529-B125-4731AE733079}"/>
              </a:ext>
            </a:extLst>
          </p:cNvPr>
          <p:cNvSpPr txBox="1"/>
          <p:nvPr/>
        </p:nvSpPr>
        <p:spPr>
          <a:xfrm>
            <a:off x="4913875" y="2587680"/>
            <a:ext cx="41857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DOUYU Font" pitchFamily="2" charset="-122"/>
                <a:ea typeface="DOUYU Font" pitchFamily="2" charset="-122"/>
              </a:rPr>
              <a:t>问题分析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D0A02B9D-9CC3-8BB4-95D7-B19DEEFF1D39}"/>
              </a:ext>
            </a:extLst>
          </p:cNvPr>
          <p:cNvSpPr txBox="1"/>
          <p:nvPr/>
        </p:nvSpPr>
        <p:spPr>
          <a:xfrm>
            <a:off x="9236791" y="1544860"/>
            <a:ext cx="5501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n w="6350">
                  <a:solidFill>
                    <a:schemeClr val="bg1"/>
                  </a:solidFill>
                </a:ln>
                <a:noFill/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#</a:t>
            </a:r>
            <a:endParaRPr lang="zh-CN" altLang="en-US" sz="4000" dirty="0">
              <a:ln w="6350">
                <a:solidFill>
                  <a:schemeClr val="bg1"/>
                </a:solidFill>
              </a:ln>
              <a:noFill/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D30C5C9-0914-2CA4-81AC-C524226448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81089" y="1652411"/>
            <a:ext cx="2575565" cy="4761445"/>
          </a:xfrm>
          <a:prstGeom prst="rect">
            <a:avLst/>
          </a:prstGeom>
        </p:spPr>
      </p:pic>
      <p:pic>
        <p:nvPicPr>
          <p:cNvPr id="2" name="图片 1" descr="图片包含 游戏机&#10;&#10;描述已自动生成">
            <a:extLst>
              <a:ext uri="{FF2B5EF4-FFF2-40B4-BE49-F238E27FC236}">
                <a16:creationId xmlns:a16="http://schemas.microsoft.com/office/drawing/2014/main" id="{66720E79-1019-28AA-AF7C-812EAD050E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600" y="512763"/>
            <a:ext cx="1160463" cy="313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848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7" presetClass="entr" presetSubtype="1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8" grpId="0"/>
      <p:bldP spid="13" grpId="0"/>
      <p:bldP spid="22" grpId="0"/>
      <p:bldP spid="17" grpId="0"/>
      <p:bldP spid="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3D6FB88A-7750-729C-8270-3630220BA817}"/>
              </a:ext>
            </a:extLst>
          </p:cNvPr>
          <p:cNvGrpSpPr/>
          <p:nvPr/>
        </p:nvGrpSpPr>
        <p:grpSpPr>
          <a:xfrm>
            <a:off x="379643" y="263964"/>
            <a:ext cx="3838780" cy="983883"/>
            <a:chOff x="379643" y="263964"/>
            <a:chExt cx="3838780" cy="9838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90E91AD9-2285-C12D-17FD-8714939C07ED}"/>
                </a:ext>
              </a:extLst>
            </p:cNvPr>
            <p:cNvSpPr txBox="1"/>
            <p:nvPr/>
          </p:nvSpPr>
          <p:spPr>
            <a:xfrm>
              <a:off x="1366360" y="482787"/>
              <a:ext cx="285206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2700000" scaled="1"/>
                    <a:tileRect/>
                  </a:gradFill>
                  <a:latin typeface="DOUYU Font" pitchFamily="2" charset="-122"/>
                  <a:ea typeface="DOUYU Font" pitchFamily="2" charset="-122"/>
                </a:rPr>
                <a:t>问题分析</a:t>
              </a:r>
              <a:endParaRPr lang="en-US" altLang="zh-CN" sz="4000" dirty="0"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  <a:tileRect/>
                </a:gradFill>
                <a:latin typeface="DOUYU Font" pitchFamily="2" charset="-122"/>
                <a:ea typeface="DOUYU Font" pitchFamily="2" charset="-122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3B5DDFF4-3376-9056-6965-41C1A3433248}"/>
                </a:ext>
              </a:extLst>
            </p:cNvPr>
            <p:cNvGrpSpPr/>
            <p:nvPr/>
          </p:nvGrpSpPr>
          <p:grpSpPr>
            <a:xfrm>
              <a:off x="379643" y="263964"/>
              <a:ext cx="992055" cy="983883"/>
              <a:chOff x="379643" y="263964"/>
              <a:chExt cx="992055" cy="983883"/>
            </a:xfrm>
          </p:grpSpPr>
          <p:grpSp>
            <p:nvGrpSpPr>
              <p:cNvPr id="4" name="组合 3">
                <a:extLst>
                  <a:ext uri="{FF2B5EF4-FFF2-40B4-BE49-F238E27FC236}">
                    <a16:creationId xmlns:a16="http://schemas.microsoft.com/office/drawing/2014/main" id="{6985FEFD-A983-5780-1EE1-242F1934E0AF}"/>
                  </a:ext>
                </a:extLst>
              </p:cNvPr>
              <p:cNvGrpSpPr/>
              <p:nvPr/>
            </p:nvGrpSpPr>
            <p:grpSpPr>
              <a:xfrm>
                <a:off x="379643" y="263964"/>
                <a:ext cx="989064" cy="983883"/>
                <a:chOff x="4463220" y="2203629"/>
                <a:chExt cx="1172723" cy="1166580"/>
              </a:xfrm>
            </p:grpSpPr>
            <p:sp>
              <p:nvSpPr>
                <p:cNvPr id="8" name="矩形 7">
                  <a:extLst>
                    <a:ext uri="{FF2B5EF4-FFF2-40B4-BE49-F238E27FC236}">
                      <a16:creationId xmlns:a16="http://schemas.microsoft.com/office/drawing/2014/main" id="{479581B2-88AF-8784-86E5-DE2C0A031491}"/>
                    </a:ext>
                  </a:extLst>
                </p:cNvPr>
                <p:cNvSpPr/>
                <p:nvPr/>
              </p:nvSpPr>
              <p:spPr>
                <a:xfrm>
                  <a:off x="4552949" y="2289929"/>
                  <a:ext cx="990481" cy="990481"/>
                </a:xfrm>
                <a:prstGeom prst="rect">
                  <a:avLst/>
                </a:prstGeom>
                <a:noFill/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9" name="矩形 8">
                  <a:extLst>
                    <a:ext uri="{FF2B5EF4-FFF2-40B4-BE49-F238E27FC236}">
                      <a16:creationId xmlns:a16="http://schemas.microsoft.com/office/drawing/2014/main" id="{C274CA17-8D0C-0E37-F4A1-2DC0C7A82018}"/>
                    </a:ext>
                  </a:extLst>
                </p:cNvPr>
                <p:cNvSpPr/>
                <p:nvPr/>
              </p:nvSpPr>
              <p:spPr>
                <a:xfrm>
                  <a:off x="4463220" y="220362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0" name="矩形 9">
                  <a:extLst>
                    <a:ext uri="{FF2B5EF4-FFF2-40B4-BE49-F238E27FC236}">
                      <a16:creationId xmlns:a16="http://schemas.microsoft.com/office/drawing/2014/main" id="{48BF0099-9ACD-1926-CBE7-F224F5F15731}"/>
                    </a:ext>
                  </a:extLst>
                </p:cNvPr>
                <p:cNvSpPr/>
                <p:nvPr/>
              </p:nvSpPr>
              <p:spPr>
                <a:xfrm>
                  <a:off x="5458583" y="220362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1" name="矩形 10">
                  <a:extLst>
                    <a:ext uri="{FF2B5EF4-FFF2-40B4-BE49-F238E27FC236}">
                      <a16:creationId xmlns:a16="http://schemas.microsoft.com/office/drawing/2014/main" id="{05151CD4-588C-663B-B59E-5C9F71CCDE7A}"/>
                    </a:ext>
                  </a:extLst>
                </p:cNvPr>
                <p:cNvSpPr/>
                <p:nvPr/>
              </p:nvSpPr>
              <p:spPr>
                <a:xfrm>
                  <a:off x="4463220" y="319284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2" name="矩形 11">
                  <a:extLst>
                    <a:ext uri="{FF2B5EF4-FFF2-40B4-BE49-F238E27FC236}">
                      <a16:creationId xmlns:a16="http://schemas.microsoft.com/office/drawing/2014/main" id="{C1C31B18-F136-AEA6-CFD4-CCDF451CCB43}"/>
                    </a:ext>
                  </a:extLst>
                </p:cNvPr>
                <p:cNvSpPr/>
                <p:nvPr/>
              </p:nvSpPr>
              <p:spPr>
                <a:xfrm>
                  <a:off x="5458583" y="319284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</p:grp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6276A30-9CD0-0A95-C494-23F0E83D7CBA}"/>
                  </a:ext>
                </a:extLst>
              </p:cNvPr>
              <p:cNvSpPr txBox="1"/>
              <p:nvPr/>
            </p:nvSpPr>
            <p:spPr>
              <a:xfrm>
                <a:off x="395148" y="513488"/>
                <a:ext cx="97655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rgbClr val="3A95EE"/>
                    </a:solidFill>
                    <a:effectLst>
                      <a:outerShdw blurRad="50800" dist="38100" dir="2700000" algn="tl" rotWithShape="0">
                        <a:srgbClr val="3A95EE">
                          <a:alpha val="40000"/>
                        </a:srgbClr>
                      </a:outerShdw>
                    </a:effectLst>
                    <a:latin typeface="DOUYU Font" pitchFamily="2" charset="-122"/>
                    <a:ea typeface="DOUYU Font" pitchFamily="2" charset="-122"/>
                  </a:rPr>
                  <a:t>03</a:t>
                </a:r>
                <a:endParaRPr lang="zh-CN" altLang="en-US" sz="3200" dirty="0">
                  <a:solidFill>
                    <a:srgbClr val="3A95EE"/>
                  </a:solidFill>
                  <a:effectLst>
                    <a:outerShdw blurRad="50800" dist="38100" dir="2700000" algn="tl" rotWithShape="0">
                      <a:srgbClr val="3A95EE">
                        <a:alpha val="40000"/>
                      </a:srgbClr>
                    </a:outerShdw>
                  </a:effectLst>
                  <a:latin typeface="DOUYU Font" pitchFamily="2" charset="-122"/>
                  <a:ea typeface="DOUYU Font" pitchFamily="2" charset="-122"/>
                </a:endParaRP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EAD86454-8EEA-2EC5-C798-5596450174A5}"/>
              </a:ext>
            </a:extLst>
          </p:cNvPr>
          <p:cNvGrpSpPr/>
          <p:nvPr/>
        </p:nvGrpSpPr>
        <p:grpSpPr>
          <a:xfrm>
            <a:off x="532788" y="527537"/>
            <a:ext cx="11126425" cy="6608772"/>
            <a:chOff x="532788" y="527537"/>
            <a:chExt cx="11126425" cy="6608772"/>
          </a:xfrm>
        </p:grpSpPr>
        <p:sp>
          <p:nvSpPr>
            <p:cNvPr id="156" name="椭圆 155">
              <a:extLst>
                <a:ext uri="{FF2B5EF4-FFF2-40B4-BE49-F238E27FC236}">
                  <a16:creationId xmlns:a16="http://schemas.microsoft.com/office/drawing/2014/main" id="{802BFA0B-3EF0-D402-A8D5-2CB0C80F8DF6}"/>
                </a:ext>
              </a:extLst>
            </p:cNvPr>
            <p:cNvSpPr/>
            <p:nvPr/>
          </p:nvSpPr>
          <p:spPr>
            <a:xfrm>
              <a:off x="3314700" y="1395883"/>
              <a:ext cx="5562600" cy="5562600"/>
            </a:xfrm>
            <a:prstGeom prst="ellipse">
              <a:avLst/>
            </a:prstGeom>
            <a:solidFill>
              <a:srgbClr val="B0E5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68" name="椭圆 167">
              <a:extLst>
                <a:ext uri="{FF2B5EF4-FFF2-40B4-BE49-F238E27FC236}">
                  <a16:creationId xmlns:a16="http://schemas.microsoft.com/office/drawing/2014/main" id="{87D39FEA-EDB7-2D7B-63A8-5D09F7BFD7CD}"/>
                </a:ext>
              </a:extLst>
            </p:cNvPr>
            <p:cNvSpPr/>
            <p:nvPr/>
          </p:nvSpPr>
          <p:spPr>
            <a:xfrm>
              <a:off x="3486359" y="1567543"/>
              <a:ext cx="5219282" cy="5219280"/>
            </a:xfrm>
            <a:prstGeom prst="ellipse">
              <a:avLst/>
            </a:prstGeom>
            <a:solidFill>
              <a:srgbClr val="B0E5F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71" name="椭圆 170">
              <a:extLst>
                <a:ext uri="{FF2B5EF4-FFF2-40B4-BE49-F238E27FC236}">
                  <a16:creationId xmlns:a16="http://schemas.microsoft.com/office/drawing/2014/main" id="{89302350-57BA-0451-2F2C-D886F45D4431}"/>
                </a:ext>
              </a:extLst>
            </p:cNvPr>
            <p:cNvSpPr/>
            <p:nvPr/>
          </p:nvSpPr>
          <p:spPr>
            <a:xfrm>
              <a:off x="4158134" y="2239318"/>
              <a:ext cx="3875734" cy="387573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11" name="不完整圆 110">
              <a:extLst>
                <a:ext uri="{FF2B5EF4-FFF2-40B4-BE49-F238E27FC236}">
                  <a16:creationId xmlns:a16="http://schemas.microsoft.com/office/drawing/2014/main" id="{424E85E8-F195-57E2-EF3E-3CD7752E9E94}"/>
                </a:ext>
              </a:extLst>
            </p:cNvPr>
            <p:cNvSpPr/>
            <p:nvPr/>
          </p:nvSpPr>
          <p:spPr>
            <a:xfrm rot="2641104" flipH="1">
              <a:off x="3119646" y="1219280"/>
              <a:ext cx="5917029" cy="5917029"/>
            </a:xfrm>
            <a:prstGeom prst="pie">
              <a:avLst>
                <a:gd name="adj1" fmla="val 10748113"/>
                <a:gd name="adj2" fmla="val 16200000"/>
              </a:avLst>
            </a:prstGeom>
            <a:gradFill>
              <a:gsLst>
                <a:gs pos="0">
                  <a:srgbClr val="3A95EE"/>
                </a:gs>
                <a:gs pos="100000">
                  <a:srgbClr val="3A95EE">
                    <a:alpha val="55000"/>
                  </a:srgbClr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12" name="不完整圆 111">
              <a:extLst>
                <a:ext uri="{FF2B5EF4-FFF2-40B4-BE49-F238E27FC236}">
                  <a16:creationId xmlns:a16="http://schemas.microsoft.com/office/drawing/2014/main" id="{01F9B33A-2F03-E058-A31D-B53360E52F10}"/>
                </a:ext>
              </a:extLst>
            </p:cNvPr>
            <p:cNvSpPr/>
            <p:nvPr/>
          </p:nvSpPr>
          <p:spPr>
            <a:xfrm rot="13441104" flipH="1">
              <a:off x="3155325" y="1218669"/>
              <a:ext cx="5917029" cy="5917029"/>
            </a:xfrm>
            <a:prstGeom prst="pie">
              <a:avLst>
                <a:gd name="adj1" fmla="val 10748113"/>
                <a:gd name="adj2" fmla="val 16200000"/>
              </a:avLst>
            </a:prstGeom>
            <a:gradFill>
              <a:gsLst>
                <a:gs pos="0">
                  <a:srgbClr val="FC521B"/>
                </a:gs>
                <a:gs pos="100000">
                  <a:srgbClr val="FC521B">
                    <a:alpha val="70000"/>
                  </a:srgbClr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9EA1E36-68F4-476F-46F1-B4E75B3C7CE6}"/>
                </a:ext>
              </a:extLst>
            </p:cNvPr>
            <p:cNvGrpSpPr/>
            <p:nvPr/>
          </p:nvGrpSpPr>
          <p:grpSpPr>
            <a:xfrm>
              <a:off x="532788" y="2059019"/>
              <a:ext cx="11126425" cy="3553928"/>
              <a:chOff x="529227" y="1863290"/>
              <a:chExt cx="11126425" cy="3553928"/>
            </a:xfrm>
          </p:grpSpPr>
          <p:grpSp>
            <p:nvGrpSpPr>
              <p:cNvPr id="169" name="组合 168">
                <a:extLst>
                  <a:ext uri="{FF2B5EF4-FFF2-40B4-BE49-F238E27FC236}">
                    <a16:creationId xmlns:a16="http://schemas.microsoft.com/office/drawing/2014/main" id="{C9C5B9BC-8BD1-6211-E974-2817B1C56570}"/>
                  </a:ext>
                </a:extLst>
              </p:cNvPr>
              <p:cNvGrpSpPr/>
              <p:nvPr/>
            </p:nvGrpSpPr>
            <p:grpSpPr>
              <a:xfrm>
                <a:off x="8312585" y="1863290"/>
                <a:ext cx="3343067" cy="3553928"/>
                <a:chOff x="8312585" y="1863290"/>
                <a:chExt cx="3343067" cy="3553928"/>
              </a:xfrm>
            </p:grpSpPr>
            <p:sp>
              <p:nvSpPr>
                <p:cNvPr id="145" name="任意多边形: 形状 144">
                  <a:extLst>
                    <a:ext uri="{FF2B5EF4-FFF2-40B4-BE49-F238E27FC236}">
                      <a16:creationId xmlns:a16="http://schemas.microsoft.com/office/drawing/2014/main" id="{0D922B34-D1F5-1491-1554-9702471EF10C}"/>
                    </a:ext>
                  </a:extLst>
                </p:cNvPr>
                <p:cNvSpPr/>
                <p:nvPr/>
              </p:nvSpPr>
              <p:spPr>
                <a:xfrm flipH="1">
                  <a:off x="8387536" y="2668990"/>
                  <a:ext cx="3268116" cy="986885"/>
                </a:xfrm>
                <a:custGeom>
                  <a:avLst/>
                  <a:gdLst>
                    <a:gd name="connsiteX0" fmla="*/ 0 w 5575412"/>
                    <a:gd name="connsiteY0" fmla="*/ 0 h 1440382"/>
                    <a:gd name="connsiteX1" fmla="*/ 4135030 w 5575412"/>
                    <a:gd name="connsiteY1" fmla="*/ 0 h 1440382"/>
                    <a:gd name="connsiteX2" fmla="*/ 5575412 w 5575412"/>
                    <a:gd name="connsiteY2" fmla="*/ 1440382 h 1440382"/>
                    <a:gd name="connsiteX0" fmla="*/ 0 w 4210221"/>
                    <a:gd name="connsiteY0" fmla="*/ 0 h 1445857"/>
                    <a:gd name="connsiteX1" fmla="*/ 2769839 w 4210221"/>
                    <a:gd name="connsiteY1" fmla="*/ 5475 h 1445857"/>
                    <a:gd name="connsiteX2" fmla="*/ 4210221 w 4210221"/>
                    <a:gd name="connsiteY2" fmla="*/ 1445857 h 1445857"/>
                    <a:gd name="connsiteX0" fmla="*/ 0 w 4744426"/>
                    <a:gd name="connsiteY0" fmla="*/ 1 h 1440382"/>
                    <a:gd name="connsiteX1" fmla="*/ 3304044 w 4744426"/>
                    <a:gd name="connsiteY1" fmla="*/ 0 h 1440382"/>
                    <a:gd name="connsiteX2" fmla="*/ 4744426 w 4744426"/>
                    <a:gd name="connsiteY2" fmla="*/ 1440382 h 1440382"/>
                    <a:gd name="connsiteX0" fmla="*/ 0 w 3859480"/>
                    <a:gd name="connsiteY0" fmla="*/ 10952 h 1440382"/>
                    <a:gd name="connsiteX1" fmla="*/ 2419098 w 3859480"/>
                    <a:gd name="connsiteY1" fmla="*/ 0 h 1440382"/>
                    <a:gd name="connsiteX2" fmla="*/ 3859480 w 3859480"/>
                    <a:gd name="connsiteY2" fmla="*/ 1440382 h 1440382"/>
                    <a:gd name="connsiteX0" fmla="*/ 0 w 4333571"/>
                    <a:gd name="connsiteY0" fmla="*/ 21903 h 1440382"/>
                    <a:gd name="connsiteX1" fmla="*/ 2893189 w 4333571"/>
                    <a:gd name="connsiteY1" fmla="*/ 0 h 1440382"/>
                    <a:gd name="connsiteX2" fmla="*/ 4333571 w 4333571"/>
                    <a:gd name="connsiteY2" fmla="*/ 1440382 h 1440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333571" h="1440382">
                      <a:moveTo>
                        <a:pt x="0" y="21903"/>
                      </a:moveTo>
                      <a:lnTo>
                        <a:pt x="2893189" y="0"/>
                      </a:lnTo>
                      <a:lnTo>
                        <a:pt x="4333571" y="1440382"/>
                      </a:lnTo>
                    </a:path>
                  </a:pathLst>
                </a:custGeom>
                <a:noFill/>
                <a:ln w="9525" cap="flat" cmpd="sng" algn="ctr">
                  <a:gradFill flip="none" rotWithShape="1">
                    <a:gsLst>
                      <a:gs pos="0">
                        <a:srgbClr val="3A95EE">
                          <a:alpha val="0"/>
                        </a:srgbClr>
                      </a:gs>
                      <a:gs pos="100000">
                        <a:srgbClr val="3A95EE"/>
                      </a:gs>
                    </a:gsLst>
                    <a:lin ang="10800000" scaled="1"/>
                    <a:tileRect/>
                  </a:gradFill>
                  <a:prstDash val="solid"/>
                  <a:round/>
                  <a:headEnd type="oval"/>
                  <a:tailEnd type="oval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zh-CN" altLang="en-US" kern="0" dirty="0">
                    <a:solidFill>
                      <a:prstClr val="white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cxnSp>
              <p:nvCxnSpPr>
                <p:cNvPr id="146" name="直接连接符 145">
                  <a:extLst>
                    <a:ext uri="{FF2B5EF4-FFF2-40B4-BE49-F238E27FC236}">
                      <a16:creationId xmlns:a16="http://schemas.microsoft.com/office/drawing/2014/main" id="{700A3012-32A7-8ECA-184B-C4DD48F5E15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784775" y="4043777"/>
                  <a:ext cx="2870877" cy="0"/>
                </a:xfrm>
                <a:prstGeom prst="line">
                  <a:avLst/>
                </a:prstGeom>
                <a:noFill/>
                <a:ln w="9525" cap="flat" cmpd="sng" algn="ctr">
                  <a:gradFill flip="none" rotWithShape="1">
                    <a:gsLst>
                      <a:gs pos="0">
                        <a:srgbClr val="3A95EE">
                          <a:alpha val="0"/>
                        </a:srgbClr>
                      </a:gs>
                      <a:gs pos="100000">
                        <a:srgbClr val="3A95EE"/>
                      </a:gs>
                    </a:gsLst>
                    <a:lin ang="10800000" scaled="1"/>
                    <a:tileRect/>
                  </a:gradFill>
                  <a:prstDash val="solid"/>
                  <a:round/>
                  <a:headEnd type="oval"/>
                  <a:tailEnd type="oval"/>
                </a:ln>
                <a:effectLst/>
              </p:spPr>
            </p:cxnSp>
            <p:sp>
              <p:nvSpPr>
                <p:cNvPr id="147" name="任意多边形: 形状 146">
                  <a:extLst>
                    <a:ext uri="{FF2B5EF4-FFF2-40B4-BE49-F238E27FC236}">
                      <a16:creationId xmlns:a16="http://schemas.microsoft.com/office/drawing/2014/main" id="{17381089-6B22-0A6A-992F-CE7ADF1367FA}"/>
                    </a:ext>
                  </a:extLst>
                </p:cNvPr>
                <p:cNvSpPr/>
                <p:nvPr/>
              </p:nvSpPr>
              <p:spPr>
                <a:xfrm flipH="1" flipV="1">
                  <a:off x="8312585" y="4430333"/>
                  <a:ext cx="3343067" cy="986885"/>
                </a:xfrm>
                <a:custGeom>
                  <a:avLst/>
                  <a:gdLst>
                    <a:gd name="connsiteX0" fmla="*/ 0 w 5575412"/>
                    <a:gd name="connsiteY0" fmla="*/ 0 h 1440382"/>
                    <a:gd name="connsiteX1" fmla="*/ 4135030 w 5575412"/>
                    <a:gd name="connsiteY1" fmla="*/ 0 h 1440382"/>
                    <a:gd name="connsiteX2" fmla="*/ 5575412 w 5575412"/>
                    <a:gd name="connsiteY2" fmla="*/ 1440382 h 1440382"/>
                    <a:gd name="connsiteX0" fmla="*/ 0 w 4210221"/>
                    <a:gd name="connsiteY0" fmla="*/ 0 h 1445857"/>
                    <a:gd name="connsiteX1" fmla="*/ 2769839 w 4210221"/>
                    <a:gd name="connsiteY1" fmla="*/ 5475 h 1445857"/>
                    <a:gd name="connsiteX2" fmla="*/ 4210221 w 4210221"/>
                    <a:gd name="connsiteY2" fmla="*/ 1445857 h 1445857"/>
                    <a:gd name="connsiteX0" fmla="*/ 0 w 4744426"/>
                    <a:gd name="connsiteY0" fmla="*/ 1 h 1440382"/>
                    <a:gd name="connsiteX1" fmla="*/ 3304044 w 4744426"/>
                    <a:gd name="connsiteY1" fmla="*/ 0 h 1440382"/>
                    <a:gd name="connsiteX2" fmla="*/ 4744426 w 4744426"/>
                    <a:gd name="connsiteY2" fmla="*/ 1440382 h 1440382"/>
                    <a:gd name="connsiteX0" fmla="*/ 0 w 3859480"/>
                    <a:gd name="connsiteY0" fmla="*/ 10952 h 1440382"/>
                    <a:gd name="connsiteX1" fmla="*/ 2419098 w 3859480"/>
                    <a:gd name="connsiteY1" fmla="*/ 0 h 1440382"/>
                    <a:gd name="connsiteX2" fmla="*/ 3859480 w 3859480"/>
                    <a:gd name="connsiteY2" fmla="*/ 1440382 h 1440382"/>
                    <a:gd name="connsiteX0" fmla="*/ 0 w 4333571"/>
                    <a:gd name="connsiteY0" fmla="*/ 21903 h 1440382"/>
                    <a:gd name="connsiteX1" fmla="*/ 2893189 w 4333571"/>
                    <a:gd name="connsiteY1" fmla="*/ 0 h 1440382"/>
                    <a:gd name="connsiteX2" fmla="*/ 4333571 w 4333571"/>
                    <a:gd name="connsiteY2" fmla="*/ 1440382 h 1440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333571" h="1440382">
                      <a:moveTo>
                        <a:pt x="0" y="21903"/>
                      </a:moveTo>
                      <a:lnTo>
                        <a:pt x="2893189" y="0"/>
                      </a:lnTo>
                      <a:lnTo>
                        <a:pt x="4333571" y="1440382"/>
                      </a:lnTo>
                    </a:path>
                  </a:pathLst>
                </a:custGeom>
                <a:noFill/>
                <a:ln w="9525" cap="flat" cmpd="sng" algn="ctr">
                  <a:gradFill flip="none" rotWithShape="1">
                    <a:gsLst>
                      <a:gs pos="0">
                        <a:srgbClr val="3A95EE">
                          <a:alpha val="0"/>
                        </a:srgbClr>
                      </a:gs>
                      <a:gs pos="100000">
                        <a:srgbClr val="3A95EE"/>
                      </a:gs>
                    </a:gsLst>
                    <a:lin ang="10800000" scaled="1"/>
                    <a:tileRect/>
                  </a:gradFill>
                  <a:prstDash val="solid"/>
                  <a:round/>
                  <a:headEnd type="oval"/>
                  <a:tailEnd type="oval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zh-CN" altLang="en-US" kern="0" dirty="0">
                    <a:solidFill>
                      <a:prstClr val="white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48" name="文本框 147">
                  <a:extLst>
                    <a:ext uri="{FF2B5EF4-FFF2-40B4-BE49-F238E27FC236}">
                      <a16:creationId xmlns:a16="http://schemas.microsoft.com/office/drawing/2014/main" id="{5D91C9F0-FF5B-31AC-35DE-BA142F1701B2}"/>
                    </a:ext>
                  </a:extLst>
                </p:cNvPr>
                <p:cNvSpPr txBox="1"/>
                <p:nvPr/>
              </p:nvSpPr>
              <p:spPr>
                <a:xfrm flipH="1">
                  <a:off x="9131635" y="1863290"/>
                  <a:ext cx="2501775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/>
                  <a:r>
                    <a:rPr lang="zh-CN" altLang="en-US" sz="14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HarmonyOS Sans SC Medium" panose="00000600000000000000" pitchFamily="2" charset="-122"/>
                      <a:ea typeface="HarmonyOS Sans SC Medium" panose="00000600000000000000" pitchFamily="2" charset="-122"/>
                    </a:rPr>
                    <a:t>锐普高端</a:t>
                  </a:r>
                  <a:r>
                    <a:rPr lang="en-US" altLang="zh-CN" sz="14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HarmonyOS Sans SC Medium" panose="00000600000000000000" pitchFamily="2" charset="-122"/>
                      <a:ea typeface="HarmonyOS Sans SC Medium" panose="00000600000000000000" pitchFamily="2" charset="-122"/>
                    </a:rPr>
                    <a:t>PPT</a:t>
                  </a:r>
                  <a:r>
                    <a:rPr lang="zh-CN" altLang="en-US" sz="14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HarmonyOS Sans SC Medium" panose="00000600000000000000" pitchFamily="2" charset="-122"/>
                      <a:ea typeface="HarmonyOS Sans SC Medium" panose="00000600000000000000" pitchFamily="2" charset="-122"/>
                    </a:rPr>
                    <a:t>设计</a:t>
                  </a:r>
                  <a:endParaRPr lang="en-US" altLang="zh-CN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HarmonyOS Sans SC Medium" panose="00000600000000000000" pitchFamily="2" charset="-122"/>
                    <a:ea typeface="HarmonyOS Sans SC Medium" panose="00000600000000000000" pitchFamily="2" charset="-122"/>
                  </a:endParaRPr>
                </a:p>
              </p:txBody>
            </p:sp>
            <p:sp>
              <p:nvSpPr>
                <p:cNvPr id="149" name="文本框 148">
                  <a:extLst>
                    <a:ext uri="{FF2B5EF4-FFF2-40B4-BE49-F238E27FC236}">
                      <a16:creationId xmlns:a16="http://schemas.microsoft.com/office/drawing/2014/main" id="{2634444B-81EE-2E41-A3A8-EE74632D742C}"/>
                    </a:ext>
                  </a:extLst>
                </p:cNvPr>
                <p:cNvSpPr txBox="1"/>
                <p:nvPr/>
              </p:nvSpPr>
              <p:spPr>
                <a:xfrm flipH="1">
                  <a:off x="9440014" y="2143103"/>
                  <a:ext cx="2193396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>
                    <a:spcAft>
                      <a:spcPts val="800"/>
                    </a:spcAft>
                  </a:pPr>
                  <a:r>
                    <a:rPr lang="zh-CN" altLang="en-US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HarmonyOS Sans SC" panose="00000500000000000000" pitchFamily="2" charset="-122"/>
                      <a:ea typeface="HarmonyOS Sans SC" panose="00000500000000000000" pitchFamily="2" charset="-122"/>
                    </a:rPr>
                    <a:t>让每一场演示都深入人心，让每一场演示都深入人心。</a:t>
                  </a:r>
                  <a:endPara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50" name="文本框 149">
                  <a:extLst>
                    <a:ext uri="{FF2B5EF4-FFF2-40B4-BE49-F238E27FC236}">
                      <a16:creationId xmlns:a16="http://schemas.microsoft.com/office/drawing/2014/main" id="{50832BD7-E254-D6AF-EABE-F61B3FD62720}"/>
                    </a:ext>
                  </a:extLst>
                </p:cNvPr>
                <p:cNvSpPr txBox="1"/>
                <p:nvPr/>
              </p:nvSpPr>
              <p:spPr>
                <a:xfrm flipH="1">
                  <a:off x="9131635" y="3234377"/>
                  <a:ext cx="2501775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/>
                  <a:r>
                    <a:rPr lang="zh-CN" altLang="en-US" sz="14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HarmonyOS Sans SC Medium" panose="00000600000000000000" pitchFamily="2" charset="-122"/>
                      <a:ea typeface="HarmonyOS Sans SC Medium" panose="00000600000000000000" pitchFamily="2" charset="-122"/>
                    </a:rPr>
                    <a:t>锐普高端</a:t>
                  </a:r>
                  <a:r>
                    <a:rPr lang="en-US" altLang="zh-CN" sz="14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HarmonyOS Sans SC Medium" panose="00000600000000000000" pitchFamily="2" charset="-122"/>
                      <a:ea typeface="HarmonyOS Sans SC Medium" panose="00000600000000000000" pitchFamily="2" charset="-122"/>
                    </a:rPr>
                    <a:t>PPT</a:t>
                  </a:r>
                  <a:r>
                    <a:rPr lang="zh-CN" altLang="en-US" sz="14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HarmonyOS Sans SC Medium" panose="00000600000000000000" pitchFamily="2" charset="-122"/>
                      <a:ea typeface="HarmonyOS Sans SC Medium" panose="00000600000000000000" pitchFamily="2" charset="-122"/>
                    </a:rPr>
                    <a:t>设计</a:t>
                  </a:r>
                </a:p>
              </p:txBody>
            </p:sp>
            <p:sp>
              <p:nvSpPr>
                <p:cNvPr id="151" name="文本框 150">
                  <a:extLst>
                    <a:ext uri="{FF2B5EF4-FFF2-40B4-BE49-F238E27FC236}">
                      <a16:creationId xmlns:a16="http://schemas.microsoft.com/office/drawing/2014/main" id="{8E42B82D-BBA7-48BB-D322-14523CC84C9B}"/>
                    </a:ext>
                  </a:extLst>
                </p:cNvPr>
                <p:cNvSpPr txBox="1"/>
                <p:nvPr/>
              </p:nvSpPr>
              <p:spPr>
                <a:xfrm flipH="1">
                  <a:off x="9440014" y="3514190"/>
                  <a:ext cx="2193396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>
                    <a:spcAft>
                      <a:spcPts val="800"/>
                    </a:spcAft>
                  </a:pPr>
                  <a:r>
                    <a:rPr lang="zh-CN" altLang="en-US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HarmonyOS Sans SC" panose="00000500000000000000" pitchFamily="2" charset="-122"/>
                      <a:ea typeface="HarmonyOS Sans SC" panose="00000500000000000000" pitchFamily="2" charset="-122"/>
                    </a:rPr>
                    <a:t>让每一场演示都深入人心，让每一场演示都深入人心。</a:t>
                  </a:r>
                  <a:endPara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52" name="文本框 151">
                  <a:extLst>
                    <a:ext uri="{FF2B5EF4-FFF2-40B4-BE49-F238E27FC236}">
                      <a16:creationId xmlns:a16="http://schemas.microsoft.com/office/drawing/2014/main" id="{AF7AC917-A0BC-CB95-9016-C9566C64C3C6}"/>
                    </a:ext>
                  </a:extLst>
                </p:cNvPr>
                <p:cNvSpPr txBox="1"/>
                <p:nvPr/>
              </p:nvSpPr>
              <p:spPr>
                <a:xfrm flipH="1">
                  <a:off x="9131635" y="4580796"/>
                  <a:ext cx="2501775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/>
                  <a:r>
                    <a:rPr lang="zh-CN" altLang="en-US" sz="14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HarmonyOS Sans SC Medium" panose="00000600000000000000" pitchFamily="2" charset="-122"/>
                      <a:ea typeface="HarmonyOS Sans SC Medium" panose="00000600000000000000" pitchFamily="2" charset="-122"/>
                    </a:rPr>
                    <a:t>锐普高端</a:t>
                  </a:r>
                  <a:r>
                    <a:rPr lang="en-US" altLang="zh-CN" sz="14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HarmonyOS Sans SC Medium" panose="00000600000000000000" pitchFamily="2" charset="-122"/>
                      <a:ea typeface="HarmonyOS Sans SC Medium" panose="00000600000000000000" pitchFamily="2" charset="-122"/>
                    </a:rPr>
                    <a:t>PPT</a:t>
                  </a:r>
                  <a:r>
                    <a:rPr lang="zh-CN" altLang="en-US" sz="14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HarmonyOS Sans SC Medium" panose="00000600000000000000" pitchFamily="2" charset="-122"/>
                      <a:ea typeface="HarmonyOS Sans SC Medium" panose="00000600000000000000" pitchFamily="2" charset="-122"/>
                    </a:rPr>
                    <a:t>设计</a:t>
                  </a:r>
                </a:p>
              </p:txBody>
            </p:sp>
            <p:sp>
              <p:nvSpPr>
                <p:cNvPr id="153" name="文本框 152">
                  <a:extLst>
                    <a:ext uri="{FF2B5EF4-FFF2-40B4-BE49-F238E27FC236}">
                      <a16:creationId xmlns:a16="http://schemas.microsoft.com/office/drawing/2014/main" id="{56B220D3-FD54-E7D6-6D9F-238CD2EB1D91}"/>
                    </a:ext>
                  </a:extLst>
                </p:cNvPr>
                <p:cNvSpPr txBox="1"/>
                <p:nvPr/>
              </p:nvSpPr>
              <p:spPr>
                <a:xfrm flipH="1">
                  <a:off x="9440014" y="4860609"/>
                  <a:ext cx="2193396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>
                    <a:spcAft>
                      <a:spcPts val="800"/>
                    </a:spcAft>
                  </a:pPr>
                  <a:r>
                    <a:rPr lang="zh-CN" altLang="en-US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HarmonyOS Sans SC" panose="00000500000000000000" pitchFamily="2" charset="-122"/>
                      <a:ea typeface="HarmonyOS Sans SC" panose="00000500000000000000" pitchFamily="2" charset="-122"/>
                    </a:rPr>
                    <a:t>让每一场演示都深入人心，让每一场演示都深入人心。</a:t>
                  </a:r>
                  <a:endPara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</p:grpSp>
          <p:grpSp>
            <p:nvGrpSpPr>
              <p:cNvPr id="143" name="组合 142">
                <a:extLst>
                  <a:ext uri="{FF2B5EF4-FFF2-40B4-BE49-F238E27FC236}">
                    <a16:creationId xmlns:a16="http://schemas.microsoft.com/office/drawing/2014/main" id="{1DB49FB6-E59F-4295-2B6A-FC88AFC1A41B}"/>
                  </a:ext>
                </a:extLst>
              </p:cNvPr>
              <p:cNvGrpSpPr/>
              <p:nvPr/>
            </p:nvGrpSpPr>
            <p:grpSpPr>
              <a:xfrm>
                <a:off x="529227" y="1863290"/>
                <a:ext cx="3343067" cy="3553928"/>
                <a:chOff x="529227" y="1863290"/>
                <a:chExt cx="3343067" cy="3553928"/>
              </a:xfrm>
            </p:grpSpPr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id="{1490D55E-5354-8A5C-6BF2-EC6C7F33D41F}"/>
                    </a:ext>
                  </a:extLst>
                </p:cNvPr>
                <p:cNvSpPr/>
                <p:nvPr/>
              </p:nvSpPr>
              <p:spPr>
                <a:xfrm>
                  <a:off x="529227" y="2668990"/>
                  <a:ext cx="3268116" cy="986885"/>
                </a:xfrm>
                <a:custGeom>
                  <a:avLst/>
                  <a:gdLst>
                    <a:gd name="connsiteX0" fmla="*/ 0 w 5575412"/>
                    <a:gd name="connsiteY0" fmla="*/ 0 h 1440382"/>
                    <a:gd name="connsiteX1" fmla="*/ 4135030 w 5575412"/>
                    <a:gd name="connsiteY1" fmla="*/ 0 h 1440382"/>
                    <a:gd name="connsiteX2" fmla="*/ 5575412 w 5575412"/>
                    <a:gd name="connsiteY2" fmla="*/ 1440382 h 1440382"/>
                    <a:gd name="connsiteX0" fmla="*/ 0 w 4210221"/>
                    <a:gd name="connsiteY0" fmla="*/ 0 h 1445857"/>
                    <a:gd name="connsiteX1" fmla="*/ 2769839 w 4210221"/>
                    <a:gd name="connsiteY1" fmla="*/ 5475 h 1445857"/>
                    <a:gd name="connsiteX2" fmla="*/ 4210221 w 4210221"/>
                    <a:gd name="connsiteY2" fmla="*/ 1445857 h 1445857"/>
                    <a:gd name="connsiteX0" fmla="*/ 0 w 4744426"/>
                    <a:gd name="connsiteY0" fmla="*/ 1 h 1440382"/>
                    <a:gd name="connsiteX1" fmla="*/ 3304044 w 4744426"/>
                    <a:gd name="connsiteY1" fmla="*/ 0 h 1440382"/>
                    <a:gd name="connsiteX2" fmla="*/ 4744426 w 4744426"/>
                    <a:gd name="connsiteY2" fmla="*/ 1440382 h 1440382"/>
                    <a:gd name="connsiteX0" fmla="*/ 0 w 3859480"/>
                    <a:gd name="connsiteY0" fmla="*/ 10952 h 1440382"/>
                    <a:gd name="connsiteX1" fmla="*/ 2419098 w 3859480"/>
                    <a:gd name="connsiteY1" fmla="*/ 0 h 1440382"/>
                    <a:gd name="connsiteX2" fmla="*/ 3859480 w 3859480"/>
                    <a:gd name="connsiteY2" fmla="*/ 1440382 h 1440382"/>
                    <a:gd name="connsiteX0" fmla="*/ 0 w 4333571"/>
                    <a:gd name="connsiteY0" fmla="*/ 21903 h 1440382"/>
                    <a:gd name="connsiteX1" fmla="*/ 2893189 w 4333571"/>
                    <a:gd name="connsiteY1" fmla="*/ 0 h 1440382"/>
                    <a:gd name="connsiteX2" fmla="*/ 4333571 w 4333571"/>
                    <a:gd name="connsiteY2" fmla="*/ 1440382 h 1440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333571" h="1440382">
                      <a:moveTo>
                        <a:pt x="0" y="21903"/>
                      </a:moveTo>
                      <a:lnTo>
                        <a:pt x="2893189" y="0"/>
                      </a:lnTo>
                      <a:lnTo>
                        <a:pt x="4333571" y="1440382"/>
                      </a:lnTo>
                    </a:path>
                  </a:pathLst>
                </a:custGeom>
                <a:noFill/>
                <a:ln w="9525" cap="flat" cmpd="sng" algn="ctr">
                  <a:gradFill flip="none" rotWithShape="1">
                    <a:gsLst>
                      <a:gs pos="0">
                        <a:srgbClr val="FC521B"/>
                      </a:gs>
                      <a:gs pos="100000">
                        <a:srgbClr val="FC521B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prstDash val="solid"/>
                  <a:round/>
                  <a:headEnd type="oval"/>
                  <a:tailEnd type="oval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cxnSp>
              <p:nvCxnSpPr>
                <p:cNvPr id="109" name="直接连接符 108">
                  <a:extLst>
                    <a:ext uri="{FF2B5EF4-FFF2-40B4-BE49-F238E27FC236}">
                      <a16:creationId xmlns:a16="http://schemas.microsoft.com/office/drawing/2014/main" id="{A856B8B4-14B9-44AF-EC82-425C50E9646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29227" y="4043777"/>
                  <a:ext cx="2870877" cy="0"/>
                </a:xfrm>
                <a:prstGeom prst="line">
                  <a:avLst/>
                </a:prstGeom>
                <a:noFill/>
                <a:ln w="9525" cap="flat" cmpd="sng" algn="ctr">
                  <a:gradFill flip="none" rotWithShape="1">
                    <a:gsLst>
                      <a:gs pos="0">
                        <a:srgbClr val="FC521B"/>
                      </a:gs>
                      <a:gs pos="100000">
                        <a:srgbClr val="FC521B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prstDash val="solid"/>
                  <a:round/>
                  <a:headEnd type="oval"/>
                  <a:tailEnd type="oval"/>
                </a:ln>
                <a:effectLst/>
              </p:spPr>
            </p:cxnSp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651C8AD1-A298-C48E-20C5-33FEFD2A72FB}"/>
                    </a:ext>
                  </a:extLst>
                </p:cNvPr>
                <p:cNvSpPr/>
                <p:nvPr/>
              </p:nvSpPr>
              <p:spPr>
                <a:xfrm flipV="1">
                  <a:off x="529227" y="4430333"/>
                  <a:ext cx="3343067" cy="986885"/>
                </a:xfrm>
                <a:custGeom>
                  <a:avLst/>
                  <a:gdLst>
                    <a:gd name="connsiteX0" fmla="*/ 0 w 5575412"/>
                    <a:gd name="connsiteY0" fmla="*/ 0 h 1440382"/>
                    <a:gd name="connsiteX1" fmla="*/ 4135030 w 5575412"/>
                    <a:gd name="connsiteY1" fmla="*/ 0 h 1440382"/>
                    <a:gd name="connsiteX2" fmla="*/ 5575412 w 5575412"/>
                    <a:gd name="connsiteY2" fmla="*/ 1440382 h 1440382"/>
                    <a:gd name="connsiteX0" fmla="*/ 0 w 4210221"/>
                    <a:gd name="connsiteY0" fmla="*/ 0 h 1445857"/>
                    <a:gd name="connsiteX1" fmla="*/ 2769839 w 4210221"/>
                    <a:gd name="connsiteY1" fmla="*/ 5475 h 1445857"/>
                    <a:gd name="connsiteX2" fmla="*/ 4210221 w 4210221"/>
                    <a:gd name="connsiteY2" fmla="*/ 1445857 h 1445857"/>
                    <a:gd name="connsiteX0" fmla="*/ 0 w 4744426"/>
                    <a:gd name="connsiteY0" fmla="*/ 1 h 1440382"/>
                    <a:gd name="connsiteX1" fmla="*/ 3304044 w 4744426"/>
                    <a:gd name="connsiteY1" fmla="*/ 0 h 1440382"/>
                    <a:gd name="connsiteX2" fmla="*/ 4744426 w 4744426"/>
                    <a:gd name="connsiteY2" fmla="*/ 1440382 h 1440382"/>
                    <a:gd name="connsiteX0" fmla="*/ 0 w 3859480"/>
                    <a:gd name="connsiteY0" fmla="*/ 10952 h 1440382"/>
                    <a:gd name="connsiteX1" fmla="*/ 2419098 w 3859480"/>
                    <a:gd name="connsiteY1" fmla="*/ 0 h 1440382"/>
                    <a:gd name="connsiteX2" fmla="*/ 3859480 w 3859480"/>
                    <a:gd name="connsiteY2" fmla="*/ 1440382 h 1440382"/>
                    <a:gd name="connsiteX0" fmla="*/ 0 w 4333571"/>
                    <a:gd name="connsiteY0" fmla="*/ 21903 h 1440382"/>
                    <a:gd name="connsiteX1" fmla="*/ 2893189 w 4333571"/>
                    <a:gd name="connsiteY1" fmla="*/ 0 h 1440382"/>
                    <a:gd name="connsiteX2" fmla="*/ 4333571 w 4333571"/>
                    <a:gd name="connsiteY2" fmla="*/ 1440382 h 1440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333571" h="1440382">
                      <a:moveTo>
                        <a:pt x="0" y="21903"/>
                      </a:moveTo>
                      <a:lnTo>
                        <a:pt x="2893189" y="0"/>
                      </a:lnTo>
                      <a:lnTo>
                        <a:pt x="4333571" y="1440382"/>
                      </a:lnTo>
                    </a:path>
                  </a:pathLst>
                </a:custGeom>
                <a:noFill/>
                <a:ln w="9525" cap="flat" cmpd="sng" algn="ctr">
                  <a:gradFill flip="none" rotWithShape="1">
                    <a:gsLst>
                      <a:gs pos="0">
                        <a:srgbClr val="FC521B"/>
                      </a:gs>
                      <a:gs pos="100000">
                        <a:srgbClr val="FC521B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prstDash val="solid"/>
                  <a:round/>
                  <a:headEnd type="oval"/>
                  <a:tailEnd type="oval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zh-CN" altLang="en-US" kern="0" dirty="0">
                    <a:solidFill>
                      <a:prstClr val="white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27" name="文本框 126">
                  <a:extLst>
                    <a:ext uri="{FF2B5EF4-FFF2-40B4-BE49-F238E27FC236}">
                      <a16:creationId xmlns:a16="http://schemas.microsoft.com/office/drawing/2014/main" id="{DEC04DBA-1085-8262-4A1E-AB43D37DBE97}"/>
                    </a:ext>
                  </a:extLst>
                </p:cNvPr>
                <p:cNvSpPr txBox="1"/>
                <p:nvPr/>
              </p:nvSpPr>
              <p:spPr>
                <a:xfrm>
                  <a:off x="551469" y="1863290"/>
                  <a:ext cx="2501775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4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HarmonyOS Sans SC Medium" panose="00000600000000000000" pitchFamily="2" charset="-122"/>
                      <a:ea typeface="HarmonyOS Sans SC Medium" panose="00000600000000000000" pitchFamily="2" charset="-122"/>
                    </a:rPr>
                    <a:t>锐普高端</a:t>
                  </a:r>
                  <a:r>
                    <a:rPr lang="en-US" altLang="zh-CN" sz="14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HarmonyOS Sans SC Medium" panose="00000600000000000000" pitchFamily="2" charset="-122"/>
                      <a:ea typeface="HarmonyOS Sans SC Medium" panose="00000600000000000000" pitchFamily="2" charset="-122"/>
                    </a:rPr>
                    <a:t>PPT</a:t>
                  </a:r>
                  <a:r>
                    <a:rPr lang="zh-CN" altLang="en-US" sz="14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HarmonyOS Sans SC Medium" panose="00000600000000000000" pitchFamily="2" charset="-122"/>
                      <a:ea typeface="HarmonyOS Sans SC Medium" panose="00000600000000000000" pitchFamily="2" charset="-122"/>
                    </a:rPr>
                    <a:t>设计</a:t>
                  </a:r>
                  <a:endParaRPr lang="en-US" altLang="zh-CN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HarmonyOS Sans SC Medium" panose="00000600000000000000" pitchFamily="2" charset="-122"/>
                    <a:ea typeface="HarmonyOS Sans SC Medium" panose="00000600000000000000" pitchFamily="2" charset="-122"/>
                  </a:endParaRPr>
                </a:p>
              </p:txBody>
            </p:sp>
            <p:sp>
              <p:nvSpPr>
                <p:cNvPr id="125" name="文本框 124">
                  <a:extLst>
                    <a:ext uri="{FF2B5EF4-FFF2-40B4-BE49-F238E27FC236}">
                      <a16:creationId xmlns:a16="http://schemas.microsoft.com/office/drawing/2014/main" id="{C2D90BBE-093F-9233-E816-01914B83DF30}"/>
                    </a:ext>
                  </a:extLst>
                </p:cNvPr>
                <p:cNvSpPr txBox="1"/>
                <p:nvPr/>
              </p:nvSpPr>
              <p:spPr>
                <a:xfrm>
                  <a:off x="551469" y="2143103"/>
                  <a:ext cx="2193396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spcAft>
                      <a:spcPts val="800"/>
                    </a:spcAft>
                  </a:pPr>
                  <a:r>
                    <a:rPr lang="zh-CN" altLang="en-US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HarmonyOS Sans SC" panose="00000500000000000000" pitchFamily="2" charset="-122"/>
                      <a:ea typeface="HarmonyOS Sans SC" panose="00000500000000000000" pitchFamily="2" charset="-122"/>
                    </a:rPr>
                    <a:t>让每一场演示都深入人心，让每一场演示都深入人心。</a:t>
                  </a:r>
                  <a:endPara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36" name="文本框 135">
                  <a:extLst>
                    <a:ext uri="{FF2B5EF4-FFF2-40B4-BE49-F238E27FC236}">
                      <a16:creationId xmlns:a16="http://schemas.microsoft.com/office/drawing/2014/main" id="{4FCDD07C-425E-86B7-A06D-812841A73B3F}"/>
                    </a:ext>
                  </a:extLst>
                </p:cNvPr>
                <p:cNvSpPr txBox="1"/>
                <p:nvPr/>
              </p:nvSpPr>
              <p:spPr>
                <a:xfrm>
                  <a:off x="551469" y="3234377"/>
                  <a:ext cx="2501775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4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HarmonyOS Sans SC Medium" panose="00000600000000000000" pitchFamily="2" charset="-122"/>
                      <a:ea typeface="HarmonyOS Sans SC Medium" panose="00000600000000000000" pitchFamily="2" charset="-122"/>
                    </a:rPr>
                    <a:t>锐普高端</a:t>
                  </a:r>
                  <a:r>
                    <a:rPr lang="en-US" altLang="zh-CN" sz="14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HarmonyOS Sans SC Medium" panose="00000600000000000000" pitchFamily="2" charset="-122"/>
                      <a:ea typeface="HarmonyOS Sans SC Medium" panose="00000600000000000000" pitchFamily="2" charset="-122"/>
                    </a:rPr>
                    <a:t>PPT</a:t>
                  </a:r>
                  <a:r>
                    <a:rPr lang="zh-CN" altLang="en-US" sz="14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HarmonyOS Sans SC Medium" panose="00000600000000000000" pitchFamily="2" charset="-122"/>
                      <a:ea typeface="HarmonyOS Sans SC Medium" panose="00000600000000000000" pitchFamily="2" charset="-122"/>
                    </a:rPr>
                    <a:t>设计</a:t>
                  </a:r>
                </a:p>
              </p:txBody>
            </p:sp>
            <p:sp>
              <p:nvSpPr>
                <p:cNvPr id="137" name="文本框 136">
                  <a:extLst>
                    <a:ext uri="{FF2B5EF4-FFF2-40B4-BE49-F238E27FC236}">
                      <a16:creationId xmlns:a16="http://schemas.microsoft.com/office/drawing/2014/main" id="{A2B5AD66-3E1A-9831-1D5E-21333C39B9BE}"/>
                    </a:ext>
                  </a:extLst>
                </p:cNvPr>
                <p:cNvSpPr txBox="1"/>
                <p:nvPr/>
              </p:nvSpPr>
              <p:spPr>
                <a:xfrm>
                  <a:off x="551469" y="3514190"/>
                  <a:ext cx="2193396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spcAft>
                      <a:spcPts val="800"/>
                    </a:spcAft>
                  </a:pPr>
                  <a:r>
                    <a:rPr lang="zh-CN" altLang="en-US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HarmonyOS Sans SC" panose="00000500000000000000" pitchFamily="2" charset="-122"/>
                      <a:ea typeface="HarmonyOS Sans SC" panose="00000500000000000000" pitchFamily="2" charset="-122"/>
                    </a:rPr>
                    <a:t>让每一场演示都深入人心，让每一场演示都深入人心。</a:t>
                  </a:r>
                  <a:endPara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39" name="文本框 138">
                  <a:extLst>
                    <a:ext uri="{FF2B5EF4-FFF2-40B4-BE49-F238E27FC236}">
                      <a16:creationId xmlns:a16="http://schemas.microsoft.com/office/drawing/2014/main" id="{FBC519DE-2873-51A2-6288-49F555A04EB5}"/>
                    </a:ext>
                  </a:extLst>
                </p:cNvPr>
                <p:cNvSpPr txBox="1"/>
                <p:nvPr/>
              </p:nvSpPr>
              <p:spPr>
                <a:xfrm>
                  <a:off x="551469" y="4580796"/>
                  <a:ext cx="2501775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4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HarmonyOS Sans SC Medium" panose="00000600000000000000" pitchFamily="2" charset="-122"/>
                      <a:ea typeface="HarmonyOS Sans SC Medium" panose="00000600000000000000" pitchFamily="2" charset="-122"/>
                    </a:rPr>
                    <a:t>锐普高端</a:t>
                  </a:r>
                  <a:r>
                    <a:rPr lang="en-US" altLang="zh-CN" sz="14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HarmonyOS Sans SC Medium" panose="00000600000000000000" pitchFamily="2" charset="-122"/>
                      <a:ea typeface="HarmonyOS Sans SC Medium" panose="00000600000000000000" pitchFamily="2" charset="-122"/>
                    </a:rPr>
                    <a:t>PPT</a:t>
                  </a:r>
                  <a:r>
                    <a:rPr lang="zh-CN" altLang="en-US" sz="14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HarmonyOS Sans SC Medium" panose="00000600000000000000" pitchFamily="2" charset="-122"/>
                      <a:ea typeface="HarmonyOS Sans SC Medium" panose="00000600000000000000" pitchFamily="2" charset="-122"/>
                    </a:rPr>
                    <a:t>设计</a:t>
                  </a:r>
                </a:p>
              </p:txBody>
            </p:sp>
            <p:sp>
              <p:nvSpPr>
                <p:cNvPr id="140" name="文本框 139">
                  <a:extLst>
                    <a:ext uri="{FF2B5EF4-FFF2-40B4-BE49-F238E27FC236}">
                      <a16:creationId xmlns:a16="http://schemas.microsoft.com/office/drawing/2014/main" id="{AA12A7F4-D2D0-D5E3-B95D-B244921DF2C8}"/>
                    </a:ext>
                  </a:extLst>
                </p:cNvPr>
                <p:cNvSpPr txBox="1"/>
                <p:nvPr/>
              </p:nvSpPr>
              <p:spPr>
                <a:xfrm>
                  <a:off x="551469" y="4860609"/>
                  <a:ext cx="2193396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spcAft>
                      <a:spcPts val="800"/>
                    </a:spcAft>
                  </a:pPr>
                  <a:r>
                    <a:rPr lang="zh-CN" altLang="en-US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HarmonyOS Sans SC" panose="00000500000000000000" pitchFamily="2" charset="-122"/>
                      <a:ea typeface="HarmonyOS Sans SC" panose="00000500000000000000" pitchFamily="2" charset="-122"/>
                    </a:rPr>
                    <a:t>让每一场演示都深入人心，让每一场演示都深入人心。</a:t>
                  </a:r>
                  <a:endPara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</p:grpSp>
        </p:grpSp>
        <p:pic>
          <p:nvPicPr>
            <p:cNvPr id="167" name="图片 166" descr="图标&#10;&#10;描述已自动生成">
              <a:extLst>
                <a:ext uri="{FF2B5EF4-FFF2-40B4-BE49-F238E27FC236}">
                  <a16:creationId xmlns:a16="http://schemas.microsoft.com/office/drawing/2014/main" id="{B042326E-74F5-2890-E405-7C409B60237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9605" t="-14322" r="-9605" b="3717"/>
            <a:stretch/>
          </p:blipFill>
          <p:spPr>
            <a:xfrm>
              <a:off x="4760688" y="527537"/>
              <a:ext cx="2670626" cy="5562600"/>
            </a:xfrm>
            <a:custGeom>
              <a:avLst/>
              <a:gdLst>
                <a:gd name="connsiteX0" fmla="*/ 1120142 w 2240285"/>
                <a:gd name="connsiteY0" fmla="*/ 0 h 3825908"/>
                <a:gd name="connsiteX1" fmla="*/ 2189693 w 2240285"/>
                <a:gd name="connsiteY1" fmla="*/ 326703 h 3825908"/>
                <a:gd name="connsiteX2" fmla="*/ 2240285 w 2240285"/>
                <a:gd name="connsiteY2" fmla="*/ 364535 h 3825908"/>
                <a:gd name="connsiteX3" fmla="*/ 2240285 w 2240285"/>
                <a:gd name="connsiteY3" fmla="*/ 3461373 h 3825908"/>
                <a:gd name="connsiteX4" fmla="*/ 2189693 w 2240285"/>
                <a:gd name="connsiteY4" fmla="*/ 3499206 h 3825908"/>
                <a:gd name="connsiteX5" fmla="*/ 1120142 w 2240285"/>
                <a:gd name="connsiteY5" fmla="*/ 3825908 h 3825908"/>
                <a:gd name="connsiteX6" fmla="*/ 50592 w 2240285"/>
                <a:gd name="connsiteY6" fmla="*/ 3499206 h 3825908"/>
                <a:gd name="connsiteX7" fmla="*/ 0 w 2240285"/>
                <a:gd name="connsiteY7" fmla="*/ 3461374 h 3825908"/>
                <a:gd name="connsiteX8" fmla="*/ 0 w 2240285"/>
                <a:gd name="connsiteY8" fmla="*/ 364534 h 3825908"/>
                <a:gd name="connsiteX9" fmla="*/ 50592 w 2240285"/>
                <a:gd name="connsiteY9" fmla="*/ 326703 h 3825908"/>
                <a:gd name="connsiteX10" fmla="*/ 1120142 w 2240285"/>
                <a:gd name="connsiteY10" fmla="*/ 0 h 3825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40285" h="3825908">
                  <a:moveTo>
                    <a:pt x="1120142" y="0"/>
                  </a:moveTo>
                  <a:cubicBezTo>
                    <a:pt x="1516328" y="0"/>
                    <a:pt x="1884383" y="120440"/>
                    <a:pt x="2189693" y="326703"/>
                  </a:cubicBezTo>
                  <a:lnTo>
                    <a:pt x="2240285" y="364535"/>
                  </a:lnTo>
                  <a:lnTo>
                    <a:pt x="2240285" y="3461373"/>
                  </a:lnTo>
                  <a:lnTo>
                    <a:pt x="2189693" y="3499206"/>
                  </a:lnTo>
                  <a:cubicBezTo>
                    <a:pt x="1884383" y="3705469"/>
                    <a:pt x="1516328" y="3825908"/>
                    <a:pt x="1120142" y="3825908"/>
                  </a:cubicBezTo>
                  <a:cubicBezTo>
                    <a:pt x="723957" y="3825908"/>
                    <a:pt x="355901" y="3705469"/>
                    <a:pt x="50592" y="3499206"/>
                  </a:cubicBezTo>
                  <a:lnTo>
                    <a:pt x="0" y="3461374"/>
                  </a:lnTo>
                  <a:lnTo>
                    <a:pt x="0" y="364534"/>
                  </a:lnTo>
                  <a:lnTo>
                    <a:pt x="50592" y="326703"/>
                  </a:lnTo>
                  <a:cubicBezTo>
                    <a:pt x="355901" y="120440"/>
                    <a:pt x="723957" y="0"/>
                    <a:pt x="1120142" y="0"/>
                  </a:cubicBezTo>
                  <a:close/>
                </a:path>
              </a:pathLst>
            </a:custGeom>
          </p:spPr>
        </p:pic>
        <p:sp>
          <p:nvSpPr>
            <p:cNvPr id="158" name="文本框 157">
              <a:extLst>
                <a:ext uri="{FF2B5EF4-FFF2-40B4-BE49-F238E27FC236}">
                  <a16:creationId xmlns:a16="http://schemas.microsoft.com/office/drawing/2014/main" id="{C70F79CC-130D-FBCA-3704-C460E552F711}"/>
                </a:ext>
              </a:extLst>
            </p:cNvPr>
            <p:cNvSpPr txBox="1"/>
            <p:nvPr/>
          </p:nvSpPr>
          <p:spPr>
            <a:xfrm rot="5400000" flipV="1">
              <a:off x="2941474" y="3267883"/>
              <a:ext cx="3504486" cy="1818600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en-US" altLang="zh-CN" sz="3600" dirty="0">
                  <a:ln w="6350">
                    <a:gradFill>
                      <a:gsLst>
                        <a:gs pos="0">
                          <a:schemeClr val="bg1">
                            <a:alpha val="4600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DOUYU Font" pitchFamily="2" charset="-122"/>
                  <a:ea typeface="DOUYU Font" pitchFamily="2" charset="-122"/>
                </a:rPr>
                <a:t>INNOVATION</a:t>
              </a:r>
              <a:endParaRPr lang="zh-CN" altLang="en-US" sz="3600" dirty="0">
                <a:ln w="6350">
                  <a:gradFill>
                    <a:gsLst>
                      <a:gs pos="0">
                        <a:schemeClr val="bg1">
                          <a:alpha val="46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DOUYU Font" pitchFamily="2" charset="-122"/>
                <a:ea typeface="DOUYU Font" pitchFamily="2" charset="-122"/>
              </a:endParaRP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DF6A3969-EF16-8A72-A174-148CB3FE3E67}"/>
                </a:ext>
              </a:extLst>
            </p:cNvPr>
            <p:cNvSpPr txBox="1"/>
            <p:nvPr/>
          </p:nvSpPr>
          <p:spPr>
            <a:xfrm>
              <a:off x="3549097" y="2799046"/>
              <a:ext cx="861774" cy="275688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400" b="0" i="0" u="none" strike="noStrike" kern="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DOUYU Font" pitchFamily="2" charset="-122"/>
                  <a:ea typeface="DOUYU Font" pitchFamily="2" charset="-122"/>
                </a:rPr>
                <a:t>创新</a:t>
              </a:r>
            </a:p>
          </p:txBody>
        </p:sp>
        <p:grpSp>
          <p:nvGrpSpPr>
            <p:cNvPr id="160" name="组合 159">
              <a:extLst>
                <a:ext uri="{FF2B5EF4-FFF2-40B4-BE49-F238E27FC236}">
                  <a16:creationId xmlns:a16="http://schemas.microsoft.com/office/drawing/2014/main" id="{1CFCC35F-BD29-B0E3-A3D5-3F02F80B145B}"/>
                </a:ext>
              </a:extLst>
            </p:cNvPr>
            <p:cNvGrpSpPr/>
            <p:nvPr/>
          </p:nvGrpSpPr>
          <p:grpSpPr>
            <a:xfrm flipH="1">
              <a:off x="6624662" y="2424940"/>
              <a:ext cx="2053920" cy="3504486"/>
              <a:chOff x="3524562" y="2424941"/>
              <a:chExt cx="2053920" cy="3504486"/>
            </a:xfrm>
          </p:grpSpPr>
          <p:sp>
            <p:nvSpPr>
              <p:cNvPr id="161" name="文本框 160">
                <a:extLst>
                  <a:ext uri="{FF2B5EF4-FFF2-40B4-BE49-F238E27FC236}">
                    <a16:creationId xmlns:a16="http://schemas.microsoft.com/office/drawing/2014/main" id="{6DAA3A53-9C4B-8BC5-6962-97DACA801674}"/>
                  </a:ext>
                </a:extLst>
              </p:cNvPr>
              <p:cNvSpPr txBox="1"/>
              <p:nvPr/>
            </p:nvSpPr>
            <p:spPr>
              <a:xfrm rot="5400000" flipV="1">
                <a:off x="2916939" y="3267884"/>
                <a:ext cx="3504486" cy="1818600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ArchUp">
                  <a:avLst/>
                </a:prstTxWarp>
                <a:spAutoFit/>
              </a:bodyPr>
              <a:lstStyle/>
              <a:p>
                <a:pPr algn="ctr"/>
                <a:r>
                  <a:rPr lang="en-US" altLang="zh-CN" sz="3600" dirty="0">
                    <a:ln w="6350">
                      <a:gradFill>
                        <a:gsLst>
                          <a:gs pos="0">
                            <a:schemeClr val="bg1">
                              <a:alpha val="46000"/>
                            </a:schemeClr>
                          </a:gs>
                          <a:gs pos="100000">
                            <a:schemeClr val="bg1">
                              <a:alpha val="0"/>
                            </a:schemeClr>
                          </a:gs>
                        </a:gsLst>
                        <a:lin ang="5400000" scaled="1"/>
                      </a:gradFill>
                    </a:ln>
                    <a:noFill/>
                    <a:latin typeface="DOUYU Font" pitchFamily="2" charset="-122"/>
                    <a:ea typeface="DOUYU Font" pitchFamily="2" charset="-122"/>
                  </a:rPr>
                  <a:t>INADEQUATE</a:t>
                </a:r>
                <a:endParaRPr lang="zh-CN" altLang="en-US" sz="3600" dirty="0">
                  <a:ln w="6350">
                    <a:gradFill>
                      <a:gsLst>
                        <a:gs pos="0">
                          <a:schemeClr val="bg1">
                            <a:alpha val="4600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DOUYU Font" pitchFamily="2" charset="-122"/>
                  <a:ea typeface="DOUYU Font" pitchFamily="2" charset="-122"/>
                </a:endParaRPr>
              </a:p>
            </p:txBody>
          </p:sp>
          <p:sp>
            <p:nvSpPr>
              <p:cNvPr id="162" name="文本框 161">
                <a:extLst>
                  <a:ext uri="{FF2B5EF4-FFF2-40B4-BE49-F238E27FC236}">
                    <a16:creationId xmlns:a16="http://schemas.microsoft.com/office/drawing/2014/main" id="{023A6FE2-7743-83BB-BAA5-86A1B7DCA438}"/>
                  </a:ext>
                </a:extLst>
              </p:cNvPr>
              <p:cNvSpPr txBox="1"/>
              <p:nvPr/>
            </p:nvSpPr>
            <p:spPr>
              <a:xfrm>
                <a:off x="3524562" y="2799047"/>
                <a:ext cx="861774" cy="2756884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4400" b="0" i="0" u="none" strike="noStrike" kern="0" cap="none" spc="60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DOUYU Font" pitchFamily="2" charset="-122"/>
                    <a:ea typeface="DOUYU Font" pitchFamily="2" charset="-122"/>
                  </a:rPr>
                  <a:t>不足</a:t>
                </a:r>
              </a:p>
            </p:txBody>
          </p:sp>
        </p:grpSp>
      </p:grpSp>
      <p:pic>
        <p:nvPicPr>
          <p:cNvPr id="2" name="图片 1" descr="图片包含 游戏机&#10;&#10;描述已自动生成">
            <a:extLst>
              <a:ext uri="{FF2B5EF4-FFF2-40B4-BE49-F238E27FC236}">
                <a16:creationId xmlns:a16="http://schemas.microsoft.com/office/drawing/2014/main" id="{B3C1AC0D-55A5-FAD5-C4A7-729653B923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600" y="512763"/>
            <a:ext cx="1160463" cy="313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5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AD4C54F5-D87B-8C5D-4AEB-EEB41C245BF0}"/>
              </a:ext>
            </a:extLst>
          </p:cNvPr>
          <p:cNvGrpSpPr/>
          <p:nvPr/>
        </p:nvGrpSpPr>
        <p:grpSpPr>
          <a:xfrm>
            <a:off x="379643" y="263964"/>
            <a:ext cx="3838780" cy="983883"/>
            <a:chOff x="379643" y="263964"/>
            <a:chExt cx="3838780" cy="9838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18D1B7AA-614D-04F1-2F73-1AA8E3934FD1}"/>
                </a:ext>
              </a:extLst>
            </p:cNvPr>
            <p:cNvSpPr txBox="1"/>
            <p:nvPr/>
          </p:nvSpPr>
          <p:spPr>
            <a:xfrm>
              <a:off x="1366360" y="482787"/>
              <a:ext cx="285206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2700000" scaled="1"/>
                    <a:tileRect/>
                  </a:gradFill>
                  <a:latin typeface="DOUYU Font" pitchFamily="2" charset="-122"/>
                  <a:ea typeface="DOUYU Font" pitchFamily="2" charset="-122"/>
                </a:rPr>
                <a:t>问题分析</a:t>
              </a:r>
              <a:endParaRPr lang="en-US" altLang="zh-CN" sz="4000" dirty="0"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  <a:tileRect/>
                </a:gradFill>
                <a:latin typeface="DOUYU Font" pitchFamily="2" charset="-122"/>
                <a:ea typeface="DOUYU Font" pitchFamily="2" charset="-122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4B094593-AAE8-2BAB-E760-2E0AA03E697D}"/>
                </a:ext>
              </a:extLst>
            </p:cNvPr>
            <p:cNvGrpSpPr/>
            <p:nvPr/>
          </p:nvGrpSpPr>
          <p:grpSpPr>
            <a:xfrm>
              <a:off x="379643" y="263964"/>
              <a:ext cx="992055" cy="983883"/>
              <a:chOff x="379643" y="263964"/>
              <a:chExt cx="992055" cy="983883"/>
            </a:xfrm>
          </p:grpSpPr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id="{254C2037-BA5A-6C3A-07BA-AEAA5C2C147B}"/>
                  </a:ext>
                </a:extLst>
              </p:cNvPr>
              <p:cNvGrpSpPr/>
              <p:nvPr/>
            </p:nvGrpSpPr>
            <p:grpSpPr>
              <a:xfrm>
                <a:off x="379643" y="263964"/>
                <a:ext cx="989064" cy="983883"/>
                <a:chOff x="4463220" y="2203629"/>
                <a:chExt cx="1172723" cy="1166580"/>
              </a:xfrm>
            </p:grpSpPr>
            <p:sp>
              <p:nvSpPr>
                <p:cNvPr id="7" name="矩形 6">
                  <a:extLst>
                    <a:ext uri="{FF2B5EF4-FFF2-40B4-BE49-F238E27FC236}">
                      <a16:creationId xmlns:a16="http://schemas.microsoft.com/office/drawing/2014/main" id="{2FEA0BF6-2107-2951-8812-2AC814B72B9B}"/>
                    </a:ext>
                  </a:extLst>
                </p:cNvPr>
                <p:cNvSpPr/>
                <p:nvPr/>
              </p:nvSpPr>
              <p:spPr>
                <a:xfrm>
                  <a:off x="4552949" y="2289929"/>
                  <a:ext cx="990481" cy="990481"/>
                </a:xfrm>
                <a:prstGeom prst="rect">
                  <a:avLst/>
                </a:prstGeom>
                <a:noFill/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8" name="矩形 7">
                  <a:extLst>
                    <a:ext uri="{FF2B5EF4-FFF2-40B4-BE49-F238E27FC236}">
                      <a16:creationId xmlns:a16="http://schemas.microsoft.com/office/drawing/2014/main" id="{3E8992EE-9C62-9CEF-4348-A9D02F66DF36}"/>
                    </a:ext>
                  </a:extLst>
                </p:cNvPr>
                <p:cNvSpPr/>
                <p:nvPr/>
              </p:nvSpPr>
              <p:spPr>
                <a:xfrm>
                  <a:off x="4463220" y="220362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9" name="矩形 8">
                  <a:extLst>
                    <a:ext uri="{FF2B5EF4-FFF2-40B4-BE49-F238E27FC236}">
                      <a16:creationId xmlns:a16="http://schemas.microsoft.com/office/drawing/2014/main" id="{7EDFA072-F16A-FB91-CFA5-9F605F436BDC}"/>
                    </a:ext>
                  </a:extLst>
                </p:cNvPr>
                <p:cNvSpPr/>
                <p:nvPr/>
              </p:nvSpPr>
              <p:spPr>
                <a:xfrm>
                  <a:off x="5458583" y="220362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0" name="矩形 9">
                  <a:extLst>
                    <a:ext uri="{FF2B5EF4-FFF2-40B4-BE49-F238E27FC236}">
                      <a16:creationId xmlns:a16="http://schemas.microsoft.com/office/drawing/2014/main" id="{A5413C24-C475-BE29-264A-2DAF3E1A4F81}"/>
                    </a:ext>
                  </a:extLst>
                </p:cNvPr>
                <p:cNvSpPr/>
                <p:nvPr/>
              </p:nvSpPr>
              <p:spPr>
                <a:xfrm>
                  <a:off x="4463220" y="319284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1" name="矩形 10">
                  <a:extLst>
                    <a:ext uri="{FF2B5EF4-FFF2-40B4-BE49-F238E27FC236}">
                      <a16:creationId xmlns:a16="http://schemas.microsoft.com/office/drawing/2014/main" id="{33016180-8F25-D12F-720C-6454970AADC2}"/>
                    </a:ext>
                  </a:extLst>
                </p:cNvPr>
                <p:cNvSpPr/>
                <p:nvPr/>
              </p:nvSpPr>
              <p:spPr>
                <a:xfrm>
                  <a:off x="5458583" y="319284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</p:grp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1769A11-6DBE-5CB7-5165-245060B7FF76}"/>
                  </a:ext>
                </a:extLst>
              </p:cNvPr>
              <p:cNvSpPr txBox="1"/>
              <p:nvPr/>
            </p:nvSpPr>
            <p:spPr>
              <a:xfrm>
                <a:off x="395148" y="513488"/>
                <a:ext cx="97655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rgbClr val="3A95EE"/>
                    </a:solidFill>
                    <a:effectLst>
                      <a:outerShdw blurRad="50800" dist="38100" dir="2700000" algn="tl" rotWithShape="0">
                        <a:srgbClr val="3A95EE">
                          <a:alpha val="40000"/>
                        </a:srgbClr>
                      </a:outerShdw>
                    </a:effectLst>
                    <a:latin typeface="DOUYU Font" pitchFamily="2" charset="-122"/>
                    <a:ea typeface="DOUYU Font" pitchFamily="2" charset="-122"/>
                  </a:rPr>
                  <a:t>03</a:t>
                </a:r>
                <a:endParaRPr lang="zh-CN" altLang="en-US" sz="3200" dirty="0">
                  <a:solidFill>
                    <a:srgbClr val="3A95EE"/>
                  </a:solidFill>
                  <a:effectLst>
                    <a:outerShdw blurRad="50800" dist="38100" dir="2700000" algn="tl" rotWithShape="0">
                      <a:srgbClr val="3A95EE">
                        <a:alpha val="40000"/>
                      </a:srgbClr>
                    </a:outerShdw>
                  </a:effectLst>
                  <a:latin typeface="DOUYU Font" pitchFamily="2" charset="-122"/>
                  <a:ea typeface="DOUYU Font" pitchFamily="2" charset="-122"/>
                </a:endParaRPr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5938887-D24D-6734-91C1-65DEE3F62B31}"/>
              </a:ext>
            </a:extLst>
          </p:cNvPr>
          <p:cNvGrpSpPr/>
          <p:nvPr/>
        </p:nvGrpSpPr>
        <p:grpSpPr>
          <a:xfrm>
            <a:off x="1039998" y="1161497"/>
            <a:ext cx="10636065" cy="1838878"/>
            <a:chOff x="1039998" y="1161497"/>
            <a:chExt cx="10636065" cy="1838878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EA59BA08-756B-8C84-2975-74D49988C0BD}"/>
                </a:ext>
              </a:extLst>
            </p:cNvPr>
            <p:cNvSpPr/>
            <p:nvPr/>
          </p:nvSpPr>
          <p:spPr>
            <a:xfrm>
              <a:off x="2311400" y="1483018"/>
              <a:ext cx="9364663" cy="1517357"/>
            </a:xfrm>
            <a:prstGeom prst="rect">
              <a:avLst/>
            </a:prstGeom>
            <a:gradFill flip="none" rotWithShape="1">
              <a:gsLst>
                <a:gs pos="0">
                  <a:srgbClr val="B0E5FF">
                    <a:alpha val="0"/>
                  </a:srgbClr>
                </a:gs>
                <a:gs pos="98000">
                  <a:srgbClr val="B0E5FF">
                    <a:alpha val="20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301A89D6-56A3-88D2-5733-D3EF84F54DBC}"/>
                </a:ext>
              </a:extLst>
            </p:cNvPr>
            <p:cNvSpPr/>
            <p:nvPr/>
          </p:nvSpPr>
          <p:spPr>
            <a:xfrm>
              <a:off x="1752600" y="1458355"/>
              <a:ext cx="1090798" cy="1542020"/>
            </a:xfrm>
            <a:prstGeom prst="triangle">
              <a:avLst/>
            </a:prstGeom>
            <a:solidFill>
              <a:srgbClr val="B0E5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C3A9A48-3C85-4ED2-901A-8FCF059872DC}"/>
                </a:ext>
              </a:extLst>
            </p:cNvPr>
            <p:cNvSpPr txBox="1"/>
            <p:nvPr/>
          </p:nvSpPr>
          <p:spPr>
            <a:xfrm>
              <a:off x="4912381" y="2045564"/>
              <a:ext cx="5149946" cy="7402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spcAft>
                  <a:spcPts val="80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让每一场演示都深入人心，让每一场演示都深入人心，让每一场演示都深入人心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,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让每一场演示都深入人心，让每一场演示都深入人心，让每一场演示都深入人心。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89411DED-06C3-EB25-C4BD-844D7F30B9FB}"/>
                </a:ext>
              </a:extLst>
            </p:cNvPr>
            <p:cNvGrpSpPr/>
            <p:nvPr/>
          </p:nvGrpSpPr>
          <p:grpSpPr>
            <a:xfrm>
              <a:off x="2124507" y="1161497"/>
              <a:ext cx="2423451" cy="1838878"/>
              <a:chOff x="2866099" y="1037635"/>
              <a:chExt cx="2423451" cy="1838878"/>
            </a:xfrm>
          </p:grpSpPr>
          <p:pic>
            <p:nvPicPr>
              <p:cNvPr id="30" name="图片 29" descr="卡通人物&#10;&#10;描述已自动生成">
                <a:extLst>
                  <a:ext uri="{FF2B5EF4-FFF2-40B4-BE49-F238E27FC236}">
                    <a16:creationId xmlns:a16="http://schemas.microsoft.com/office/drawing/2014/main" id="{CBEFF69E-0F37-2E36-B51D-8AE2FB15E36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29945"/>
              <a:stretch/>
            </p:blipFill>
            <p:spPr>
              <a:xfrm>
                <a:off x="2866099" y="1155572"/>
                <a:ext cx="2423451" cy="1720941"/>
              </a:xfrm>
              <a:prstGeom prst="rect">
                <a:avLst/>
              </a:prstGeom>
            </p:spPr>
          </p:pic>
          <p:grpSp>
            <p:nvGrpSpPr>
              <p:cNvPr id="37" name="组合 36">
                <a:extLst>
                  <a:ext uri="{FF2B5EF4-FFF2-40B4-BE49-F238E27FC236}">
                    <a16:creationId xmlns:a16="http://schemas.microsoft.com/office/drawing/2014/main" id="{E83E5817-8A50-5CB7-F674-7EA273B52C58}"/>
                  </a:ext>
                </a:extLst>
              </p:cNvPr>
              <p:cNvGrpSpPr/>
              <p:nvPr/>
            </p:nvGrpSpPr>
            <p:grpSpPr>
              <a:xfrm>
                <a:off x="4530134" y="1037635"/>
                <a:ext cx="485976" cy="563437"/>
                <a:chOff x="4618394" y="917520"/>
                <a:chExt cx="485976" cy="563437"/>
              </a:xfrm>
            </p:grpSpPr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668C7D9A-3BE1-B66D-83C9-42A524C93891}"/>
                    </a:ext>
                  </a:extLst>
                </p:cNvPr>
                <p:cNvSpPr/>
                <p:nvPr/>
              </p:nvSpPr>
              <p:spPr>
                <a:xfrm>
                  <a:off x="4830897" y="1145204"/>
                  <a:ext cx="273473" cy="335753"/>
                </a:xfrm>
                <a:custGeom>
                  <a:avLst/>
                  <a:gdLst>
                    <a:gd name="connsiteX0" fmla="*/ 3772 w 273473"/>
                    <a:gd name="connsiteY0" fmla="*/ 304289 h 335753"/>
                    <a:gd name="connsiteX1" fmla="*/ 2629 w 273473"/>
                    <a:gd name="connsiteY1" fmla="*/ 267427 h 335753"/>
                    <a:gd name="connsiteX2" fmla="*/ 28822 w 273473"/>
                    <a:gd name="connsiteY2" fmla="*/ 241233 h 335753"/>
                    <a:gd name="connsiteX3" fmla="*/ 69971 w 273473"/>
                    <a:gd name="connsiteY3" fmla="*/ 243043 h 335753"/>
                    <a:gd name="connsiteX4" fmla="*/ 100736 w 273473"/>
                    <a:gd name="connsiteY4" fmla="*/ 269713 h 335753"/>
                    <a:gd name="connsiteX5" fmla="*/ 78876 w 273473"/>
                    <a:gd name="connsiteY5" fmla="*/ 331279 h 335753"/>
                    <a:gd name="connsiteX6" fmla="*/ 75876 w 273473"/>
                    <a:gd name="connsiteY6" fmla="*/ 332578 h 335753"/>
                    <a:gd name="connsiteX7" fmla="*/ 35109 w 273473"/>
                    <a:gd name="connsiteY7" fmla="*/ 330959 h 335753"/>
                    <a:gd name="connsiteX8" fmla="*/ 3772 w 273473"/>
                    <a:gd name="connsiteY8" fmla="*/ 304289 h 335753"/>
                    <a:gd name="connsiteX9" fmla="*/ 262756 w 273473"/>
                    <a:gd name="connsiteY9" fmla="*/ 65592 h 335753"/>
                    <a:gd name="connsiteX10" fmla="*/ 263899 w 273473"/>
                    <a:gd name="connsiteY10" fmla="*/ 146269 h 335753"/>
                    <a:gd name="connsiteX11" fmla="*/ 212941 w 273473"/>
                    <a:gd name="connsiteY11" fmla="*/ 198275 h 335753"/>
                    <a:gd name="connsiteX12" fmla="*/ 134360 w 273473"/>
                    <a:gd name="connsiteY12" fmla="*/ 194751 h 335753"/>
                    <a:gd name="connsiteX13" fmla="*/ 119881 w 273473"/>
                    <a:gd name="connsiteY13" fmla="*/ 225612 h 335753"/>
                    <a:gd name="connsiteX14" fmla="*/ 44920 w 273473"/>
                    <a:gd name="connsiteY14" fmla="*/ 195894 h 335753"/>
                    <a:gd name="connsiteX15" fmla="*/ 76543 w 273473"/>
                    <a:gd name="connsiteY15" fmla="*/ 108645 h 335753"/>
                    <a:gd name="connsiteX16" fmla="*/ 107689 w 273473"/>
                    <a:gd name="connsiteY16" fmla="*/ 121028 h 335753"/>
                    <a:gd name="connsiteX17" fmla="*/ 155314 w 273473"/>
                    <a:gd name="connsiteY17" fmla="*/ 132172 h 335753"/>
                    <a:gd name="connsiteX18" fmla="*/ 180365 w 273473"/>
                    <a:gd name="connsiteY18" fmla="*/ 114265 h 335753"/>
                    <a:gd name="connsiteX19" fmla="*/ 181413 w 273473"/>
                    <a:gd name="connsiteY19" fmla="*/ 93310 h 335753"/>
                    <a:gd name="connsiteX20" fmla="*/ 166935 w 273473"/>
                    <a:gd name="connsiteY20" fmla="*/ 79880 h 335753"/>
                    <a:gd name="connsiteX21" fmla="*/ 145694 w 273473"/>
                    <a:gd name="connsiteY21" fmla="*/ 79880 h 335753"/>
                    <a:gd name="connsiteX22" fmla="*/ 131788 w 273473"/>
                    <a:gd name="connsiteY22" fmla="*/ 96644 h 335753"/>
                    <a:gd name="connsiteX23" fmla="*/ 51587 w 273473"/>
                    <a:gd name="connsiteY23" fmla="*/ 64925 h 335753"/>
                    <a:gd name="connsiteX24" fmla="*/ 81781 w 273473"/>
                    <a:gd name="connsiteY24" fmla="*/ 20634 h 335753"/>
                    <a:gd name="connsiteX25" fmla="*/ 131788 w 273473"/>
                    <a:gd name="connsiteY25" fmla="*/ 346 h 335753"/>
                    <a:gd name="connsiteX26" fmla="*/ 196081 w 273473"/>
                    <a:gd name="connsiteY26" fmla="*/ 11300 h 335753"/>
                    <a:gd name="connsiteX27" fmla="*/ 262756 w 273473"/>
                    <a:gd name="connsiteY27" fmla="*/ 65592 h 3357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273473" h="335753">
                      <a:moveTo>
                        <a:pt x="3772" y="304289"/>
                      </a:moveTo>
                      <a:cubicBezTo>
                        <a:pt x="-2029" y="292771"/>
                        <a:pt x="-2448" y="279282"/>
                        <a:pt x="2629" y="267427"/>
                      </a:cubicBezTo>
                      <a:cubicBezTo>
                        <a:pt x="7134" y="255303"/>
                        <a:pt x="16697" y="245740"/>
                        <a:pt x="28822" y="241233"/>
                      </a:cubicBezTo>
                      <a:cubicBezTo>
                        <a:pt x="42252" y="236480"/>
                        <a:pt x="57007" y="237129"/>
                        <a:pt x="69971" y="243043"/>
                      </a:cubicBezTo>
                      <a:cubicBezTo>
                        <a:pt x="83315" y="247579"/>
                        <a:pt x="94355" y="257149"/>
                        <a:pt x="100736" y="269713"/>
                      </a:cubicBezTo>
                      <a:cubicBezTo>
                        <a:pt x="111699" y="292750"/>
                        <a:pt x="101917" y="320314"/>
                        <a:pt x="78876" y="331279"/>
                      </a:cubicBezTo>
                      <a:cubicBezTo>
                        <a:pt x="77895" y="331746"/>
                        <a:pt x="76895" y="332181"/>
                        <a:pt x="75876" y="332578"/>
                      </a:cubicBezTo>
                      <a:cubicBezTo>
                        <a:pt x="62588" y="337299"/>
                        <a:pt x="47987" y="336718"/>
                        <a:pt x="35109" y="330959"/>
                      </a:cubicBezTo>
                      <a:cubicBezTo>
                        <a:pt x="21650" y="326375"/>
                        <a:pt x="10449" y="316839"/>
                        <a:pt x="3772" y="304289"/>
                      </a:cubicBezTo>
                      <a:close/>
                      <a:moveTo>
                        <a:pt x="262756" y="65592"/>
                      </a:moveTo>
                      <a:cubicBezTo>
                        <a:pt x="275453" y="89278"/>
                        <a:pt x="275834" y="116170"/>
                        <a:pt x="263899" y="146269"/>
                      </a:cubicBezTo>
                      <a:cubicBezTo>
                        <a:pt x="255594" y="170381"/>
                        <a:pt x="236877" y="189477"/>
                        <a:pt x="212941" y="198275"/>
                      </a:cubicBezTo>
                      <a:cubicBezTo>
                        <a:pt x="187176" y="206604"/>
                        <a:pt x="159277" y="205353"/>
                        <a:pt x="134360" y="194751"/>
                      </a:cubicBezTo>
                      <a:lnTo>
                        <a:pt x="119881" y="225612"/>
                      </a:lnTo>
                      <a:lnTo>
                        <a:pt x="44920" y="195894"/>
                      </a:lnTo>
                      <a:lnTo>
                        <a:pt x="76543" y="108645"/>
                      </a:lnTo>
                      <a:lnTo>
                        <a:pt x="107689" y="121028"/>
                      </a:lnTo>
                      <a:cubicBezTo>
                        <a:pt x="122720" y="127707"/>
                        <a:pt x="138884" y="131488"/>
                        <a:pt x="155314" y="132172"/>
                      </a:cubicBezTo>
                      <a:cubicBezTo>
                        <a:pt x="166687" y="132351"/>
                        <a:pt x="176851" y="125087"/>
                        <a:pt x="180365" y="114265"/>
                      </a:cubicBezTo>
                      <a:cubicBezTo>
                        <a:pt x="183423" y="107682"/>
                        <a:pt x="183804" y="100165"/>
                        <a:pt x="181413" y="93310"/>
                      </a:cubicBezTo>
                      <a:cubicBezTo>
                        <a:pt x="178746" y="86956"/>
                        <a:pt x="173469" y="82061"/>
                        <a:pt x="166935" y="79880"/>
                      </a:cubicBezTo>
                      <a:cubicBezTo>
                        <a:pt x="160220" y="76675"/>
                        <a:pt x="152409" y="76675"/>
                        <a:pt x="145694" y="79880"/>
                      </a:cubicBezTo>
                      <a:cubicBezTo>
                        <a:pt x="139160" y="83578"/>
                        <a:pt x="134217" y="89543"/>
                        <a:pt x="131788" y="96644"/>
                      </a:cubicBezTo>
                      <a:lnTo>
                        <a:pt x="51587" y="64925"/>
                      </a:lnTo>
                      <a:cubicBezTo>
                        <a:pt x="57435" y="47692"/>
                        <a:pt x="67875" y="32379"/>
                        <a:pt x="81781" y="20634"/>
                      </a:cubicBezTo>
                      <a:cubicBezTo>
                        <a:pt x="96021" y="8984"/>
                        <a:pt x="113452" y="1913"/>
                        <a:pt x="131788" y="346"/>
                      </a:cubicBezTo>
                      <a:cubicBezTo>
                        <a:pt x="153790" y="-1249"/>
                        <a:pt x="175850" y="2510"/>
                        <a:pt x="196081" y="11300"/>
                      </a:cubicBezTo>
                      <a:cubicBezTo>
                        <a:pt x="224161" y="20708"/>
                        <a:pt x="247859" y="40004"/>
                        <a:pt x="262756" y="65592"/>
                      </a:cubicBezTo>
                      <a:close/>
                    </a:path>
                  </a:pathLst>
                </a:custGeom>
                <a:solidFill>
                  <a:srgbClr val="FEA4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E84BD35C-ECAC-4CAE-6676-69CECE01515C}"/>
                    </a:ext>
                  </a:extLst>
                </p:cNvPr>
                <p:cNvSpPr/>
                <p:nvPr/>
              </p:nvSpPr>
              <p:spPr>
                <a:xfrm>
                  <a:off x="4618394" y="917520"/>
                  <a:ext cx="273378" cy="335635"/>
                </a:xfrm>
                <a:custGeom>
                  <a:avLst/>
                  <a:gdLst>
                    <a:gd name="connsiteX0" fmla="*/ 3772 w 273378"/>
                    <a:gd name="connsiteY0" fmla="*/ 304134 h 335635"/>
                    <a:gd name="connsiteX1" fmla="*/ 2629 w 273378"/>
                    <a:gd name="connsiteY1" fmla="*/ 267273 h 335635"/>
                    <a:gd name="connsiteX2" fmla="*/ 28822 w 273378"/>
                    <a:gd name="connsiteY2" fmla="*/ 241079 h 335635"/>
                    <a:gd name="connsiteX3" fmla="*/ 69971 w 273378"/>
                    <a:gd name="connsiteY3" fmla="*/ 242889 h 335635"/>
                    <a:gd name="connsiteX4" fmla="*/ 100736 w 273378"/>
                    <a:gd name="connsiteY4" fmla="*/ 269654 h 335635"/>
                    <a:gd name="connsiteX5" fmla="*/ 78753 w 273378"/>
                    <a:gd name="connsiteY5" fmla="*/ 331177 h 335635"/>
                    <a:gd name="connsiteX6" fmla="*/ 75876 w 273378"/>
                    <a:gd name="connsiteY6" fmla="*/ 332424 h 335635"/>
                    <a:gd name="connsiteX7" fmla="*/ 35109 w 273378"/>
                    <a:gd name="connsiteY7" fmla="*/ 330804 h 335635"/>
                    <a:gd name="connsiteX8" fmla="*/ 3772 w 273378"/>
                    <a:gd name="connsiteY8" fmla="*/ 304134 h 335635"/>
                    <a:gd name="connsiteX9" fmla="*/ 262661 w 273378"/>
                    <a:gd name="connsiteY9" fmla="*/ 65438 h 335635"/>
                    <a:gd name="connsiteX10" fmla="*/ 263804 w 273378"/>
                    <a:gd name="connsiteY10" fmla="*/ 146115 h 335635"/>
                    <a:gd name="connsiteX11" fmla="*/ 212846 w 273378"/>
                    <a:gd name="connsiteY11" fmla="*/ 198216 h 335635"/>
                    <a:gd name="connsiteX12" fmla="*/ 134264 w 273378"/>
                    <a:gd name="connsiteY12" fmla="*/ 194597 h 335635"/>
                    <a:gd name="connsiteX13" fmla="*/ 119501 w 273378"/>
                    <a:gd name="connsiteY13" fmla="*/ 225363 h 335635"/>
                    <a:gd name="connsiteX14" fmla="*/ 44539 w 273378"/>
                    <a:gd name="connsiteY14" fmla="*/ 196121 h 335635"/>
                    <a:gd name="connsiteX15" fmla="*/ 76161 w 273378"/>
                    <a:gd name="connsiteY15" fmla="*/ 108872 h 335635"/>
                    <a:gd name="connsiteX16" fmla="*/ 107308 w 273378"/>
                    <a:gd name="connsiteY16" fmla="*/ 121254 h 335635"/>
                    <a:gd name="connsiteX17" fmla="*/ 154933 w 273378"/>
                    <a:gd name="connsiteY17" fmla="*/ 132399 h 335635"/>
                    <a:gd name="connsiteX18" fmla="*/ 179984 w 273378"/>
                    <a:gd name="connsiteY18" fmla="*/ 114015 h 335635"/>
                    <a:gd name="connsiteX19" fmla="*/ 181032 w 273378"/>
                    <a:gd name="connsiteY19" fmla="*/ 93156 h 335635"/>
                    <a:gd name="connsiteX20" fmla="*/ 166554 w 273378"/>
                    <a:gd name="connsiteY20" fmla="*/ 79630 h 335635"/>
                    <a:gd name="connsiteX21" fmla="*/ 145313 w 273378"/>
                    <a:gd name="connsiteY21" fmla="*/ 79630 h 335635"/>
                    <a:gd name="connsiteX22" fmla="*/ 131407 w 273378"/>
                    <a:gd name="connsiteY22" fmla="*/ 96489 h 335635"/>
                    <a:gd name="connsiteX23" fmla="*/ 51206 w 273378"/>
                    <a:gd name="connsiteY23" fmla="*/ 64676 h 335635"/>
                    <a:gd name="connsiteX24" fmla="*/ 81401 w 273378"/>
                    <a:gd name="connsiteY24" fmla="*/ 20766 h 335635"/>
                    <a:gd name="connsiteX25" fmla="*/ 131407 w 273378"/>
                    <a:gd name="connsiteY25" fmla="*/ 382 h 335635"/>
                    <a:gd name="connsiteX26" fmla="*/ 196272 w 273378"/>
                    <a:gd name="connsiteY26" fmla="*/ 11336 h 335635"/>
                    <a:gd name="connsiteX27" fmla="*/ 262661 w 273378"/>
                    <a:gd name="connsiteY27" fmla="*/ 65438 h 335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273378" h="335635">
                      <a:moveTo>
                        <a:pt x="3772" y="304134"/>
                      </a:moveTo>
                      <a:cubicBezTo>
                        <a:pt x="-2029" y="292617"/>
                        <a:pt x="-2448" y="279127"/>
                        <a:pt x="2629" y="267273"/>
                      </a:cubicBezTo>
                      <a:cubicBezTo>
                        <a:pt x="7105" y="255127"/>
                        <a:pt x="16678" y="245553"/>
                        <a:pt x="28822" y="241079"/>
                      </a:cubicBezTo>
                      <a:cubicBezTo>
                        <a:pt x="42252" y="236326"/>
                        <a:pt x="57007" y="236974"/>
                        <a:pt x="69971" y="242889"/>
                      </a:cubicBezTo>
                      <a:cubicBezTo>
                        <a:pt x="83324" y="247456"/>
                        <a:pt x="94364" y="257061"/>
                        <a:pt x="100736" y="269654"/>
                      </a:cubicBezTo>
                      <a:cubicBezTo>
                        <a:pt x="111652" y="292712"/>
                        <a:pt x="101813" y="320257"/>
                        <a:pt x="78753" y="331177"/>
                      </a:cubicBezTo>
                      <a:cubicBezTo>
                        <a:pt x="77810" y="331625"/>
                        <a:pt x="76847" y="332041"/>
                        <a:pt x="75876" y="332424"/>
                      </a:cubicBezTo>
                      <a:cubicBezTo>
                        <a:pt x="62588" y="337195"/>
                        <a:pt x="47977" y="336614"/>
                        <a:pt x="35109" y="330804"/>
                      </a:cubicBezTo>
                      <a:cubicBezTo>
                        <a:pt x="21640" y="326247"/>
                        <a:pt x="10420" y="316703"/>
                        <a:pt x="3772" y="304134"/>
                      </a:cubicBezTo>
                      <a:close/>
                      <a:moveTo>
                        <a:pt x="262661" y="65438"/>
                      </a:moveTo>
                      <a:cubicBezTo>
                        <a:pt x="275358" y="89250"/>
                        <a:pt x="275739" y="116142"/>
                        <a:pt x="263804" y="146115"/>
                      </a:cubicBezTo>
                      <a:cubicBezTo>
                        <a:pt x="255498" y="170248"/>
                        <a:pt x="236791" y="189374"/>
                        <a:pt x="212846" y="198216"/>
                      </a:cubicBezTo>
                      <a:cubicBezTo>
                        <a:pt x="187071" y="206514"/>
                        <a:pt x="159163" y="205230"/>
                        <a:pt x="134264" y="194597"/>
                      </a:cubicBezTo>
                      <a:lnTo>
                        <a:pt x="119501" y="225363"/>
                      </a:lnTo>
                      <a:lnTo>
                        <a:pt x="44539" y="196121"/>
                      </a:lnTo>
                      <a:lnTo>
                        <a:pt x="76161" y="108872"/>
                      </a:lnTo>
                      <a:lnTo>
                        <a:pt x="107308" y="121254"/>
                      </a:lnTo>
                      <a:cubicBezTo>
                        <a:pt x="122310" y="128023"/>
                        <a:pt x="138484" y="131808"/>
                        <a:pt x="154933" y="132399"/>
                      </a:cubicBezTo>
                      <a:cubicBezTo>
                        <a:pt x="166440" y="132514"/>
                        <a:pt x="176641" y="125026"/>
                        <a:pt x="179984" y="114015"/>
                      </a:cubicBezTo>
                      <a:cubicBezTo>
                        <a:pt x="183051" y="107467"/>
                        <a:pt x="183423" y="99978"/>
                        <a:pt x="181032" y="93156"/>
                      </a:cubicBezTo>
                      <a:cubicBezTo>
                        <a:pt x="178403" y="86758"/>
                        <a:pt x="173117" y="81822"/>
                        <a:pt x="166554" y="79630"/>
                      </a:cubicBezTo>
                      <a:cubicBezTo>
                        <a:pt x="159820" y="76480"/>
                        <a:pt x="152048" y="76480"/>
                        <a:pt x="145313" y="79630"/>
                      </a:cubicBezTo>
                      <a:cubicBezTo>
                        <a:pt x="138760" y="83345"/>
                        <a:pt x="133807" y="89348"/>
                        <a:pt x="131407" y="96489"/>
                      </a:cubicBezTo>
                      <a:lnTo>
                        <a:pt x="51206" y="64676"/>
                      </a:lnTo>
                      <a:cubicBezTo>
                        <a:pt x="57102" y="47574"/>
                        <a:pt x="67542" y="32396"/>
                        <a:pt x="81401" y="20766"/>
                      </a:cubicBezTo>
                      <a:cubicBezTo>
                        <a:pt x="95631" y="9087"/>
                        <a:pt x="113062" y="1981"/>
                        <a:pt x="131407" y="382"/>
                      </a:cubicBezTo>
                      <a:cubicBezTo>
                        <a:pt x="153600" y="-1306"/>
                        <a:pt x="175869" y="2455"/>
                        <a:pt x="196272" y="11336"/>
                      </a:cubicBezTo>
                      <a:cubicBezTo>
                        <a:pt x="224209" y="20756"/>
                        <a:pt x="247793" y="39975"/>
                        <a:pt x="262661" y="65438"/>
                      </a:cubicBezTo>
                      <a:close/>
                    </a:path>
                  </a:pathLst>
                </a:custGeom>
                <a:solidFill>
                  <a:srgbClr val="FEA4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</p:grpSp>
        </p:grp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26324B7-5910-D576-EEFC-E6ADE6ED9CB4}"/>
                </a:ext>
              </a:extLst>
            </p:cNvPr>
            <p:cNvSpPr txBox="1"/>
            <p:nvPr/>
          </p:nvSpPr>
          <p:spPr>
            <a:xfrm>
              <a:off x="1039998" y="2282424"/>
              <a:ext cx="2516002" cy="6001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400" dirty="0">
                  <a:ln>
                    <a:solidFill>
                      <a:schemeClr val="bg1"/>
                    </a:solidFill>
                  </a:ln>
                  <a:noFill/>
                  <a:effectLst/>
                  <a:latin typeface="DOUYU Font" pitchFamily="2" charset="-122"/>
                  <a:ea typeface="DOUYU Font" pitchFamily="2" charset="-122"/>
                </a:rPr>
                <a:t>WHY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77250541-A7AB-F4BF-5701-50958C507740}"/>
                </a:ext>
              </a:extLst>
            </p:cNvPr>
            <p:cNvSpPr txBox="1"/>
            <p:nvPr/>
          </p:nvSpPr>
          <p:spPr>
            <a:xfrm>
              <a:off x="4925081" y="1754775"/>
              <a:ext cx="39998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rgbClr val="3A95EE"/>
                  </a:solidFill>
                  <a:latin typeface="DOUYU Font" pitchFamily="2" charset="-122"/>
                  <a:ea typeface="DOUYU Font" pitchFamily="2" charset="-122"/>
                </a:rPr>
                <a:t>01.</a:t>
              </a:r>
              <a:r>
                <a:rPr lang="zh-CN" altLang="en-US" dirty="0">
                  <a:solidFill>
                    <a:srgbClr val="3A95EE"/>
                  </a:solidFill>
                  <a:latin typeface="DOUYU Font" pitchFamily="2" charset="-122"/>
                  <a:ea typeface="DOUYU Font" pitchFamily="2" charset="-122"/>
                </a:rPr>
                <a:t>为什么出现此问题</a:t>
              </a:r>
              <a:r>
                <a:rPr lang="en-US" altLang="zh-CN" dirty="0">
                  <a:solidFill>
                    <a:srgbClr val="3A95EE"/>
                  </a:solidFill>
                  <a:latin typeface="DOUYU Font" pitchFamily="2" charset="-122"/>
                  <a:ea typeface="DOUYU Font" pitchFamily="2" charset="-122"/>
                </a:rPr>
                <a:t>?</a:t>
              </a:r>
              <a:endParaRPr lang="zh-CN" altLang="en-US" dirty="0">
                <a:solidFill>
                  <a:srgbClr val="3A95EE"/>
                </a:solidFill>
                <a:latin typeface="DOUYU Font" pitchFamily="2" charset="-122"/>
                <a:ea typeface="DOUYU Font" pitchFamily="2" charset="-122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D9B5646-4BAA-3D13-5B52-A0BEBD716866}"/>
              </a:ext>
            </a:extLst>
          </p:cNvPr>
          <p:cNvGrpSpPr/>
          <p:nvPr/>
        </p:nvGrpSpPr>
        <p:grpSpPr>
          <a:xfrm>
            <a:off x="1039998" y="2593126"/>
            <a:ext cx="10864902" cy="2086223"/>
            <a:chOff x="1039998" y="2593126"/>
            <a:chExt cx="10864902" cy="2086223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7DD6E48C-587F-F1D7-7A92-0C9A51DB3FFD}"/>
                </a:ext>
              </a:extLst>
            </p:cNvPr>
            <p:cNvSpPr/>
            <p:nvPr/>
          </p:nvSpPr>
          <p:spPr>
            <a:xfrm>
              <a:off x="2311400" y="3143250"/>
              <a:ext cx="9364663" cy="1536099"/>
            </a:xfrm>
            <a:prstGeom prst="rect">
              <a:avLst/>
            </a:prstGeom>
            <a:gradFill flip="none" rotWithShape="1">
              <a:gsLst>
                <a:gs pos="0">
                  <a:srgbClr val="87D5FC">
                    <a:alpha val="0"/>
                  </a:srgbClr>
                </a:gs>
                <a:gs pos="100000">
                  <a:srgbClr val="87D5FC">
                    <a:alpha val="20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4" name="梯形 13">
              <a:extLst>
                <a:ext uri="{FF2B5EF4-FFF2-40B4-BE49-F238E27FC236}">
                  <a16:creationId xmlns:a16="http://schemas.microsoft.com/office/drawing/2014/main" id="{BB34AB34-D2CB-0797-78A7-6DB55828A53E}"/>
                </a:ext>
              </a:extLst>
            </p:cNvPr>
            <p:cNvSpPr/>
            <p:nvPr/>
          </p:nvSpPr>
          <p:spPr>
            <a:xfrm>
              <a:off x="1152710" y="3143249"/>
              <a:ext cx="2290578" cy="1529565"/>
            </a:xfrm>
            <a:prstGeom prst="trapezoid">
              <a:avLst>
                <a:gd name="adj" fmla="val 35526"/>
              </a:avLst>
            </a:prstGeom>
            <a:solidFill>
              <a:srgbClr val="87D5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87E1FB0B-84DE-57B0-A095-4BF81D9234CA}"/>
                </a:ext>
              </a:extLst>
            </p:cNvPr>
            <p:cNvSpPr txBox="1"/>
            <p:nvPr/>
          </p:nvSpPr>
          <p:spPr>
            <a:xfrm>
              <a:off x="4912381" y="3715167"/>
              <a:ext cx="5149946" cy="7402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spcAft>
                  <a:spcPts val="80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让每一场演示都深入人心，让每一场演示都深入人心，让每一场演示都深入人心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,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让每一场演示都深入人心，让每一场演示都深入人心，让每一场演示都深入人心。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41E0E85E-6255-AF76-13F1-0A3B2C03F428}"/>
                </a:ext>
              </a:extLst>
            </p:cNvPr>
            <p:cNvSpPr txBox="1"/>
            <p:nvPr/>
          </p:nvSpPr>
          <p:spPr>
            <a:xfrm>
              <a:off x="4925081" y="3424378"/>
              <a:ext cx="487837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rgbClr val="3A95EE"/>
                  </a:solidFill>
                  <a:latin typeface="DOUYU Font" pitchFamily="2" charset="-122"/>
                  <a:ea typeface="DOUYU Font" pitchFamily="2" charset="-122"/>
                </a:rPr>
                <a:t>02.</a:t>
              </a:r>
              <a:r>
                <a:rPr lang="zh-CN" altLang="en-US" dirty="0">
                  <a:solidFill>
                    <a:srgbClr val="3A95EE"/>
                  </a:solidFill>
                  <a:latin typeface="DOUYU Font" pitchFamily="2" charset="-122"/>
                  <a:ea typeface="DOUYU Font" pitchFamily="2" charset="-122"/>
                </a:rPr>
                <a:t>我们执行了什么样的方法</a:t>
              </a:r>
              <a:r>
                <a:rPr lang="en-US" altLang="zh-CN" dirty="0">
                  <a:solidFill>
                    <a:srgbClr val="3A95EE"/>
                  </a:solidFill>
                  <a:latin typeface="DOUYU Font" pitchFamily="2" charset="-122"/>
                  <a:ea typeface="DOUYU Font" pitchFamily="2" charset="-122"/>
                </a:rPr>
                <a:t>?</a:t>
              </a:r>
              <a:endParaRPr lang="zh-CN" altLang="en-US" dirty="0">
                <a:solidFill>
                  <a:srgbClr val="3A95EE"/>
                </a:solidFill>
                <a:latin typeface="DOUYU Font" pitchFamily="2" charset="-122"/>
                <a:ea typeface="DOUYU Font" pitchFamily="2" charset="-122"/>
              </a:endParaRPr>
            </a:p>
          </p:txBody>
        </p:sp>
        <p:pic>
          <p:nvPicPr>
            <p:cNvPr id="59" name="图片 58" descr="图片包含 图示&#10;&#10;描述已自动生成">
              <a:extLst>
                <a:ext uri="{FF2B5EF4-FFF2-40B4-BE49-F238E27FC236}">
                  <a16:creationId xmlns:a16="http://schemas.microsoft.com/office/drawing/2014/main" id="{4B1779EE-0127-AA68-070E-CD09EA9638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1264"/>
            <a:stretch/>
          </p:blipFill>
          <p:spPr>
            <a:xfrm flipH="1">
              <a:off x="9830295" y="2784904"/>
              <a:ext cx="2074605" cy="1894445"/>
            </a:xfrm>
            <a:prstGeom prst="rect">
              <a:avLst/>
            </a:prstGeom>
          </p:spPr>
        </p:pic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AC7A5B9C-58CA-528B-6074-4D613ADD9C19}"/>
                </a:ext>
              </a:extLst>
            </p:cNvPr>
            <p:cNvSpPr txBox="1"/>
            <p:nvPr/>
          </p:nvSpPr>
          <p:spPr>
            <a:xfrm>
              <a:off x="1039998" y="3480991"/>
              <a:ext cx="2516002" cy="8540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3600" dirty="0">
                  <a:ln>
                    <a:solidFill>
                      <a:schemeClr val="bg1"/>
                    </a:solidFill>
                  </a:ln>
                  <a:noFill/>
                  <a:latin typeface="DOUYU Font" pitchFamily="2" charset="-122"/>
                  <a:ea typeface="DOUYU Font" pitchFamily="2" charset="-122"/>
                </a:rPr>
                <a:t>WHAT</a:t>
              </a:r>
              <a:endParaRPr lang="en-US" altLang="zh-CN" sz="3600" dirty="0">
                <a:ln>
                  <a:solidFill>
                    <a:schemeClr val="bg1"/>
                  </a:solidFill>
                </a:ln>
                <a:noFill/>
                <a:effectLst/>
                <a:latin typeface="DOUYU Font" pitchFamily="2" charset="-122"/>
                <a:ea typeface="DOUYU Font" pitchFamily="2" charset="-122"/>
              </a:endParaRPr>
            </a:p>
          </p:txBody>
        </p: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CBB7FEC1-6743-7CAC-A010-C70FD51DB96F}"/>
                </a:ext>
              </a:extLst>
            </p:cNvPr>
            <p:cNvGrpSpPr/>
            <p:nvPr/>
          </p:nvGrpSpPr>
          <p:grpSpPr>
            <a:xfrm flipH="1">
              <a:off x="11152002" y="2593126"/>
              <a:ext cx="489458" cy="451193"/>
              <a:chOff x="10754793" y="3034958"/>
              <a:chExt cx="489458" cy="451193"/>
            </a:xfrm>
          </p:grpSpPr>
          <p:pic>
            <p:nvPicPr>
              <p:cNvPr id="76" name="图形 75">
                <a:extLst>
                  <a:ext uri="{FF2B5EF4-FFF2-40B4-BE49-F238E27FC236}">
                    <a16:creationId xmlns:a16="http://schemas.microsoft.com/office/drawing/2014/main" id="{14275C6E-3658-0FBD-71C4-E0D62DB01C7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0754793" y="3034958"/>
                <a:ext cx="323850" cy="323850"/>
              </a:xfrm>
              <a:prstGeom prst="rect">
                <a:avLst/>
              </a:prstGeom>
            </p:spPr>
          </p:pic>
          <p:pic>
            <p:nvPicPr>
              <p:cNvPr id="77" name="图形 76">
                <a:extLst>
                  <a:ext uri="{FF2B5EF4-FFF2-40B4-BE49-F238E27FC236}">
                    <a16:creationId xmlns:a16="http://schemas.microsoft.com/office/drawing/2014/main" id="{EE26DB6F-77F0-9897-4469-B8FDA74347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1015651" y="3257551"/>
                <a:ext cx="228600" cy="228600"/>
              </a:xfrm>
              <a:prstGeom prst="rect">
                <a:avLst/>
              </a:prstGeom>
            </p:spPr>
          </p:pic>
        </p:grpSp>
        <p:pic>
          <p:nvPicPr>
            <p:cNvPr id="79" name="图片 78" descr="图形用户界面, 应用程序, 图标&#10;&#10;描述已自动生成">
              <a:extLst>
                <a:ext uri="{FF2B5EF4-FFF2-40B4-BE49-F238E27FC236}">
                  <a16:creationId xmlns:a16="http://schemas.microsoft.com/office/drawing/2014/main" id="{79218630-DBD0-3F23-BC88-1A782A30AF8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4257" y="3245977"/>
              <a:ext cx="577872" cy="454506"/>
            </a:xfrm>
            <a:prstGeom prst="rect">
              <a:avLst/>
            </a:prstGeom>
            <a:effectLst/>
          </p:spPr>
        </p:pic>
        <p:pic>
          <p:nvPicPr>
            <p:cNvPr id="74" name="图形 73">
              <a:extLst>
                <a:ext uri="{FF2B5EF4-FFF2-40B4-BE49-F238E27FC236}">
                  <a16:creationId xmlns:a16="http://schemas.microsoft.com/office/drawing/2014/main" id="{39547608-50D2-CBE2-4111-CA4C10E5526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3609998" y="3566457"/>
              <a:ext cx="810843" cy="638539"/>
            </a:xfrm>
            <a:prstGeom prst="rect">
              <a:avLst/>
            </a:prstGeom>
          </p:spPr>
        </p:pic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2F53F97B-71DD-5239-4DDF-E9ABE92D3294}"/>
              </a:ext>
            </a:extLst>
          </p:cNvPr>
          <p:cNvGrpSpPr/>
          <p:nvPr/>
        </p:nvGrpSpPr>
        <p:grpSpPr>
          <a:xfrm>
            <a:off x="545542" y="4340056"/>
            <a:ext cx="11130521" cy="2006446"/>
            <a:chOff x="545542" y="4340056"/>
            <a:chExt cx="11130521" cy="2006446"/>
          </a:xfrm>
        </p:grpSpPr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65027B2C-D713-7415-4BAB-A600ECD312CB}"/>
                </a:ext>
              </a:extLst>
            </p:cNvPr>
            <p:cNvSpPr/>
            <p:nvPr/>
          </p:nvSpPr>
          <p:spPr>
            <a:xfrm>
              <a:off x="2311400" y="4814409"/>
              <a:ext cx="9364663" cy="1532092"/>
            </a:xfrm>
            <a:prstGeom prst="rect">
              <a:avLst/>
            </a:prstGeom>
            <a:gradFill flip="none" rotWithShape="1">
              <a:gsLst>
                <a:gs pos="0">
                  <a:srgbClr val="3A95EE">
                    <a:alpha val="0"/>
                  </a:srgbClr>
                </a:gs>
                <a:gs pos="78000">
                  <a:srgbClr val="3A95EE">
                    <a:alpha val="10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5" name="梯形 14">
              <a:extLst>
                <a:ext uri="{FF2B5EF4-FFF2-40B4-BE49-F238E27FC236}">
                  <a16:creationId xmlns:a16="http://schemas.microsoft.com/office/drawing/2014/main" id="{6D2BDCDB-2032-F7C1-3DFB-D6C8DA546E07}"/>
                </a:ext>
              </a:extLst>
            </p:cNvPr>
            <p:cNvSpPr/>
            <p:nvPr/>
          </p:nvSpPr>
          <p:spPr>
            <a:xfrm>
              <a:off x="545542" y="4810125"/>
              <a:ext cx="3504914" cy="1536099"/>
            </a:xfrm>
            <a:prstGeom prst="trapezoid">
              <a:avLst>
                <a:gd name="adj" fmla="val 36189"/>
              </a:avLst>
            </a:prstGeom>
            <a:solidFill>
              <a:srgbClr val="3A95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5D1DF1DE-29B7-7EEF-2AED-A13F28548B6C}"/>
                </a:ext>
              </a:extLst>
            </p:cNvPr>
            <p:cNvSpPr txBox="1"/>
            <p:nvPr/>
          </p:nvSpPr>
          <p:spPr>
            <a:xfrm>
              <a:off x="4912381" y="5380039"/>
              <a:ext cx="5149946" cy="7402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spcAft>
                  <a:spcPts val="80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让每一场演示都深入人心，让每一场演示都深入人心，让每一场演示都深入人心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,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让每一场演示都深入人心，让每一场演示都深入人心，让每一场演示都深入人心。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49FD8958-95BC-2222-4671-C34357303F7A}"/>
                </a:ext>
              </a:extLst>
            </p:cNvPr>
            <p:cNvSpPr txBox="1"/>
            <p:nvPr/>
          </p:nvSpPr>
          <p:spPr>
            <a:xfrm>
              <a:off x="4925081" y="5089250"/>
              <a:ext cx="343166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rgbClr val="3A95EE"/>
                  </a:solidFill>
                  <a:latin typeface="DOUYU Font" pitchFamily="2" charset="-122"/>
                  <a:ea typeface="DOUYU Font" pitchFamily="2" charset="-122"/>
                </a:rPr>
                <a:t>03.</a:t>
              </a:r>
              <a:r>
                <a:rPr lang="zh-CN" altLang="en-US" dirty="0">
                  <a:solidFill>
                    <a:srgbClr val="3A95EE"/>
                  </a:solidFill>
                  <a:latin typeface="DOUYU Font" pitchFamily="2" charset="-122"/>
                  <a:ea typeface="DOUYU Font" pitchFamily="2" charset="-122"/>
                </a:rPr>
                <a:t>我们将如何改进。</a:t>
              </a:r>
            </a:p>
          </p:txBody>
        </p:sp>
        <p:pic>
          <p:nvPicPr>
            <p:cNvPr id="61" name="图片 60" descr="图片包含 游戏机, 房间, 乐高&#10;&#10;描述已自动生成">
              <a:extLst>
                <a:ext uri="{FF2B5EF4-FFF2-40B4-BE49-F238E27FC236}">
                  <a16:creationId xmlns:a16="http://schemas.microsoft.com/office/drawing/2014/main" id="{BE8FB625-DF52-EA14-75BB-1812D0BDFD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199" t="1" r="15918" b="49241"/>
            <a:stretch/>
          </p:blipFill>
          <p:spPr>
            <a:xfrm>
              <a:off x="2367306" y="4340056"/>
              <a:ext cx="2521641" cy="2006446"/>
            </a:xfrm>
            <a:prstGeom prst="rect">
              <a:avLst/>
            </a:prstGeom>
          </p:spPr>
        </p:pic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627D3984-5204-D26D-6040-BDC340C8A7D8}"/>
                </a:ext>
              </a:extLst>
            </p:cNvPr>
            <p:cNvSpPr txBox="1"/>
            <p:nvPr/>
          </p:nvSpPr>
          <p:spPr>
            <a:xfrm>
              <a:off x="1039998" y="5151134"/>
              <a:ext cx="2516002" cy="8540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3600" dirty="0">
                  <a:ln>
                    <a:solidFill>
                      <a:schemeClr val="bg1"/>
                    </a:solidFill>
                  </a:ln>
                  <a:noFill/>
                  <a:latin typeface="DOUYU Font" pitchFamily="2" charset="-122"/>
                  <a:ea typeface="DOUYU Font" pitchFamily="2" charset="-122"/>
                </a:rPr>
                <a:t>HOW</a:t>
              </a:r>
              <a:endParaRPr lang="en-US" altLang="zh-CN" sz="3600" dirty="0">
                <a:ln>
                  <a:solidFill>
                    <a:schemeClr val="bg1"/>
                  </a:solidFill>
                </a:ln>
                <a:noFill/>
                <a:effectLst/>
                <a:latin typeface="DOUYU Font" pitchFamily="2" charset="-122"/>
                <a:ea typeface="DOUYU Font" pitchFamily="2" charset="-122"/>
              </a:endParaRPr>
            </a:p>
          </p:txBody>
        </p:sp>
      </p:grpSp>
      <p:pic>
        <p:nvPicPr>
          <p:cNvPr id="12" name="图片 11" descr="图片包含 游戏机&#10;&#10;描述已自动生成">
            <a:extLst>
              <a:ext uri="{FF2B5EF4-FFF2-40B4-BE49-F238E27FC236}">
                <a16:creationId xmlns:a16="http://schemas.microsoft.com/office/drawing/2014/main" id="{5CA2F415-B8A7-F0F4-4579-4CB7E9F1CE5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600" y="512763"/>
            <a:ext cx="1160463" cy="313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535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6741A79-3FED-F2D8-414A-7F46B9CD7AD1}"/>
              </a:ext>
            </a:extLst>
          </p:cNvPr>
          <p:cNvGrpSpPr/>
          <p:nvPr/>
        </p:nvGrpSpPr>
        <p:grpSpPr>
          <a:xfrm>
            <a:off x="379643" y="263964"/>
            <a:ext cx="3838780" cy="983883"/>
            <a:chOff x="379643" y="263964"/>
            <a:chExt cx="3838780" cy="9838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FD0EDD92-2B18-23FC-3F7D-2B9FD62C492D}"/>
                </a:ext>
              </a:extLst>
            </p:cNvPr>
            <p:cNvSpPr txBox="1"/>
            <p:nvPr/>
          </p:nvSpPr>
          <p:spPr>
            <a:xfrm>
              <a:off x="1366360" y="482787"/>
              <a:ext cx="285206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2700000" scaled="1"/>
                    <a:tileRect/>
                  </a:gradFill>
                  <a:latin typeface="DOUYU Font" pitchFamily="2" charset="-122"/>
                  <a:ea typeface="DOUYU Font" pitchFamily="2" charset="-122"/>
                </a:rPr>
                <a:t>问题分析</a:t>
              </a:r>
              <a:endParaRPr lang="en-US" altLang="zh-CN" sz="4000" dirty="0"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  <a:tileRect/>
                </a:gradFill>
                <a:latin typeface="DOUYU Font" pitchFamily="2" charset="-122"/>
                <a:ea typeface="DOUYU Font" pitchFamily="2" charset="-122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65F47D6D-5FFA-3E37-544F-6C495D72FEA8}"/>
                </a:ext>
              </a:extLst>
            </p:cNvPr>
            <p:cNvGrpSpPr/>
            <p:nvPr/>
          </p:nvGrpSpPr>
          <p:grpSpPr>
            <a:xfrm>
              <a:off x="379643" y="263964"/>
              <a:ext cx="992055" cy="983883"/>
              <a:chOff x="379643" y="263964"/>
              <a:chExt cx="992055" cy="983883"/>
            </a:xfrm>
          </p:grpSpPr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id="{E55C4FB4-AC08-376D-1BCA-8F4F3A416600}"/>
                  </a:ext>
                </a:extLst>
              </p:cNvPr>
              <p:cNvGrpSpPr/>
              <p:nvPr/>
            </p:nvGrpSpPr>
            <p:grpSpPr>
              <a:xfrm>
                <a:off x="379643" y="263964"/>
                <a:ext cx="989064" cy="983883"/>
                <a:chOff x="4463220" y="2203629"/>
                <a:chExt cx="1172723" cy="1166580"/>
              </a:xfrm>
            </p:grpSpPr>
            <p:sp>
              <p:nvSpPr>
                <p:cNvPr id="7" name="矩形 6">
                  <a:extLst>
                    <a:ext uri="{FF2B5EF4-FFF2-40B4-BE49-F238E27FC236}">
                      <a16:creationId xmlns:a16="http://schemas.microsoft.com/office/drawing/2014/main" id="{AF898BA3-D4ED-E3BC-96AF-890FF0F8C5EA}"/>
                    </a:ext>
                  </a:extLst>
                </p:cNvPr>
                <p:cNvSpPr/>
                <p:nvPr/>
              </p:nvSpPr>
              <p:spPr>
                <a:xfrm>
                  <a:off x="4552949" y="2289929"/>
                  <a:ext cx="990481" cy="990481"/>
                </a:xfrm>
                <a:prstGeom prst="rect">
                  <a:avLst/>
                </a:prstGeom>
                <a:noFill/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8" name="矩形 7">
                  <a:extLst>
                    <a:ext uri="{FF2B5EF4-FFF2-40B4-BE49-F238E27FC236}">
                      <a16:creationId xmlns:a16="http://schemas.microsoft.com/office/drawing/2014/main" id="{F38C7CBB-C31F-228E-5CFD-313E7B3CA810}"/>
                    </a:ext>
                  </a:extLst>
                </p:cNvPr>
                <p:cNvSpPr/>
                <p:nvPr/>
              </p:nvSpPr>
              <p:spPr>
                <a:xfrm>
                  <a:off x="4463220" y="220362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9" name="矩形 8">
                  <a:extLst>
                    <a:ext uri="{FF2B5EF4-FFF2-40B4-BE49-F238E27FC236}">
                      <a16:creationId xmlns:a16="http://schemas.microsoft.com/office/drawing/2014/main" id="{0A490522-2A41-6538-2BF1-ECC244B96DE1}"/>
                    </a:ext>
                  </a:extLst>
                </p:cNvPr>
                <p:cNvSpPr/>
                <p:nvPr/>
              </p:nvSpPr>
              <p:spPr>
                <a:xfrm>
                  <a:off x="5458583" y="220362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0" name="矩形 9">
                  <a:extLst>
                    <a:ext uri="{FF2B5EF4-FFF2-40B4-BE49-F238E27FC236}">
                      <a16:creationId xmlns:a16="http://schemas.microsoft.com/office/drawing/2014/main" id="{293C0F33-D507-54E5-8C95-BE881C5056AF}"/>
                    </a:ext>
                  </a:extLst>
                </p:cNvPr>
                <p:cNvSpPr/>
                <p:nvPr/>
              </p:nvSpPr>
              <p:spPr>
                <a:xfrm>
                  <a:off x="4463220" y="319284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1" name="矩形 10">
                  <a:extLst>
                    <a:ext uri="{FF2B5EF4-FFF2-40B4-BE49-F238E27FC236}">
                      <a16:creationId xmlns:a16="http://schemas.microsoft.com/office/drawing/2014/main" id="{D296FF13-3C17-F540-8170-C2AFF3A653FF}"/>
                    </a:ext>
                  </a:extLst>
                </p:cNvPr>
                <p:cNvSpPr/>
                <p:nvPr/>
              </p:nvSpPr>
              <p:spPr>
                <a:xfrm>
                  <a:off x="5458583" y="319284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</p:grp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32A9198-4CBB-3FB1-0415-D7A7E0FDA130}"/>
                  </a:ext>
                </a:extLst>
              </p:cNvPr>
              <p:cNvSpPr txBox="1"/>
              <p:nvPr/>
            </p:nvSpPr>
            <p:spPr>
              <a:xfrm>
                <a:off x="395148" y="513488"/>
                <a:ext cx="97655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rgbClr val="3A95EE"/>
                    </a:solidFill>
                    <a:effectLst>
                      <a:outerShdw blurRad="50800" dist="38100" dir="2700000" algn="tl" rotWithShape="0">
                        <a:srgbClr val="3A95EE">
                          <a:alpha val="40000"/>
                        </a:srgbClr>
                      </a:outerShdw>
                    </a:effectLst>
                    <a:latin typeface="DOUYU Font" pitchFamily="2" charset="-122"/>
                    <a:ea typeface="DOUYU Font" pitchFamily="2" charset="-122"/>
                  </a:rPr>
                  <a:t>03</a:t>
                </a:r>
                <a:endParaRPr lang="zh-CN" altLang="en-US" sz="3200" dirty="0">
                  <a:solidFill>
                    <a:srgbClr val="3A95EE"/>
                  </a:solidFill>
                  <a:effectLst>
                    <a:outerShdw blurRad="50800" dist="38100" dir="2700000" algn="tl" rotWithShape="0">
                      <a:srgbClr val="3A95EE">
                        <a:alpha val="40000"/>
                      </a:srgbClr>
                    </a:outerShdw>
                  </a:effectLst>
                  <a:latin typeface="DOUYU Font" pitchFamily="2" charset="-122"/>
                  <a:ea typeface="DOUYU Font" pitchFamily="2" charset="-122"/>
                </a:endParaRPr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0A67D4C-5EB8-B2A6-D188-0F57BE8FF2E2}"/>
              </a:ext>
            </a:extLst>
          </p:cNvPr>
          <p:cNvGrpSpPr/>
          <p:nvPr/>
        </p:nvGrpSpPr>
        <p:grpSpPr>
          <a:xfrm>
            <a:off x="874713" y="1464603"/>
            <a:ext cx="3614531" cy="4539825"/>
            <a:chOff x="874713" y="1464603"/>
            <a:chExt cx="3614531" cy="4539825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F74671FD-CFC5-FF21-8264-184373AAE86F}"/>
                </a:ext>
              </a:extLst>
            </p:cNvPr>
            <p:cNvSpPr/>
            <p:nvPr/>
          </p:nvSpPr>
          <p:spPr>
            <a:xfrm>
              <a:off x="874713" y="2334467"/>
              <a:ext cx="3235274" cy="3669961"/>
            </a:xfrm>
            <a:prstGeom prst="roundRect">
              <a:avLst>
                <a:gd name="adj" fmla="val 3577"/>
              </a:avLst>
            </a:prstGeom>
            <a:noFill/>
            <a:ln w="15875">
              <a:solidFill>
                <a:srgbClr val="3A95E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3EEF5CA-25AB-63AC-6676-5AFBC496533D}"/>
                </a:ext>
              </a:extLst>
            </p:cNvPr>
            <p:cNvSpPr txBox="1"/>
            <p:nvPr/>
          </p:nvSpPr>
          <p:spPr>
            <a:xfrm>
              <a:off x="1044535" y="3646653"/>
              <a:ext cx="2895630" cy="17263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lvl="0" fontAlgn="auto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tabLst/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让每一场演示都深入人心，让每一场演示都深入人心，让每一场演示都深入人心。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  <a:p>
              <a:pPr>
                <a:lnSpc>
                  <a:spcPct val="120000"/>
                </a:lnSpc>
                <a:spcAft>
                  <a:spcPts val="80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让每一场演示都深入人心，让每一场演示都深入人心，让每一场演示都深入人心。</a:t>
              </a:r>
            </a:p>
          </p:txBody>
        </p: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B97CD055-5D15-2404-2B0B-2067821B8A21}"/>
                </a:ext>
              </a:extLst>
            </p:cNvPr>
            <p:cNvGrpSpPr/>
            <p:nvPr/>
          </p:nvGrpSpPr>
          <p:grpSpPr>
            <a:xfrm>
              <a:off x="1140348" y="2838311"/>
              <a:ext cx="2501775" cy="468224"/>
              <a:chOff x="325827" y="2775865"/>
              <a:chExt cx="2501775" cy="468224"/>
            </a:xfrm>
          </p:grpSpPr>
          <p:grpSp>
            <p:nvGrpSpPr>
              <p:cNvPr id="92" name="组合 91">
                <a:extLst>
                  <a:ext uri="{FF2B5EF4-FFF2-40B4-BE49-F238E27FC236}">
                    <a16:creationId xmlns:a16="http://schemas.microsoft.com/office/drawing/2014/main" id="{DDA9B79C-7F22-FEA2-78B0-566FA3669AE3}"/>
                  </a:ext>
                </a:extLst>
              </p:cNvPr>
              <p:cNvGrpSpPr/>
              <p:nvPr/>
            </p:nvGrpSpPr>
            <p:grpSpPr>
              <a:xfrm>
                <a:off x="325827" y="2775865"/>
                <a:ext cx="355107" cy="351664"/>
                <a:chOff x="6919531" y="4113251"/>
                <a:chExt cx="355107" cy="351664"/>
              </a:xfrm>
            </p:grpSpPr>
            <p:sp>
              <p:nvSpPr>
                <p:cNvPr id="94" name="矩形 93">
                  <a:extLst>
                    <a:ext uri="{FF2B5EF4-FFF2-40B4-BE49-F238E27FC236}">
                      <a16:creationId xmlns:a16="http://schemas.microsoft.com/office/drawing/2014/main" id="{49707456-4552-92E1-D0D6-50CA39A4E838}"/>
                    </a:ext>
                  </a:extLst>
                </p:cNvPr>
                <p:cNvSpPr/>
                <p:nvPr/>
              </p:nvSpPr>
              <p:spPr>
                <a:xfrm>
                  <a:off x="6919531" y="4297926"/>
                  <a:ext cx="166989" cy="166989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HarmonyOS Sans SC Medium" panose="00000600000000000000" pitchFamily="2" charset="-122"/>
                    <a:ea typeface="HarmonyOS Sans SC Medium" panose="00000600000000000000" pitchFamily="2" charset="-122"/>
                  </a:endParaRPr>
                </a:p>
              </p:txBody>
            </p:sp>
            <p:sp>
              <p:nvSpPr>
                <p:cNvPr id="95" name="矩形 94">
                  <a:extLst>
                    <a:ext uri="{FF2B5EF4-FFF2-40B4-BE49-F238E27FC236}">
                      <a16:creationId xmlns:a16="http://schemas.microsoft.com/office/drawing/2014/main" id="{8A5FE99E-5D13-780B-CCBC-822DAF6BF07B}"/>
                    </a:ext>
                  </a:extLst>
                </p:cNvPr>
                <p:cNvSpPr/>
                <p:nvPr/>
              </p:nvSpPr>
              <p:spPr>
                <a:xfrm>
                  <a:off x="7107649" y="4113251"/>
                  <a:ext cx="166989" cy="166989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HarmonyOS Sans SC Medium" panose="00000600000000000000" pitchFamily="2" charset="-122"/>
                    <a:ea typeface="HarmonyOS Sans SC Medium" panose="00000600000000000000" pitchFamily="2" charset="-122"/>
                  </a:endParaRPr>
                </a:p>
              </p:txBody>
            </p:sp>
            <p:sp>
              <p:nvSpPr>
                <p:cNvPr id="96" name="矩形 95">
                  <a:extLst>
                    <a:ext uri="{FF2B5EF4-FFF2-40B4-BE49-F238E27FC236}">
                      <a16:creationId xmlns:a16="http://schemas.microsoft.com/office/drawing/2014/main" id="{4DBD9DDA-99C5-E6F4-3DED-C707D5B647BD}"/>
                    </a:ext>
                  </a:extLst>
                </p:cNvPr>
                <p:cNvSpPr/>
                <p:nvPr/>
              </p:nvSpPr>
              <p:spPr>
                <a:xfrm>
                  <a:off x="6989267" y="4172578"/>
                  <a:ext cx="77618" cy="77618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HarmonyOS Sans SC Medium" panose="00000600000000000000" pitchFamily="2" charset="-122"/>
                    <a:ea typeface="HarmonyOS Sans SC Medium" panose="00000600000000000000" pitchFamily="2" charset="-122"/>
                  </a:endParaRPr>
                </a:p>
              </p:txBody>
            </p:sp>
          </p:grpSp>
          <p:sp>
            <p:nvSpPr>
              <p:cNvPr id="93" name="文本框 92">
                <a:extLst>
                  <a:ext uri="{FF2B5EF4-FFF2-40B4-BE49-F238E27FC236}">
                    <a16:creationId xmlns:a16="http://schemas.microsoft.com/office/drawing/2014/main" id="{97400BF8-25FA-D239-EF99-C9EB933F2579}"/>
                  </a:ext>
                </a:extLst>
              </p:cNvPr>
              <p:cNvSpPr txBox="1"/>
              <p:nvPr/>
            </p:nvSpPr>
            <p:spPr>
              <a:xfrm>
                <a:off x="325827" y="2843979"/>
                <a:ext cx="2501775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HarmonyOS Sans SC Medium" panose="00000600000000000000" pitchFamily="2" charset="-122"/>
                    <a:ea typeface="HarmonyOS Sans SC Medium" panose="00000600000000000000" pitchFamily="2" charset="-122"/>
                  </a:rPr>
                  <a:t>01.</a:t>
                </a:r>
                <a:r>
                  <a: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HarmonyOS Sans SC Medium" panose="00000600000000000000" pitchFamily="2" charset="-122"/>
                    <a:ea typeface="HarmonyOS Sans SC Medium" panose="00000600000000000000" pitchFamily="2" charset="-122"/>
                  </a:rPr>
                  <a:t>输入</a:t>
                </a:r>
                <a:r>
                  <a:rPr lang="zh-CN" altLang="en-US" sz="2000" spc="3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HarmonyOS Sans SC Medium" panose="00000600000000000000" pitchFamily="2" charset="-122"/>
                    <a:ea typeface="HarmonyOS Sans SC Medium" panose="00000600000000000000" pitchFamily="2" charset="-122"/>
                  </a:rPr>
                  <a:t>触发</a:t>
                </a:r>
                <a:endParaRPr kumimoji="0" lang="zh-CN" altLang="en-US" sz="2000" b="0" i="0" u="none" strike="noStrike" kern="1200" cap="none" spc="30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HarmonyOS Sans SC Medium" panose="00000600000000000000" pitchFamily="2" charset="-122"/>
                  <a:ea typeface="HarmonyOS Sans SC Medium" panose="00000600000000000000" pitchFamily="2" charset="-122"/>
                </a:endParaRPr>
              </a:p>
            </p:txBody>
          </p:sp>
        </p:grpSp>
        <p:pic>
          <p:nvPicPr>
            <p:cNvPr id="114" name="图片 113" descr="卡通人物&#10;&#10;中度可信度描述已自动生成">
              <a:extLst>
                <a:ext uri="{FF2B5EF4-FFF2-40B4-BE49-F238E27FC236}">
                  <a16:creationId xmlns:a16="http://schemas.microsoft.com/office/drawing/2014/main" id="{E67411E5-F141-CC28-21BA-C2DE58E363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398" b="47412"/>
            <a:stretch/>
          </p:blipFill>
          <p:spPr>
            <a:xfrm>
              <a:off x="2508249" y="1464603"/>
              <a:ext cx="1980995" cy="1923479"/>
            </a:xfrm>
            <a:prstGeom prst="rect">
              <a:avLst/>
            </a:prstGeom>
          </p:spPr>
        </p:pic>
        <p:cxnSp>
          <p:nvCxnSpPr>
            <p:cNvPr id="119" name="直接连接符 118">
              <a:extLst>
                <a:ext uri="{FF2B5EF4-FFF2-40B4-BE49-F238E27FC236}">
                  <a16:creationId xmlns:a16="http://schemas.microsoft.com/office/drawing/2014/main" id="{95C503D4-6456-95B5-F31D-4B35BBD5540D}"/>
                </a:ext>
              </a:extLst>
            </p:cNvPr>
            <p:cNvCxnSpPr/>
            <p:nvPr/>
          </p:nvCxnSpPr>
          <p:spPr>
            <a:xfrm>
              <a:off x="874713" y="3388084"/>
              <a:ext cx="3235274" cy="0"/>
            </a:xfrm>
            <a:prstGeom prst="line">
              <a:avLst/>
            </a:prstGeom>
            <a:noFill/>
            <a:ln w="15875">
              <a:solidFill>
                <a:srgbClr val="3A95E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44B7D00-0B12-DA91-0671-7DFC0FA7D8C9}"/>
              </a:ext>
            </a:extLst>
          </p:cNvPr>
          <p:cNvGrpSpPr/>
          <p:nvPr/>
        </p:nvGrpSpPr>
        <p:grpSpPr>
          <a:xfrm>
            <a:off x="4478363" y="1485096"/>
            <a:ext cx="3405096" cy="4519332"/>
            <a:chOff x="4478363" y="1485096"/>
            <a:chExt cx="3405096" cy="4519332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85B1EB05-9D45-4E51-BCAB-AACECC542962}"/>
                </a:ext>
              </a:extLst>
            </p:cNvPr>
            <p:cNvSpPr/>
            <p:nvPr/>
          </p:nvSpPr>
          <p:spPr>
            <a:xfrm>
              <a:off x="4478363" y="2334467"/>
              <a:ext cx="3235274" cy="3669961"/>
            </a:xfrm>
            <a:prstGeom prst="roundRect">
              <a:avLst>
                <a:gd name="adj" fmla="val 3577"/>
              </a:avLst>
            </a:prstGeom>
            <a:noFill/>
            <a:ln w="15875">
              <a:solidFill>
                <a:srgbClr val="3A95E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A08FB43-7511-9903-68FE-ED8C95B14835}"/>
                </a:ext>
              </a:extLst>
            </p:cNvPr>
            <p:cNvSpPr txBox="1"/>
            <p:nvPr/>
          </p:nvSpPr>
          <p:spPr>
            <a:xfrm>
              <a:off x="4619313" y="3646653"/>
              <a:ext cx="2953374" cy="17263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lvl="0" fontAlgn="auto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tabLst/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让每一场演示都深入人心，让每一场演示都深入人心，让每一场演示都深入人心。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  <a:p>
              <a:pPr>
                <a:lnSpc>
                  <a:spcPct val="120000"/>
                </a:lnSpc>
                <a:spcAft>
                  <a:spcPts val="80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让每一场演示都深入人心，让每一场演示都深入人心，让每一场演示都深入人心。</a:t>
              </a:r>
            </a:p>
          </p:txBody>
        </p:sp>
        <p:pic>
          <p:nvPicPr>
            <p:cNvPr id="83" name="图片 82" descr="图片包含 图标&#10;&#10;描述已自动生成">
              <a:extLst>
                <a:ext uri="{FF2B5EF4-FFF2-40B4-BE49-F238E27FC236}">
                  <a16:creationId xmlns:a16="http://schemas.microsoft.com/office/drawing/2014/main" id="{AA8F8D31-7A27-2D24-60CD-F5C40F3A32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b="46997"/>
            <a:stretch/>
          </p:blipFill>
          <p:spPr>
            <a:xfrm flipH="1">
              <a:off x="5486963" y="1485096"/>
              <a:ext cx="2396496" cy="1902987"/>
            </a:xfrm>
            <a:prstGeom prst="rect">
              <a:avLst/>
            </a:prstGeom>
          </p:spPr>
        </p:pic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BC7B0C72-1E14-C54C-5546-32D44AAE909D}"/>
                </a:ext>
              </a:extLst>
            </p:cNvPr>
            <p:cNvGrpSpPr/>
            <p:nvPr/>
          </p:nvGrpSpPr>
          <p:grpSpPr>
            <a:xfrm>
              <a:off x="4706943" y="2838311"/>
              <a:ext cx="2501775" cy="468224"/>
              <a:chOff x="325827" y="2775865"/>
              <a:chExt cx="2501775" cy="468224"/>
            </a:xfrm>
          </p:grpSpPr>
          <p:grpSp>
            <p:nvGrpSpPr>
              <p:cNvPr id="85" name="组合 84">
                <a:extLst>
                  <a:ext uri="{FF2B5EF4-FFF2-40B4-BE49-F238E27FC236}">
                    <a16:creationId xmlns:a16="http://schemas.microsoft.com/office/drawing/2014/main" id="{94F8FD5C-5994-FE8D-3C62-C01BB8F5E162}"/>
                  </a:ext>
                </a:extLst>
              </p:cNvPr>
              <p:cNvGrpSpPr/>
              <p:nvPr/>
            </p:nvGrpSpPr>
            <p:grpSpPr>
              <a:xfrm>
                <a:off x="325827" y="2775865"/>
                <a:ext cx="355107" cy="351664"/>
                <a:chOff x="6919531" y="4113251"/>
                <a:chExt cx="355107" cy="351664"/>
              </a:xfrm>
            </p:grpSpPr>
            <p:sp>
              <p:nvSpPr>
                <p:cNvPr id="87" name="矩形 86">
                  <a:extLst>
                    <a:ext uri="{FF2B5EF4-FFF2-40B4-BE49-F238E27FC236}">
                      <a16:creationId xmlns:a16="http://schemas.microsoft.com/office/drawing/2014/main" id="{DE43A1FC-CD4E-CBA0-44AB-45A1DC0E6814}"/>
                    </a:ext>
                  </a:extLst>
                </p:cNvPr>
                <p:cNvSpPr/>
                <p:nvPr/>
              </p:nvSpPr>
              <p:spPr>
                <a:xfrm>
                  <a:off x="6919531" y="4297926"/>
                  <a:ext cx="166989" cy="166989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HarmonyOS Sans SC Medium" panose="00000600000000000000" pitchFamily="2" charset="-122"/>
                    <a:ea typeface="HarmonyOS Sans SC Medium" panose="00000600000000000000" pitchFamily="2" charset="-122"/>
                  </a:endParaRPr>
                </a:p>
              </p:txBody>
            </p:sp>
            <p:sp>
              <p:nvSpPr>
                <p:cNvPr id="88" name="矩形 87">
                  <a:extLst>
                    <a:ext uri="{FF2B5EF4-FFF2-40B4-BE49-F238E27FC236}">
                      <a16:creationId xmlns:a16="http://schemas.microsoft.com/office/drawing/2014/main" id="{99C0196A-EFF8-5CC7-4D13-C8E6651A373D}"/>
                    </a:ext>
                  </a:extLst>
                </p:cNvPr>
                <p:cNvSpPr/>
                <p:nvPr/>
              </p:nvSpPr>
              <p:spPr>
                <a:xfrm>
                  <a:off x="7107649" y="4113251"/>
                  <a:ext cx="166989" cy="166989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HarmonyOS Sans SC Medium" panose="00000600000000000000" pitchFamily="2" charset="-122"/>
                    <a:ea typeface="HarmonyOS Sans SC Medium" panose="00000600000000000000" pitchFamily="2" charset="-122"/>
                  </a:endParaRPr>
                </a:p>
              </p:txBody>
            </p:sp>
            <p:sp>
              <p:nvSpPr>
                <p:cNvPr id="89" name="矩形 88">
                  <a:extLst>
                    <a:ext uri="{FF2B5EF4-FFF2-40B4-BE49-F238E27FC236}">
                      <a16:creationId xmlns:a16="http://schemas.microsoft.com/office/drawing/2014/main" id="{30766801-9559-16C5-1238-230132F62907}"/>
                    </a:ext>
                  </a:extLst>
                </p:cNvPr>
                <p:cNvSpPr/>
                <p:nvPr/>
              </p:nvSpPr>
              <p:spPr>
                <a:xfrm>
                  <a:off x="6989267" y="4172578"/>
                  <a:ext cx="77618" cy="77618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HarmonyOS Sans SC Medium" panose="00000600000000000000" pitchFamily="2" charset="-122"/>
                    <a:ea typeface="HarmonyOS Sans SC Medium" panose="00000600000000000000" pitchFamily="2" charset="-122"/>
                  </a:endParaRPr>
                </a:p>
              </p:txBody>
            </p:sp>
          </p:grpSp>
          <p:sp>
            <p:nvSpPr>
              <p:cNvPr id="86" name="文本框 85">
                <a:extLst>
                  <a:ext uri="{FF2B5EF4-FFF2-40B4-BE49-F238E27FC236}">
                    <a16:creationId xmlns:a16="http://schemas.microsoft.com/office/drawing/2014/main" id="{3474168D-1750-728A-9F26-2CC7B6A5876B}"/>
                  </a:ext>
                </a:extLst>
              </p:cNvPr>
              <p:cNvSpPr txBox="1"/>
              <p:nvPr/>
            </p:nvSpPr>
            <p:spPr>
              <a:xfrm>
                <a:off x="325827" y="2843979"/>
                <a:ext cx="2501775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HarmonyOS Sans SC Medium" panose="00000600000000000000" pitchFamily="2" charset="-122"/>
                    <a:ea typeface="HarmonyOS Sans SC Medium" panose="00000600000000000000" pitchFamily="2" charset="-122"/>
                  </a:rPr>
                  <a:t>02.</a:t>
                </a:r>
                <a:r>
                  <a: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HarmonyOS Sans SC Medium" panose="00000600000000000000" pitchFamily="2" charset="-122"/>
                    <a:ea typeface="HarmonyOS Sans SC Medium" panose="00000600000000000000" pitchFamily="2" charset="-122"/>
                  </a:rPr>
                  <a:t>输入动作</a:t>
                </a:r>
              </a:p>
            </p:txBody>
          </p:sp>
        </p:grpSp>
        <p:cxnSp>
          <p:nvCxnSpPr>
            <p:cNvPr id="120" name="直接连接符 119">
              <a:extLst>
                <a:ext uri="{FF2B5EF4-FFF2-40B4-BE49-F238E27FC236}">
                  <a16:creationId xmlns:a16="http://schemas.microsoft.com/office/drawing/2014/main" id="{4EC45A87-EB08-E1E2-8A28-CC846698665A}"/>
                </a:ext>
              </a:extLst>
            </p:cNvPr>
            <p:cNvCxnSpPr/>
            <p:nvPr/>
          </p:nvCxnSpPr>
          <p:spPr>
            <a:xfrm>
              <a:off x="4478363" y="3388084"/>
              <a:ext cx="3235274" cy="0"/>
            </a:xfrm>
            <a:prstGeom prst="line">
              <a:avLst/>
            </a:prstGeom>
            <a:noFill/>
            <a:ln w="15875">
              <a:solidFill>
                <a:srgbClr val="3A95E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D4C4DC2-96EB-8A8A-62DC-8D488C504597}"/>
              </a:ext>
            </a:extLst>
          </p:cNvPr>
          <p:cNvGrpSpPr/>
          <p:nvPr/>
        </p:nvGrpSpPr>
        <p:grpSpPr>
          <a:xfrm>
            <a:off x="8082014" y="1464604"/>
            <a:ext cx="3405096" cy="4539824"/>
            <a:chOff x="8082014" y="1464604"/>
            <a:chExt cx="3405096" cy="4539824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BA62B349-4957-0724-30E1-C51D4F9AAF24}"/>
                </a:ext>
              </a:extLst>
            </p:cNvPr>
            <p:cNvSpPr/>
            <p:nvPr/>
          </p:nvSpPr>
          <p:spPr>
            <a:xfrm>
              <a:off x="8082014" y="2334467"/>
              <a:ext cx="3235274" cy="3669961"/>
            </a:xfrm>
            <a:prstGeom prst="roundRect">
              <a:avLst>
                <a:gd name="adj" fmla="val 3577"/>
              </a:avLst>
            </a:prstGeom>
            <a:noFill/>
            <a:ln w="15875">
              <a:solidFill>
                <a:srgbClr val="3A95E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46FBC08-940A-4FCA-D7DB-FE59735E7BB6}"/>
                </a:ext>
              </a:extLst>
            </p:cNvPr>
            <p:cNvSpPr txBox="1"/>
            <p:nvPr/>
          </p:nvSpPr>
          <p:spPr>
            <a:xfrm>
              <a:off x="8251836" y="3646653"/>
              <a:ext cx="2895630" cy="17263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lvl="0" fontAlgn="auto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tabLst/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让每一场演示都深入人心，让每一场演示都深入人心，让每一场演示都深入人心。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  <a:p>
              <a:pPr>
                <a:lnSpc>
                  <a:spcPct val="120000"/>
                </a:lnSpc>
                <a:spcAft>
                  <a:spcPts val="80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让每一场演示都深入人心，让每一场演示都深入人心，让每一场演示都深入人心。</a:t>
              </a:r>
            </a:p>
          </p:txBody>
        </p:sp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id="{31E4C0D0-E210-1D07-ED4A-4C9A97C76632}"/>
                </a:ext>
              </a:extLst>
            </p:cNvPr>
            <p:cNvGrpSpPr/>
            <p:nvPr/>
          </p:nvGrpSpPr>
          <p:grpSpPr>
            <a:xfrm>
              <a:off x="8328036" y="2838311"/>
              <a:ext cx="2501775" cy="468224"/>
              <a:chOff x="325827" y="2775865"/>
              <a:chExt cx="2501775" cy="468224"/>
            </a:xfrm>
          </p:grpSpPr>
          <p:grpSp>
            <p:nvGrpSpPr>
              <p:cNvPr id="105" name="组合 104">
                <a:extLst>
                  <a:ext uri="{FF2B5EF4-FFF2-40B4-BE49-F238E27FC236}">
                    <a16:creationId xmlns:a16="http://schemas.microsoft.com/office/drawing/2014/main" id="{41D4C3FB-D37E-8AD0-B975-37CE70220AA4}"/>
                  </a:ext>
                </a:extLst>
              </p:cNvPr>
              <p:cNvGrpSpPr/>
              <p:nvPr/>
            </p:nvGrpSpPr>
            <p:grpSpPr>
              <a:xfrm>
                <a:off x="325827" y="2775865"/>
                <a:ext cx="355107" cy="351664"/>
                <a:chOff x="6919531" y="4113251"/>
                <a:chExt cx="355107" cy="351664"/>
              </a:xfrm>
            </p:grpSpPr>
            <p:sp>
              <p:nvSpPr>
                <p:cNvPr id="107" name="矩形 106">
                  <a:extLst>
                    <a:ext uri="{FF2B5EF4-FFF2-40B4-BE49-F238E27FC236}">
                      <a16:creationId xmlns:a16="http://schemas.microsoft.com/office/drawing/2014/main" id="{5A7254C1-9527-4B43-1C4A-2AEE2E7B13E4}"/>
                    </a:ext>
                  </a:extLst>
                </p:cNvPr>
                <p:cNvSpPr/>
                <p:nvPr/>
              </p:nvSpPr>
              <p:spPr>
                <a:xfrm>
                  <a:off x="6919531" y="4297926"/>
                  <a:ext cx="166989" cy="166989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HarmonyOS Sans SC Medium" panose="00000600000000000000" pitchFamily="2" charset="-122"/>
                    <a:ea typeface="HarmonyOS Sans SC Medium" panose="00000600000000000000" pitchFamily="2" charset="-122"/>
                  </a:endParaRPr>
                </a:p>
              </p:txBody>
            </p:sp>
            <p:sp>
              <p:nvSpPr>
                <p:cNvPr id="108" name="矩形 107">
                  <a:extLst>
                    <a:ext uri="{FF2B5EF4-FFF2-40B4-BE49-F238E27FC236}">
                      <a16:creationId xmlns:a16="http://schemas.microsoft.com/office/drawing/2014/main" id="{B6DEDAB0-CB55-23DC-5CC8-B89834AAFB0C}"/>
                    </a:ext>
                  </a:extLst>
                </p:cNvPr>
                <p:cNvSpPr/>
                <p:nvPr/>
              </p:nvSpPr>
              <p:spPr>
                <a:xfrm>
                  <a:off x="7107649" y="4113251"/>
                  <a:ext cx="166989" cy="166989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HarmonyOS Sans SC Medium" panose="00000600000000000000" pitchFamily="2" charset="-122"/>
                    <a:ea typeface="HarmonyOS Sans SC Medium" panose="00000600000000000000" pitchFamily="2" charset="-122"/>
                  </a:endParaRPr>
                </a:p>
              </p:txBody>
            </p:sp>
            <p:sp>
              <p:nvSpPr>
                <p:cNvPr id="109" name="矩形 108">
                  <a:extLst>
                    <a:ext uri="{FF2B5EF4-FFF2-40B4-BE49-F238E27FC236}">
                      <a16:creationId xmlns:a16="http://schemas.microsoft.com/office/drawing/2014/main" id="{9D08AE03-9760-861E-421B-ED2FFDC07D83}"/>
                    </a:ext>
                  </a:extLst>
                </p:cNvPr>
                <p:cNvSpPr/>
                <p:nvPr/>
              </p:nvSpPr>
              <p:spPr>
                <a:xfrm>
                  <a:off x="6989267" y="4172578"/>
                  <a:ext cx="77618" cy="77618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HarmonyOS Sans SC Medium" panose="00000600000000000000" pitchFamily="2" charset="-122"/>
                    <a:ea typeface="HarmonyOS Sans SC Medium" panose="00000600000000000000" pitchFamily="2" charset="-122"/>
                  </a:endParaRPr>
                </a:p>
              </p:txBody>
            </p:sp>
          </p:grpSp>
          <p:sp>
            <p:nvSpPr>
              <p:cNvPr id="106" name="文本框 105">
                <a:extLst>
                  <a:ext uri="{FF2B5EF4-FFF2-40B4-BE49-F238E27FC236}">
                    <a16:creationId xmlns:a16="http://schemas.microsoft.com/office/drawing/2014/main" id="{DC3CE8F1-C051-D74B-F201-5883F077C9B8}"/>
                  </a:ext>
                </a:extLst>
              </p:cNvPr>
              <p:cNvSpPr txBox="1"/>
              <p:nvPr/>
            </p:nvSpPr>
            <p:spPr>
              <a:xfrm>
                <a:off x="325827" y="2843979"/>
                <a:ext cx="2501775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HarmonyOS Sans SC Medium" panose="00000600000000000000" pitchFamily="2" charset="-122"/>
                    <a:ea typeface="HarmonyOS Sans SC Medium" panose="00000600000000000000" pitchFamily="2" charset="-122"/>
                  </a:rPr>
                  <a:t>03.</a:t>
                </a:r>
                <a:r>
                  <a: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HarmonyOS Sans SC Medium" panose="00000600000000000000" pitchFamily="2" charset="-122"/>
                    <a:ea typeface="HarmonyOS Sans SC Medium" panose="00000600000000000000" pitchFamily="2" charset="-122"/>
                  </a:rPr>
                  <a:t>输入</a:t>
                </a:r>
                <a:r>
                  <a:rPr kumimoji="0" lang="zh-CN" altLang="en-US" sz="2000" b="0" i="0" u="none" strike="noStrike" kern="1200" cap="none" spc="30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HarmonyOS Sans SC Medium" panose="00000600000000000000" pitchFamily="2" charset="-122"/>
                    <a:ea typeface="HarmonyOS Sans SC Medium" panose="00000600000000000000" pitchFamily="2" charset="-122"/>
                  </a:rPr>
                  <a:t>结果</a:t>
                </a:r>
              </a:p>
            </p:txBody>
          </p:sp>
        </p:grpSp>
        <p:pic>
          <p:nvPicPr>
            <p:cNvPr id="117" name="图片 116" descr="图示&#10;&#10;低可信度描述已自动生成">
              <a:extLst>
                <a:ext uri="{FF2B5EF4-FFF2-40B4-BE49-F238E27FC236}">
                  <a16:creationId xmlns:a16="http://schemas.microsoft.com/office/drawing/2014/main" id="{0D1BBF69-74AB-C937-EB85-3BDFC8F4D9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4345"/>
            <a:stretch/>
          </p:blipFill>
          <p:spPr>
            <a:xfrm>
              <a:off x="9121271" y="1464604"/>
              <a:ext cx="2365839" cy="1923480"/>
            </a:xfrm>
            <a:prstGeom prst="rect">
              <a:avLst/>
            </a:prstGeom>
          </p:spPr>
        </p:pic>
        <p:cxnSp>
          <p:nvCxnSpPr>
            <p:cNvPr id="123" name="直接连接符 122">
              <a:extLst>
                <a:ext uri="{FF2B5EF4-FFF2-40B4-BE49-F238E27FC236}">
                  <a16:creationId xmlns:a16="http://schemas.microsoft.com/office/drawing/2014/main" id="{527D13B3-EE6A-B327-EF24-9501C24B78B1}"/>
                </a:ext>
              </a:extLst>
            </p:cNvPr>
            <p:cNvCxnSpPr/>
            <p:nvPr/>
          </p:nvCxnSpPr>
          <p:spPr>
            <a:xfrm>
              <a:off x="8082014" y="3388084"/>
              <a:ext cx="3235274" cy="0"/>
            </a:xfrm>
            <a:prstGeom prst="line">
              <a:avLst/>
            </a:prstGeom>
            <a:noFill/>
            <a:ln w="15875">
              <a:solidFill>
                <a:srgbClr val="3A95E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25" name="文本框 124">
            <a:extLst>
              <a:ext uri="{FF2B5EF4-FFF2-40B4-BE49-F238E27FC236}">
                <a16:creationId xmlns:a16="http://schemas.microsoft.com/office/drawing/2014/main" id="{2B82A05A-7466-F9C0-6AFE-7E8800DD73CA}"/>
              </a:ext>
            </a:extLst>
          </p:cNvPr>
          <p:cNvSpPr txBox="1"/>
          <p:nvPr/>
        </p:nvSpPr>
        <p:spPr>
          <a:xfrm>
            <a:off x="-139699" y="6149477"/>
            <a:ext cx="12471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1200" cap="none" spc="0" normalizeH="0" baseline="0" noProof="0" dirty="0">
                <a:ln>
                  <a:gradFill>
                    <a:gsLst>
                      <a:gs pos="0">
                        <a:srgbClr val="3A95EE">
                          <a:alpha val="11000"/>
                        </a:srgbClr>
                      </a:gs>
                      <a:gs pos="100000">
                        <a:srgbClr val="87D5FC">
                          <a:alpha val="12000"/>
                        </a:srgb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DOUYU Font" pitchFamily="2" charset="-122"/>
                <a:ea typeface="DOUYU Font" pitchFamily="2" charset="-122"/>
                <a:cs typeface="OPPOSans H" panose="00020600040101010101" pitchFamily="18" charset="-122"/>
              </a:rPr>
              <a:t>PROBLEM ANALYSIS</a:t>
            </a:r>
            <a:endParaRPr kumimoji="0" lang="zh-CN" altLang="en-US" sz="8000" b="0" i="0" u="none" strike="noStrike" kern="1200" cap="none" spc="0" normalizeH="0" baseline="0" noProof="0" dirty="0">
              <a:ln>
                <a:gradFill>
                  <a:gsLst>
                    <a:gs pos="0">
                      <a:srgbClr val="3A95EE">
                        <a:alpha val="11000"/>
                      </a:srgbClr>
                    </a:gs>
                    <a:gs pos="100000">
                      <a:srgbClr val="87D5FC">
                        <a:alpha val="12000"/>
                      </a:srgbClr>
                    </a:gs>
                  </a:gsLst>
                  <a:lin ang="5400000" scaled="1"/>
                </a:gradFill>
              </a:ln>
              <a:noFill/>
              <a:effectLst/>
              <a:uLnTx/>
              <a:uFillTx/>
              <a:latin typeface="DOUYU Font" pitchFamily="2" charset="-122"/>
              <a:ea typeface="DOUYU Font" pitchFamily="2" charset="-122"/>
              <a:cs typeface="OPPOSans H" panose="00020600040101010101" pitchFamily="18" charset="-122"/>
            </a:endParaRPr>
          </a:p>
        </p:txBody>
      </p:sp>
      <p:pic>
        <p:nvPicPr>
          <p:cNvPr id="15" name="图片 14" descr="图片包含 游戏机&#10;&#10;描述已自动生成">
            <a:extLst>
              <a:ext uri="{FF2B5EF4-FFF2-40B4-BE49-F238E27FC236}">
                <a16:creationId xmlns:a16="http://schemas.microsoft.com/office/drawing/2014/main" id="{396555F8-1256-DE28-45C8-B91EE1AD30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600" y="512763"/>
            <a:ext cx="1160463" cy="313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016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819A035D-3549-D0FC-8744-97DCC7DD1AB7}"/>
              </a:ext>
            </a:extLst>
          </p:cNvPr>
          <p:cNvCxnSpPr>
            <a:cxnSpLocks/>
          </p:cNvCxnSpPr>
          <p:nvPr/>
        </p:nvCxnSpPr>
        <p:spPr>
          <a:xfrm>
            <a:off x="1963014" y="2927529"/>
            <a:ext cx="0" cy="405804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lg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482A202D-BE91-AE7A-53B5-1F266F3CC0DD}"/>
              </a:ext>
            </a:extLst>
          </p:cNvPr>
          <p:cNvGrpSpPr/>
          <p:nvPr/>
        </p:nvGrpSpPr>
        <p:grpSpPr>
          <a:xfrm>
            <a:off x="379643" y="263964"/>
            <a:ext cx="3838780" cy="983883"/>
            <a:chOff x="379643" y="263964"/>
            <a:chExt cx="3838780" cy="9838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CF09CC19-74B2-3DCB-C66E-235B4606BC1A}"/>
                </a:ext>
              </a:extLst>
            </p:cNvPr>
            <p:cNvSpPr txBox="1"/>
            <p:nvPr/>
          </p:nvSpPr>
          <p:spPr>
            <a:xfrm>
              <a:off x="1366360" y="482787"/>
              <a:ext cx="285206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2700000" scaled="1"/>
                    <a:tileRect/>
                  </a:gradFill>
                  <a:latin typeface="DOUYU Font" pitchFamily="2" charset="-122"/>
                  <a:ea typeface="DOUYU Font" pitchFamily="2" charset="-122"/>
                </a:rPr>
                <a:t>问题分析</a:t>
              </a:r>
              <a:endParaRPr lang="en-US" altLang="zh-CN" sz="4000" dirty="0"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  <a:tileRect/>
                </a:gradFill>
                <a:latin typeface="DOUYU Font" pitchFamily="2" charset="-122"/>
                <a:ea typeface="DOUYU Font" pitchFamily="2" charset="-122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FDA4096C-2B8B-B059-5B8F-C1DF0A693192}"/>
                </a:ext>
              </a:extLst>
            </p:cNvPr>
            <p:cNvGrpSpPr/>
            <p:nvPr/>
          </p:nvGrpSpPr>
          <p:grpSpPr>
            <a:xfrm>
              <a:off x="379643" y="263964"/>
              <a:ext cx="992055" cy="983883"/>
              <a:chOff x="379643" y="263964"/>
              <a:chExt cx="992055" cy="983883"/>
            </a:xfrm>
          </p:grpSpPr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id="{913916F6-263F-9B95-6484-F8D044225A30}"/>
                  </a:ext>
                </a:extLst>
              </p:cNvPr>
              <p:cNvGrpSpPr/>
              <p:nvPr/>
            </p:nvGrpSpPr>
            <p:grpSpPr>
              <a:xfrm>
                <a:off x="379643" y="263964"/>
                <a:ext cx="989064" cy="983883"/>
                <a:chOff x="4463220" y="2203629"/>
                <a:chExt cx="1172723" cy="1166580"/>
              </a:xfrm>
            </p:grpSpPr>
            <p:sp>
              <p:nvSpPr>
                <p:cNvPr id="7" name="矩形 6">
                  <a:extLst>
                    <a:ext uri="{FF2B5EF4-FFF2-40B4-BE49-F238E27FC236}">
                      <a16:creationId xmlns:a16="http://schemas.microsoft.com/office/drawing/2014/main" id="{4BB2AF0D-7030-07FC-3518-F46AC0F644C5}"/>
                    </a:ext>
                  </a:extLst>
                </p:cNvPr>
                <p:cNvSpPr/>
                <p:nvPr/>
              </p:nvSpPr>
              <p:spPr>
                <a:xfrm>
                  <a:off x="4552949" y="2289929"/>
                  <a:ext cx="990481" cy="990481"/>
                </a:xfrm>
                <a:prstGeom prst="rect">
                  <a:avLst/>
                </a:prstGeom>
                <a:noFill/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8" name="矩形 7">
                  <a:extLst>
                    <a:ext uri="{FF2B5EF4-FFF2-40B4-BE49-F238E27FC236}">
                      <a16:creationId xmlns:a16="http://schemas.microsoft.com/office/drawing/2014/main" id="{8CB719CD-F200-4A83-48ED-A053CFA44B6E}"/>
                    </a:ext>
                  </a:extLst>
                </p:cNvPr>
                <p:cNvSpPr/>
                <p:nvPr/>
              </p:nvSpPr>
              <p:spPr>
                <a:xfrm>
                  <a:off x="4463220" y="220362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9" name="矩形 8">
                  <a:extLst>
                    <a:ext uri="{FF2B5EF4-FFF2-40B4-BE49-F238E27FC236}">
                      <a16:creationId xmlns:a16="http://schemas.microsoft.com/office/drawing/2014/main" id="{C0A84940-E1A7-7112-00DE-4E06F8C60354}"/>
                    </a:ext>
                  </a:extLst>
                </p:cNvPr>
                <p:cNvSpPr/>
                <p:nvPr/>
              </p:nvSpPr>
              <p:spPr>
                <a:xfrm>
                  <a:off x="5458583" y="220362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0" name="矩形 9">
                  <a:extLst>
                    <a:ext uri="{FF2B5EF4-FFF2-40B4-BE49-F238E27FC236}">
                      <a16:creationId xmlns:a16="http://schemas.microsoft.com/office/drawing/2014/main" id="{5E2A8B93-8665-C120-D275-C23BA21E4D78}"/>
                    </a:ext>
                  </a:extLst>
                </p:cNvPr>
                <p:cNvSpPr/>
                <p:nvPr/>
              </p:nvSpPr>
              <p:spPr>
                <a:xfrm>
                  <a:off x="4463220" y="319284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1" name="矩形 10">
                  <a:extLst>
                    <a:ext uri="{FF2B5EF4-FFF2-40B4-BE49-F238E27FC236}">
                      <a16:creationId xmlns:a16="http://schemas.microsoft.com/office/drawing/2014/main" id="{D52F60BC-CB77-1910-F635-F36577A3F2CC}"/>
                    </a:ext>
                  </a:extLst>
                </p:cNvPr>
                <p:cNvSpPr/>
                <p:nvPr/>
              </p:nvSpPr>
              <p:spPr>
                <a:xfrm>
                  <a:off x="5458583" y="319284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</p:grp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BFCB625-C027-B074-5EA7-6AC067F15515}"/>
                  </a:ext>
                </a:extLst>
              </p:cNvPr>
              <p:cNvSpPr txBox="1"/>
              <p:nvPr/>
            </p:nvSpPr>
            <p:spPr>
              <a:xfrm>
                <a:off x="395148" y="513488"/>
                <a:ext cx="97655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rgbClr val="3A95EE"/>
                    </a:solidFill>
                    <a:effectLst>
                      <a:outerShdw blurRad="50800" dist="38100" dir="2700000" algn="tl" rotWithShape="0">
                        <a:srgbClr val="3A95EE">
                          <a:alpha val="40000"/>
                        </a:srgbClr>
                      </a:outerShdw>
                    </a:effectLst>
                    <a:latin typeface="DOUYU Font" pitchFamily="2" charset="-122"/>
                    <a:ea typeface="DOUYU Font" pitchFamily="2" charset="-122"/>
                  </a:rPr>
                  <a:t>03</a:t>
                </a:r>
                <a:endParaRPr lang="zh-CN" altLang="en-US" sz="3200" dirty="0">
                  <a:solidFill>
                    <a:srgbClr val="3A95EE"/>
                  </a:solidFill>
                  <a:effectLst>
                    <a:outerShdw blurRad="50800" dist="38100" dir="2700000" algn="tl" rotWithShape="0">
                      <a:srgbClr val="3A95EE">
                        <a:alpha val="40000"/>
                      </a:srgbClr>
                    </a:outerShdw>
                  </a:effectLst>
                  <a:latin typeface="DOUYU Font" pitchFamily="2" charset="-122"/>
                  <a:ea typeface="DOUYU Font" pitchFamily="2" charset="-122"/>
                </a:endParaRPr>
              </a:p>
            </p:txBody>
          </p:sp>
        </p:grp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8A0D0B94-2961-0C5F-B1DD-A04CCE4DA39F}"/>
              </a:ext>
            </a:extLst>
          </p:cNvPr>
          <p:cNvGrpSpPr/>
          <p:nvPr/>
        </p:nvGrpSpPr>
        <p:grpSpPr>
          <a:xfrm>
            <a:off x="1929264" y="3369645"/>
            <a:ext cx="3673915" cy="853627"/>
            <a:chOff x="1323069" y="3116422"/>
            <a:chExt cx="3673915" cy="853627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021B3AFE-6641-AC3F-9B78-2881E5B7C5B0}"/>
                </a:ext>
              </a:extLst>
            </p:cNvPr>
            <p:cNvSpPr/>
            <p:nvPr/>
          </p:nvSpPr>
          <p:spPr>
            <a:xfrm>
              <a:off x="1323069" y="3236163"/>
              <a:ext cx="67500" cy="67500"/>
            </a:xfrm>
            <a:prstGeom prst="ellipse">
              <a:avLst/>
            </a:prstGeom>
            <a:solidFill>
              <a:srgbClr val="3A95EE"/>
            </a:solidFill>
            <a:ln>
              <a:noFill/>
            </a:ln>
            <a:effectLst>
              <a:outerShdw blurRad="50800" dist="38100" dir="5400000" algn="t" rotWithShape="0">
                <a:srgbClr val="3A95EE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A522AC92-2C6D-F11F-A00C-FCF6A45C5ADB}"/>
                </a:ext>
              </a:extLst>
            </p:cNvPr>
            <p:cNvSpPr/>
            <p:nvPr/>
          </p:nvSpPr>
          <p:spPr>
            <a:xfrm>
              <a:off x="1673652" y="3141699"/>
              <a:ext cx="1829074" cy="288000"/>
            </a:xfrm>
            <a:prstGeom prst="roundRect">
              <a:avLst>
                <a:gd name="adj" fmla="val 50000"/>
              </a:avLst>
            </a:prstGeom>
            <a:solidFill>
              <a:srgbClr val="3A95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CF94B36E-0009-0258-DC01-AD08547E46C8}"/>
                </a:ext>
              </a:extLst>
            </p:cNvPr>
            <p:cNvSpPr txBox="1"/>
            <p:nvPr/>
          </p:nvSpPr>
          <p:spPr>
            <a:xfrm>
              <a:off x="1717131" y="3116422"/>
              <a:ext cx="177644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Gen Shin Gothic Monospace Extra" panose="020B0009020203020207" pitchFamily="49" charset="-128"/>
                </a:rPr>
                <a:t>锐普高端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Gen Shin Gothic Monospace Extra" panose="020B0009020203020207" pitchFamily="49" charset="-128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Gen Shin Gothic Monospace Extra" panose="020B0009020203020207" pitchFamily="49" charset="-128"/>
                </a:rPr>
                <a:t>设计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DAA82F5D-8454-554E-BB86-7480E4DF261A}"/>
                </a:ext>
              </a:extLst>
            </p:cNvPr>
            <p:cNvSpPr txBox="1"/>
            <p:nvPr/>
          </p:nvSpPr>
          <p:spPr>
            <a:xfrm>
              <a:off x="1580666" y="3508384"/>
              <a:ext cx="34163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让每一场演示都深入人心，让每一场演示都深入人心，让每一场演示都深入人心。</a:t>
              </a: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9E0CD792-DEF7-3BB1-78AB-D4E191CBB1E2}"/>
              </a:ext>
            </a:extLst>
          </p:cNvPr>
          <p:cNvGrpSpPr/>
          <p:nvPr/>
        </p:nvGrpSpPr>
        <p:grpSpPr>
          <a:xfrm>
            <a:off x="1929264" y="4474625"/>
            <a:ext cx="3673915" cy="853627"/>
            <a:chOff x="1323069" y="3116422"/>
            <a:chExt cx="3673915" cy="853627"/>
          </a:xfrm>
        </p:grpSpPr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8A18D597-E70D-EBD7-91CE-1EE652CC0DD2}"/>
                </a:ext>
              </a:extLst>
            </p:cNvPr>
            <p:cNvSpPr/>
            <p:nvPr/>
          </p:nvSpPr>
          <p:spPr>
            <a:xfrm>
              <a:off x="1323069" y="3236163"/>
              <a:ext cx="67500" cy="67500"/>
            </a:xfrm>
            <a:prstGeom prst="ellipse">
              <a:avLst/>
            </a:prstGeom>
            <a:solidFill>
              <a:srgbClr val="3A95EE"/>
            </a:solidFill>
            <a:ln>
              <a:noFill/>
            </a:ln>
            <a:effectLst>
              <a:outerShdw blurRad="50800" dist="38100" dir="5400000" algn="t" rotWithShape="0">
                <a:srgbClr val="3A95EE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92" name="矩形: 圆角 91">
              <a:extLst>
                <a:ext uri="{FF2B5EF4-FFF2-40B4-BE49-F238E27FC236}">
                  <a16:creationId xmlns:a16="http://schemas.microsoft.com/office/drawing/2014/main" id="{CD01FDB2-55E9-97C9-FE12-685AEBF8DB2A}"/>
                </a:ext>
              </a:extLst>
            </p:cNvPr>
            <p:cNvSpPr/>
            <p:nvPr/>
          </p:nvSpPr>
          <p:spPr>
            <a:xfrm>
              <a:off x="1673652" y="3141699"/>
              <a:ext cx="1829074" cy="288000"/>
            </a:xfrm>
            <a:prstGeom prst="roundRect">
              <a:avLst>
                <a:gd name="adj" fmla="val 50000"/>
              </a:avLst>
            </a:prstGeom>
            <a:solidFill>
              <a:srgbClr val="3A95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DABBF093-15B3-252B-C0F0-B4D9D7B6AFEC}"/>
                </a:ext>
              </a:extLst>
            </p:cNvPr>
            <p:cNvSpPr txBox="1"/>
            <p:nvPr/>
          </p:nvSpPr>
          <p:spPr>
            <a:xfrm>
              <a:off x="1717131" y="3116422"/>
              <a:ext cx="177644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Gen Shin Gothic Monospace Extra" panose="020B0009020203020207" pitchFamily="49" charset="-128"/>
                </a:rPr>
                <a:t>锐普高端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Gen Shin Gothic Monospace Extra" panose="020B0009020203020207" pitchFamily="49" charset="-128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Gen Shin Gothic Monospace Extra" panose="020B0009020203020207" pitchFamily="49" charset="-128"/>
                </a:rPr>
                <a:t>设计</a:t>
              </a: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6E2AB284-094F-4AF9-29A5-F3BE542D8C72}"/>
                </a:ext>
              </a:extLst>
            </p:cNvPr>
            <p:cNvSpPr txBox="1"/>
            <p:nvPr/>
          </p:nvSpPr>
          <p:spPr>
            <a:xfrm>
              <a:off x="1580666" y="3508384"/>
              <a:ext cx="34163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让每一场演示都深入人心，让每一场演示都深入人心，让每一场演示都深入人心。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0777D4F-ECCB-1F40-C58E-1ED534C298D5}"/>
              </a:ext>
            </a:extLst>
          </p:cNvPr>
          <p:cNvGrpSpPr/>
          <p:nvPr/>
        </p:nvGrpSpPr>
        <p:grpSpPr>
          <a:xfrm>
            <a:off x="1174744" y="1412413"/>
            <a:ext cx="3240296" cy="1511945"/>
            <a:chOff x="1174744" y="1412413"/>
            <a:chExt cx="3240296" cy="1511945"/>
          </a:xfrm>
        </p:grpSpPr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D5F8DF4B-E8C2-D2B1-4B8E-4D38FF51894B}"/>
                </a:ext>
              </a:extLst>
            </p:cNvPr>
            <p:cNvSpPr txBox="1"/>
            <p:nvPr/>
          </p:nvSpPr>
          <p:spPr>
            <a:xfrm>
              <a:off x="1174744" y="1679476"/>
              <a:ext cx="28520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rgbClr val="3A95EE"/>
                    </a:solidFill>
                  </a:ln>
                  <a:noFill/>
                  <a:latin typeface="DOUYU Font" pitchFamily="2" charset="-122"/>
                  <a:ea typeface="DOUYU Font" pitchFamily="2" charset="-122"/>
                </a:rPr>
                <a:t>EXISTING PROBLEMS</a:t>
              </a:r>
              <a:endParaRPr lang="zh-CN" altLang="en-US" sz="2000" dirty="0">
                <a:ln>
                  <a:solidFill>
                    <a:srgbClr val="3A95EE"/>
                  </a:solidFill>
                </a:ln>
                <a:noFill/>
                <a:latin typeface="DOUYU Font" pitchFamily="2" charset="-122"/>
                <a:ea typeface="DOUYU Font" pitchFamily="2" charset="-122"/>
              </a:endParaRPr>
            </a:p>
          </p:txBody>
        </p:sp>
        <p:pic>
          <p:nvPicPr>
            <p:cNvPr id="85" name="图片 84" descr="图标&#10;&#10;描述已自动生成">
              <a:extLst>
                <a:ext uri="{FF2B5EF4-FFF2-40B4-BE49-F238E27FC236}">
                  <a16:creationId xmlns:a16="http://schemas.microsoft.com/office/drawing/2014/main" id="{6C2E2A48-44AF-836C-F2A9-5C0C9834A3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6728"/>
            <a:stretch/>
          </p:blipFill>
          <p:spPr>
            <a:xfrm flipH="1">
              <a:off x="1462187" y="1412413"/>
              <a:ext cx="1449345" cy="1511945"/>
            </a:xfrm>
            <a:prstGeom prst="rect">
              <a:avLst/>
            </a:prstGeom>
          </p:spPr>
        </p:pic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1AE8A994-083F-C9A1-6827-C64ACF4A164A}"/>
                </a:ext>
              </a:extLst>
            </p:cNvPr>
            <p:cNvSpPr txBox="1"/>
            <p:nvPr/>
          </p:nvSpPr>
          <p:spPr>
            <a:xfrm>
              <a:off x="2323326" y="2379356"/>
              <a:ext cx="209171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现存问题</a:t>
              </a:r>
            </a:p>
          </p:txBody>
        </p:sp>
        <p:grpSp>
          <p:nvGrpSpPr>
            <p:cNvPr id="106" name="组合 105">
              <a:extLst>
                <a:ext uri="{FF2B5EF4-FFF2-40B4-BE49-F238E27FC236}">
                  <a16:creationId xmlns:a16="http://schemas.microsoft.com/office/drawing/2014/main" id="{23D3B496-1DA9-1973-D73B-53589C3B2A16}"/>
                </a:ext>
              </a:extLst>
            </p:cNvPr>
            <p:cNvGrpSpPr/>
            <p:nvPr/>
          </p:nvGrpSpPr>
          <p:grpSpPr>
            <a:xfrm rot="19800000">
              <a:off x="3971195" y="1986570"/>
              <a:ext cx="295574" cy="725421"/>
              <a:chOff x="2379704" y="1680600"/>
              <a:chExt cx="295574" cy="725421"/>
            </a:xfrm>
          </p:grpSpPr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55906015-B52E-307B-CE9F-34FAFFCDD7BF}"/>
                  </a:ext>
                </a:extLst>
              </p:cNvPr>
              <p:cNvSpPr/>
              <p:nvPr/>
            </p:nvSpPr>
            <p:spPr>
              <a:xfrm rot="2640117">
                <a:off x="2436234" y="2057561"/>
                <a:ext cx="239044" cy="348460"/>
              </a:xfrm>
              <a:custGeom>
                <a:avLst/>
                <a:gdLst>
                  <a:gd name="connsiteX0" fmla="*/ 8576 w 239044"/>
                  <a:gd name="connsiteY0" fmla="*/ 326154 h 348460"/>
                  <a:gd name="connsiteX1" fmla="*/ 860 w 239044"/>
                  <a:gd name="connsiteY1" fmla="*/ 290149 h 348460"/>
                  <a:gd name="connsiteX2" fmla="*/ 21911 w 239044"/>
                  <a:gd name="connsiteY2" fmla="*/ 259669 h 348460"/>
                  <a:gd name="connsiteX3" fmla="*/ 98111 w 239044"/>
                  <a:gd name="connsiteY3" fmla="*/ 274909 h 348460"/>
                  <a:gd name="connsiteX4" fmla="*/ 105826 w 239044"/>
                  <a:gd name="connsiteY4" fmla="*/ 311104 h 348460"/>
                  <a:gd name="connsiteX5" fmla="*/ 84776 w 239044"/>
                  <a:gd name="connsiteY5" fmla="*/ 341108 h 348460"/>
                  <a:gd name="connsiteX6" fmla="*/ 44390 w 239044"/>
                  <a:gd name="connsiteY6" fmla="*/ 346823 h 348460"/>
                  <a:gd name="connsiteX7" fmla="*/ 8576 w 239044"/>
                  <a:gd name="connsiteY7" fmla="*/ 326154 h 348460"/>
                  <a:gd name="connsiteX8" fmla="*/ 220602 w 239044"/>
                  <a:gd name="connsiteY8" fmla="*/ 45071 h 348460"/>
                  <a:gd name="connsiteX9" fmla="*/ 236128 w 239044"/>
                  <a:gd name="connsiteY9" fmla="*/ 124319 h 348460"/>
                  <a:gd name="connsiteX10" fmla="*/ 194885 w 239044"/>
                  <a:gd name="connsiteY10" fmla="*/ 184612 h 348460"/>
                  <a:gd name="connsiteX11" fmla="*/ 116970 w 239044"/>
                  <a:gd name="connsiteY11" fmla="*/ 195090 h 348460"/>
                  <a:gd name="connsiteX12" fmla="*/ 108017 w 239044"/>
                  <a:gd name="connsiteY12" fmla="*/ 228046 h 348460"/>
                  <a:gd name="connsiteX13" fmla="*/ 28864 w 239044"/>
                  <a:gd name="connsiteY13" fmla="*/ 212139 h 348460"/>
                  <a:gd name="connsiteX14" fmla="*/ 44390 w 239044"/>
                  <a:gd name="connsiteY14" fmla="*/ 120699 h 348460"/>
                  <a:gd name="connsiteX15" fmla="*/ 77346 w 239044"/>
                  <a:gd name="connsiteY15" fmla="*/ 127272 h 348460"/>
                  <a:gd name="connsiteX16" fmla="*/ 126305 w 239044"/>
                  <a:gd name="connsiteY16" fmla="*/ 129653 h 348460"/>
                  <a:gd name="connsiteX17" fmla="*/ 147831 w 239044"/>
                  <a:gd name="connsiteY17" fmla="*/ 107650 h 348460"/>
                  <a:gd name="connsiteX18" fmla="*/ 145069 w 239044"/>
                  <a:gd name="connsiteY18" fmla="*/ 86886 h 348460"/>
                  <a:gd name="connsiteX19" fmla="*/ 128400 w 239044"/>
                  <a:gd name="connsiteY19" fmla="*/ 76122 h 348460"/>
                  <a:gd name="connsiteX20" fmla="*/ 107540 w 239044"/>
                  <a:gd name="connsiteY20" fmla="*/ 79837 h 348460"/>
                  <a:gd name="connsiteX21" fmla="*/ 96777 w 239044"/>
                  <a:gd name="connsiteY21" fmla="*/ 98887 h 348460"/>
                  <a:gd name="connsiteX22" fmla="*/ 12576 w 239044"/>
                  <a:gd name="connsiteY22" fmla="*/ 81552 h 348460"/>
                  <a:gd name="connsiteX23" fmla="*/ 34484 w 239044"/>
                  <a:gd name="connsiteY23" fmla="*/ 32974 h 348460"/>
                  <a:gd name="connsiteX24" fmla="*/ 80013 w 239044"/>
                  <a:gd name="connsiteY24" fmla="*/ 4399 h 348460"/>
                  <a:gd name="connsiteX25" fmla="*/ 145736 w 239044"/>
                  <a:gd name="connsiteY25" fmla="*/ 3542 h 348460"/>
                  <a:gd name="connsiteX26" fmla="*/ 220602 w 239044"/>
                  <a:gd name="connsiteY26" fmla="*/ 45071 h 348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39044" h="348460">
                    <a:moveTo>
                      <a:pt x="8576" y="326154"/>
                    </a:moveTo>
                    <a:cubicBezTo>
                      <a:pt x="784" y="315895"/>
                      <a:pt x="-2045" y="302701"/>
                      <a:pt x="860" y="290149"/>
                    </a:cubicBezTo>
                    <a:cubicBezTo>
                      <a:pt x="3089" y="277402"/>
                      <a:pt x="10776" y="266266"/>
                      <a:pt x="21911" y="259669"/>
                    </a:cubicBezTo>
                    <a:cubicBezTo>
                      <a:pt x="47743" y="246267"/>
                      <a:pt x="79423" y="252603"/>
                      <a:pt x="98111" y="274909"/>
                    </a:cubicBezTo>
                    <a:cubicBezTo>
                      <a:pt x="105826" y="285275"/>
                      <a:pt x="108645" y="298491"/>
                      <a:pt x="105826" y="311104"/>
                    </a:cubicBezTo>
                    <a:cubicBezTo>
                      <a:pt x="103568" y="323716"/>
                      <a:pt x="95863" y="334692"/>
                      <a:pt x="84776" y="341108"/>
                    </a:cubicBezTo>
                    <a:cubicBezTo>
                      <a:pt x="72574" y="348199"/>
                      <a:pt x="58087" y="350250"/>
                      <a:pt x="44390" y="346823"/>
                    </a:cubicBezTo>
                    <a:cubicBezTo>
                      <a:pt x="30235" y="344801"/>
                      <a:pt x="17405" y="337397"/>
                      <a:pt x="8576" y="326154"/>
                    </a:cubicBezTo>
                    <a:close/>
                    <a:moveTo>
                      <a:pt x="220602" y="45071"/>
                    </a:moveTo>
                    <a:cubicBezTo>
                      <a:pt x="237366" y="66216"/>
                      <a:pt x="242538" y="92632"/>
                      <a:pt x="236128" y="124319"/>
                    </a:cubicBezTo>
                    <a:cubicBezTo>
                      <a:pt x="232213" y="149623"/>
                      <a:pt x="217049" y="171793"/>
                      <a:pt x="194885" y="184612"/>
                    </a:cubicBezTo>
                    <a:cubicBezTo>
                      <a:pt x="171015" y="197345"/>
                      <a:pt x="143354" y="201065"/>
                      <a:pt x="116970" y="195090"/>
                    </a:cubicBezTo>
                    <a:lnTo>
                      <a:pt x="108017" y="228046"/>
                    </a:lnTo>
                    <a:lnTo>
                      <a:pt x="28864" y="212139"/>
                    </a:lnTo>
                    <a:lnTo>
                      <a:pt x="44390" y="120699"/>
                    </a:lnTo>
                    <a:lnTo>
                      <a:pt x="77346" y="127272"/>
                    </a:lnTo>
                    <a:cubicBezTo>
                      <a:pt x="93358" y="131233"/>
                      <a:pt x="109988" y="132042"/>
                      <a:pt x="126305" y="129653"/>
                    </a:cubicBezTo>
                    <a:cubicBezTo>
                      <a:pt x="137535" y="127838"/>
                      <a:pt x="146259" y="118914"/>
                      <a:pt x="147831" y="107650"/>
                    </a:cubicBezTo>
                    <a:cubicBezTo>
                      <a:pt x="149574" y="100628"/>
                      <a:pt x="148584" y="93208"/>
                      <a:pt x="145069" y="86886"/>
                    </a:cubicBezTo>
                    <a:cubicBezTo>
                      <a:pt x="141326" y="81062"/>
                      <a:pt x="135249" y="77139"/>
                      <a:pt x="128400" y="76122"/>
                    </a:cubicBezTo>
                    <a:cubicBezTo>
                      <a:pt x="121247" y="74146"/>
                      <a:pt x="113579" y="75511"/>
                      <a:pt x="107540" y="79837"/>
                    </a:cubicBezTo>
                    <a:cubicBezTo>
                      <a:pt x="101702" y="84624"/>
                      <a:pt x="97863" y="91418"/>
                      <a:pt x="96777" y="98887"/>
                    </a:cubicBezTo>
                    <a:lnTo>
                      <a:pt x="12576" y="81552"/>
                    </a:lnTo>
                    <a:cubicBezTo>
                      <a:pt x="15329" y="63670"/>
                      <a:pt x="22901" y="46877"/>
                      <a:pt x="34484" y="32974"/>
                    </a:cubicBezTo>
                    <a:cubicBezTo>
                      <a:pt x="46447" y="19093"/>
                      <a:pt x="62316" y="9137"/>
                      <a:pt x="80013" y="4399"/>
                    </a:cubicBezTo>
                    <a:cubicBezTo>
                      <a:pt x="101530" y="-1183"/>
                      <a:pt x="124076" y="-1477"/>
                      <a:pt x="145736" y="3542"/>
                    </a:cubicBezTo>
                    <a:cubicBezTo>
                      <a:pt x="174892" y="7888"/>
                      <a:pt x="201485" y="22639"/>
                      <a:pt x="220602" y="45071"/>
                    </a:cubicBezTo>
                    <a:close/>
                  </a:path>
                </a:pathLst>
              </a:custGeom>
              <a:solidFill>
                <a:srgbClr val="5774C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BA638848-3476-75E6-09B8-DD2793CB3886}"/>
                  </a:ext>
                </a:extLst>
              </p:cNvPr>
              <p:cNvSpPr/>
              <p:nvPr/>
            </p:nvSpPr>
            <p:spPr>
              <a:xfrm rot="2640117">
                <a:off x="2379704" y="1680600"/>
                <a:ext cx="227894" cy="356824"/>
              </a:xfrm>
              <a:custGeom>
                <a:avLst/>
                <a:gdLst>
                  <a:gd name="connsiteX0" fmla="*/ 196909 w 227894"/>
                  <a:gd name="connsiteY0" fmla="*/ 26415 h 356824"/>
                  <a:gd name="connsiteX1" fmla="*/ 227580 w 227894"/>
                  <a:gd name="connsiteY1" fmla="*/ 101091 h 356824"/>
                  <a:gd name="connsiteX2" fmla="*/ 199005 w 227894"/>
                  <a:gd name="connsiteY2" fmla="*/ 167766 h 356824"/>
                  <a:gd name="connsiteX3" fmla="*/ 124614 w 227894"/>
                  <a:gd name="connsiteY3" fmla="*/ 193198 h 356824"/>
                  <a:gd name="connsiteX4" fmla="*/ 122233 w 227894"/>
                  <a:gd name="connsiteY4" fmla="*/ 227297 h 356824"/>
                  <a:gd name="connsiteX5" fmla="*/ 41556 w 227894"/>
                  <a:gd name="connsiteY5" fmla="*/ 227297 h 356824"/>
                  <a:gd name="connsiteX6" fmla="*/ 38889 w 227894"/>
                  <a:gd name="connsiteY6" fmla="*/ 134524 h 356824"/>
                  <a:gd name="connsiteX7" fmla="*/ 72512 w 227894"/>
                  <a:gd name="connsiteY7" fmla="*/ 134524 h 356824"/>
                  <a:gd name="connsiteX8" fmla="*/ 120995 w 227894"/>
                  <a:gd name="connsiteY8" fmla="*/ 127380 h 356824"/>
                  <a:gd name="connsiteX9" fmla="*/ 137854 w 227894"/>
                  <a:gd name="connsiteY9" fmla="*/ 101567 h 356824"/>
                  <a:gd name="connsiteX10" fmla="*/ 130996 w 227894"/>
                  <a:gd name="connsiteY10" fmla="*/ 82136 h 356824"/>
                  <a:gd name="connsiteX11" fmla="*/ 112613 w 227894"/>
                  <a:gd name="connsiteY11" fmla="*/ 74897 h 356824"/>
                  <a:gd name="connsiteX12" fmla="*/ 92896 w 227894"/>
                  <a:gd name="connsiteY12" fmla="*/ 82136 h 356824"/>
                  <a:gd name="connsiteX13" fmla="*/ 86133 w 227894"/>
                  <a:gd name="connsiteY13" fmla="*/ 102901 h 356824"/>
                  <a:gd name="connsiteX14" fmla="*/ -163 w 227894"/>
                  <a:gd name="connsiteY14" fmla="*/ 102901 h 356824"/>
                  <a:gd name="connsiteX15" fmla="*/ 11838 w 227894"/>
                  <a:gd name="connsiteY15" fmla="*/ 50989 h 356824"/>
                  <a:gd name="connsiteX16" fmla="*/ 50891 w 227894"/>
                  <a:gd name="connsiteY16" fmla="*/ 13746 h 356824"/>
                  <a:gd name="connsiteX17" fmla="*/ 115184 w 227894"/>
                  <a:gd name="connsiteY17" fmla="*/ 126 h 356824"/>
                  <a:gd name="connsiteX18" fmla="*/ 196909 w 227894"/>
                  <a:gd name="connsiteY18" fmla="*/ 26415 h 356824"/>
                  <a:gd name="connsiteX19" fmla="*/ 43556 w 227894"/>
                  <a:gd name="connsiteY19" fmla="*/ 343311 h 356824"/>
                  <a:gd name="connsiteX20" fmla="*/ 28983 w 227894"/>
                  <a:gd name="connsiteY20" fmla="*/ 309498 h 356824"/>
                  <a:gd name="connsiteX21" fmla="*/ 43747 w 227894"/>
                  <a:gd name="connsiteY21" fmla="*/ 275494 h 356824"/>
                  <a:gd name="connsiteX22" fmla="*/ 82704 w 227894"/>
                  <a:gd name="connsiteY22" fmla="*/ 262063 h 356824"/>
                  <a:gd name="connsiteX23" fmla="*/ 120804 w 227894"/>
                  <a:gd name="connsiteY23" fmla="*/ 275684 h 356824"/>
                  <a:gd name="connsiteX24" fmla="*/ 123138 w 227894"/>
                  <a:gd name="connsiteY24" fmla="*/ 340973 h 356824"/>
                  <a:gd name="connsiteX25" fmla="*/ 120804 w 227894"/>
                  <a:gd name="connsiteY25" fmla="*/ 343311 h 356824"/>
                  <a:gd name="connsiteX26" fmla="*/ 82704 w 227894"/>
                  <a:gd name="connsiteY26" fmla="*/ 356742 h 356824"/>
                  <a:gd name="connsiteX27" fmla="*/ 43556 w 227894"/>
                  <a:gd name="connsiteY27" fmla="*/ 343311 h 356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27894" h="356824">
                    <a:moveTo>
                      <a:pt x="196909" y="26415"/>
                    </a:moveTo>
                    <a:cubicBezTo>
                      <a:pt x="217359" y="43877"/>
                      <a:pt x="227580" y="68770"/>
                      <a:pt x="227580" y="101091"/>
                    </a:cubicBezTo>
                    <a:cubicBezTo>
                      <a:pt x="228522" y="126475"/>
                      <a:pt x="218035" y="150945"/>
                      <a:pt x="199005" y="167766"/>
                    </a:cubicBezTo>
                    <a:cubicBezTo>
                      <a:pt x="178107" y="184976"/>
                      <a:pt x="151675" y="194012"/>
                      <a:pt x="124614" y="193198"/>
                    </a:cubicBezTo>
                    <a:lnTo>
                      <a:pt x="122233" y="227297"/>
                    </a:lnTo>
                    <a:lnTo>
                      <a:pt x="41556" y="227297"/>
                    </a:lnTo>
                    <a:lnTo>
                      <a:pt x="38889" y="134524"/>
                    </a:lnTo>
                    <a:lnTo>
                      <a:pt x="72512" y="134524"/>
                    </a:lnTo>
                    <a:cubicBezTo>
                      <a:pt x="88981" y="135277"/>
                      <a:pt x="105440" y="132852"/>
                      <a:pt x="120995" y="127380"/>
                    </a:cubicBezTo>
                    <a:cubicBezTo>
                      <a:pt x="131682" y="123419"/>
                      <a:pt x="138521" y="112943"/>
                      <a:pt x="137854" y="101567"/>
                    </a:cubicBezTo>
                    <a:cubicBezTo>
                      <a:pt x="138149" y="94449"/>
                      <a:pt x="135692" y="87491"/>
                      <a:pt x="130996" y="82136"/>
                    </a:cubicBezTo>
                    <a:cubicBezTo>
                      <a:pt x="126195" y="77196"/>
                      <a:pt x="119499" y="74559"/>
                      <a:pt x="112613" y="74897"/>
                    </a:cubicBezTo>
                    <a:cubicBezTo>
                      <a:pt x="105297" y="74331"/>
                      <a:pt x="98106" y="76973"/>
                      <a:pt x="92896" y="82136"/>
                    </a:cubicBezTo>
                    <a:cubicBezTo>
                      <a:pt x="88162" y="87989"/>
                      <a:pt x="85752" y="95382"/>
                      <a:pt x="86133" y="102901"/>
                    </a:cubicBezTo>
                    <a:lnTo>
                      <a:pt x="-163" y="102901"/>
                    </a:lnTo>
                    <a:cubicBezTo>
                      <a:pt x="-944" y="84829"/>
                      <a:pt x="3209" y="66885"/>
                      <a:pt x="11838" y="50989"/>
                    </a:cubicBezTo>
                    <a:cubicBezTo>
                      <a:pt x="20801" y="34922"/>
                      <a:pt x="34412" y="21940"/>
                      <a:pt x="50891" y="13746"/>
                    </a:cubicBezTo>
                    <a:cubicBezTo>
                      <a:pt x="70884" y="4008"/>
                      <a:pt x="92962" y="-670"/>
                      <a:pt x="115184" y="126"/>
                    </a:cubicBezTo>
                    <a:cubicBezTo>
                      <a:pt x="144712" y="-1300"/>
                      <a:pt x="173754" y="8041"/>
                      <a:pt x="196909" y="26415"/>
                    </a:cubicBezTo>
                    <a:close/>
                    <a:moveTo>
                      <a:pt x="43556" y="343311"/>
                    </a:moveTo>
                    <a:cubicBezTo>
                      <a:pt x="33955" y="334735"/>
                      <a:pt x="28631" y="322365"/>
                      <a:pt x="28983" y="309498"/>
                    </a:cubicBezTo>
                    <a:cubicBezTo>
                      <a:pt x="28707" y="296552"/>
                      <a:pt x="34098" y="284133"/>
                      <a:pt x="43747" y="275494"/>
                    </a:cubicBezTo>
                    <a:cubicBezTo>
                      <a:pt x="54529" y="266186"/>
                      <a:pt x="68474" y="261377"/>
                      <a:pt x="82704" y="262063"/>
                    </a:cubicBezTo>
                    <a:cubicBezTo>
                      <a:pt x="96687" y="261515"/>
                      <a:pt x="110336" y="266395"/>
                      <a:pt x="120804" y="275684"/>
                    </a:cubicBezTo>
                    <a:cubicBezTo>
                      <a:pt x="139483" y="293067"/>
                      <a:pt x="140521" y="322298"/>
                      <a:pt x="123138" y="340973"/>
                    </a:cubicBezTo>
                    <a:cubicBezTo>
                      <a:pt x="122395" y="341781"/>
                      <a:pt x="121614" y="342560"/>
                      <a:pt x="120804" y="343311"/>
                    </a:cubicBezTo>
                    <a:cubicBezTo>
                      <a:pt x="110270" y="352463"/>
                      <a:pt x="96649" y="357264"/>
                      <a:pt x="82704" y="356742"/>
                    </a:cubicBezTo>
                    <a:cubicBezTo>
                      <a:pt x="68417" y="357437"/>
                      <a:pt x="54405" y="352631"/>
                      <a:pt x="43556" y="343311"/>
                    </a:cubicBezTo>
                    <a:close/>
                  </a:path>
                </a:pathLst>
              </a:custGeom>
              <a:solidFill>
                <a:srgbClr val="5774C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</p:grpSp>
      </p:grpSp>
      <p:cxnSp>
        <p:nvCxnSpPr>
          <p:cNvPr id="110" name="直接连接符 109">
            <a:extLst>
              <a:ext uri="{FF2B5EF4-FFF2-40B4-BE49-F238E27FC236}">
                <a16:creationId xmlns:a16="http://schemas.microsoft.com/office/drawing/2014/main" id="{B44136AB-1FFB-3F1C-7205-BF8B69570C0B}"/>
              </a:ext>
            </a:extLst>
          </p:cNvPr>
          <p:cNvCxnSpPr>
            <a:cxnSpLocks/>
          </p:cNvCxnSpPr>
          <p:nvPr/>
        </p:nvCxnSpPr>
        <p:spPr>
          <a:xfrm>
            <a:off x="7377091" y="2927529"/>
            <a:ext cx="0" cy="405804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lg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D2BF6E37-6194-A671-1898-A2FD2EE10E4E}"/>
              </a:ext>
            </a:extLst>
          </p:cNvPr>
          <p:cNvGrpSpPr/>
          <p:nvPr/>
        </p:nvGrpSpPr>
        <p:grpSpPr>
          <a:xfrm>
            <a:off x="7343341" y="3369645"/>
            <a:ext cx="3673915" cy="853627"/>
            <a:chOff x="1323069" y="3116422"/>
            <a:chExt cx="3673915" cy="853627"/>
          </a:xfrm>
        </p:grpSpPr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AE88DA1C-EA3A-9CE6-9014-FB35B99C309E}"/>
                </a:ext>
              </a:extLst>
            </p:cNvPr>
            <p:cNvSpPr/>
            <p:nvPr/>
          </p:nvSpPr>
          <p:spPr>
            <a:xfrm>
              <a:off x="1323069" y="3236163"/>
              <a:ext cx="67500" cy="67500"/>
            </a:xfrm>
            <a:prstGeom prst="ellipse">
              <a:avLst/>
            </a:prstGeom>
            <a:solidFill>
              <a:srgbClr val="FC521B"/>
            </a:solidFill>
            <a:ln>
              <a:noFill/>
            </a:ln>
            <a:effectLst>
              <a:outerShdw blurRad="50800" dist="38100" dir="5400000" algn="t" rotWithShape="0">
                <a:srgbClr val="FC521B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23" name="矩形: 圆角 122">
              <a:extLst>
                <a:ext uri="{FF2B5EF4-FFF2-40B4-BE49-F238E27FC236}">
                  <a16:creationId xmlns:a16="http://schemas.microsoft.com/office/drawing/2014/main" id="{90CE4102-B3FA-AA49-F177-2BEA7EAFBF81}"/>
                </a:ext>
              </a:extLst>
            </p:cNvPr>
            <p:cNvSpPr/>
            <p:nvPr/>
          </p:nvSpPr>
          <p:spPr>
            <a:xfrm>
              <a:off x="1673652" y="3141699"/>
              <a:ext cx="1829074" cy="288000"/>
            </a:xfrm>
            <a:prstGeom prst="roundRect">
              <a:avLst>
                <a:gd name="adj" fmla="val 50000"/>
              </a:avLst>
            </a:prstGeom>
            <a:solidFill>
              <a:srgbClr val="FC5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24" name="文本框 123">
              <a:extLst>
                <a:ext uri="{FF2B5EF4-FFF2-40B4-BE49-F238E27FC236}">
                  <a16:creationId xmlns:a16="http://schemas.microsoft.com/office/drawing/2014/main" id="{35C4BFA1-C05D-9A07-ACB0-7D8EA72D141E}"/>
                </a:ext>
              </a:extLst>
            </p:cNvPr>
            <p:cNvSpPr txBox="1"/>
            <p:nvPr/>
          </p:nvSpPr>
          <p:spPr>
            <a:xfrm>
              <a:off x="1717131" y="3116422"/>
              <a:ext cx="177644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Gen Shin Gothic Monospace Extra" panose="020B0009020203020207" pitchFamily="49" charset="-128"/>
                </a:rPr>
                <a:t>锐普高端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Gen Shin Gothic Monospace Extra" panose="020B0009020203020207" pitchFamily="49" charset="-128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Gen Shin Gothic Monospace Extra" panose="020B0009020203020207" pitchFamily="49" charset="-128"/>
                </a:rPr>
                <a:t>设计</a:t>
              </a:r>
            </a:p>
          </p:txBody>
        </p:sp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id="{DD532053-7938-DEB1-30E9-4B7DECB32AB9}"/>
                </a:ext>
              </a:extLst>
            </p:cNvPr>
            <p:cNvSpPr txBox="1"/>
            <p:nvPr/>
          </p:nvSpPr>
          <p:spPr>
            <a:xfrm>
              <a:off x="1580666" y="3508384"/>
              <a:ext cx="34163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让每一场演示都深入人心，让每一场演示都深入人心，让每一场演示都深入人心。</a:t>
              </a:r>
            </a:p>
          </p:txBody>
        </p: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6DB43CFF-7A17-9A4D-4032-5FF8DEA289CC}"/>
              </a:ext>
            </a:extLst>
          </p:cNvPr>
          <p:cNvGrpSpPr/>
          <p:nvPr/>
        </p:nvGrpSpPr>
        <p:grpSpPr>
          <a:xfrm>
            <a:off x="7343341" y="4474625"/>
            <a:ext cx="3673915" cy="853627"/>
            <a:chOff x="1323069" y="3116422"/>
            <a:chExt cx="3673915" cy="853627"/>
          </a:xfrm>
        </p:grpSpPr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6C5DF34D-5F6E-9AF4-F764-57F748C44648}"/>
                </a:ext>
              </a:extLst>
            </p:cNvPr>
            <p:cNvSpPr/>
            <p:nvPr/>
          </p:nvSpPr>
          <p:spPr>
            <a:xfrm>
              <a:off x="1323069" y="3236163"/>
              <a:ext cx="67500" cy="67500"/>
            </a:xfrm>
            <a:prstGeom prst="ellipse">
              <a:avLst/>
            </a:prstGeom>
            <a:solidFill>
              <a:srgbClr val="FC521B"/>
            </a:solidFill>
            <a:ln>
              <a:noFill/>
            </a:ln>
            <a:effectLst>
              <a:outerShdw blurRad="50800" dist="38100" dir="5400000" algn="t" rotWithShape="0">
                <a:srgbClr val="FC521B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19" name="矩形: 圆角 118">
              <a:extLst>
                <a:ext uri="{FF2B5EF4-FFF2-40B4-BE49-F238E27FC236}">
                  <a16:creationId xmlns:a16="http://schemas.microsoft.com/office/drawing/2014/main" id="{C06A46BF-A017-6F3F-F354-19236E3C5EA9}"/>
                </a:ext>
              </a:extLst>
            </p:cNvPr>
            <p:cNvSpPr/>
            <p:nvPr/>
          </p:nvSpPr>
          <p:spPr>
            <a:xfrm>
              <a:off x="1673652" y="3141699"/>
              <a:ext cx="1829074" cy="288000"/>
            </a:xfrm>
            <a:prstGeom prst="roundRect">
              <a:avLst>
                <a:gd name="adj" fmla="val 50000"/>
              </a:avLst>
            </a:prstGeom>
            <a:solidFill>
              <a:srgbClr val="FC5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E6DFCB44-20F2-F6D5-E05E-EDEFBFB67C31}"/>
                </a:ext>
              </a:extLst>
            </p:cNvPr>
            <p:cNvSpPr txBox="1"/>
            <p:nvPr/>
          </p:nvSpPr>
          <p:spPr>
            <a:xfrm>
              <a:off x="1717131" y="3116422"/>
              <a:ext cx="177644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Gen Shin Gothic Monospace Extra" panose="020B0009020203020207" pitchFamily="49" charset="-128"/>
                </a:rPr>
                <a:t>锐普高端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Gen Shin Gothic Monospace Extra" panose="020B0009020203020207" pitchFamily="49" charset="-128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Gen Shin Gothic Monospace Extra" panose="020B0009020203020207" pitchFamily="49" charset="-128"/>
                </a:rPr>
                <a:t>设计</a:t>
              </a:r>
            </a:p>
          </p:txBody>
        </p: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0EC57C38-5E5F-44C6-806F-9C9755DB07B0}"/>
                </a:ext>
              </a:extLst>
            </p:cNvPr>
            <p:cNvSpPr txBox="1"/>
            <p:nvPr/>
          </p:nvSpPr>
          <p:spPr>
            <a:xfrm>
              <a:off x="1580666" y="3508384"/>
              <a:ext cx="34163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让每一场演示都深入人心，让每一场演示都深入人心，让每一场演示都深入人心。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09CD86B-2BE5-2FF1-53E0-4C85AFF03F75}"/>
              </a:ext>
            </a:extLst>
          </p:cNvPr>
          <p:cNvGrpSpPr/>
          <p:nvPr/>
        </p:nvGrpSpPr>
        <p:grpSpPr>
          <a:xfrm>
            <a:off x="6588821" y="1412413"/>
            <a:ext cx="3250828" cy="1511945"/>
            <a:chOff x="6588821" y="1412413"/>
            <a:chExt cx="3250828" cy="1511945"/>
          </a:xfrm>
        </p:grpSpPr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0CD6CED3-3818-CE65-4486-6B1BACD03A10}"/>
                </a:ext>
              </a:extLst>
            </p:cNvPr>
            <p:cNvSpPr txBox="1"/>
            <p:nvPr/>
          </p:nvSpPr>
          <p:spPr>
            <a:xfrm>
              <a:off x="6588821" y="1679476"/>
              <a:ext cx="219125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rgbClr val="3A95EE"/>
                    </a:solidFill>
                  </a:ln>
                  <a:noFill/>
                  <a:latin typeface="DOUYU Font" pitchFamily="2" charset="-122"/>
                  <a:ea typeface="DOUYU Font" pitchFamily="2" charset="-122"/>
                </a:rPr>
                <a:t>THE SOLUTION</a:t>
              </a:r>
              <a:endParaRPr lang="zh-CN" altLang="en-US" sz="2000" dirty="0">
                <a:ln>
                  <a:solidFill>
                    <a:srgbClr val="3A95EE"/>
                  </a:solidFill>
                </a:ln>
                <a:noFill/>
                <a:latin typeface="DOUYU Font" pitchFamily="2" charset="-122"/>
                <a:ea typeface="DOUYU Font" pitchFamily="2" charset="-122"/>
              </a:endParaRPr>
            </a:p>
          </p:txBody>
        </p:sp>
        <p:pic>
          <p:nvPicPr>
            <p:cNvPr id="127" name="图形 126">
              <a:extLst>
                <a:ext uri="{FF2B5EF4-FFF2-40B4-BE49-F238E27FC236}">
                  <a16:creationId xmlns:a16="http://schemas.microsoft.com/office/drawing/2014/main" id="{1E97A642-0BF2-1EDE-0703-13FEA07EBAC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900000">
              <a:off x="9442737" y="2035732"/>
              <a:ext cx="396912" cy="396912"/>
            </a:xfrm>
            <a:prstGeom prst="rect">
              <a:avLst/>
            </a:prstGeom>
          </p:spPr>
        </p:pic>
        <p:pic>
          <p:nvPicPr>
            <p:cNvPr id="130" name="图片 129" descr="卡通人物&#10;&#10;低可信度描述已自动生成">
              <a:extLst>
                <a:ext uri="{FF2B5EF4-FFF2-40B4-BE49-F238E27FC236}">
                  <a16:creationId xmlns:a16="http://schemas.microsoft.com/office/drawing/2014/main" id="{16CAEF3F-AF50-5D4A-72BE-5C4C552543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3009"/>
            <a:stretch/>
          </p:blipFill>
          <p:spPr>
            <a:xfrm>
              <a:off x="6876264" y="1412413"/>
              <a:ext cx="1191770" cy="1511945"/>
            </a:xfrm>
            <a:prstGeom prst="rect">
              <a:avLst/>
            </a:prstGeom>
          </p:spPr>
        </p:pic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A35012A6-5507-5113-D243-2E99A887641A}"/>
                </a:ext>
              </a:extLst>
            </p:cNvPr>
            <p:cNvSpPr txBox="1"/>
            <p:nvPr/>
          </p:nvSpPr>
          <p:spPr>
            <a:xfrm>
              <a:off x="7737403" y="2379356"/>
              <a:ext cx="209171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解决方案</a:t>
              </a:r>
            </a:p>
          </p:txBody>
        </p:sp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425CEC7A-3FD4-AF33-4B32-92375B2D2386}"/>
              </a:ext>
            </a:extLst>
          </p:cNvPr>
          <p:cNvGrpSpPr/>
          <p:nvPr/>
        </p:nvGrpSpPr>
        <p:grpSpPr>
          <a:xfrm>
            <a:off x="1929264" y="5579604"/>
            <a:ext cx="3673915" cy="853627"/>
            <a:chOff x="1323069" y="3116422"/>
            <a:chExt cx="3673915" cy="853627"/>
          </a:xfrm>
        </p:grpSpPr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371C9726-423A-7C5A-4CA7-28AF24027917}"/>
                </a:ext>
              </a:extLst>
            </p:cNvPr>
            <p:cNvSpPr/>
            <p:nvPr/>
          </p:nvSpPr>
          <p:spPr>
            <a:xfrm>
              <a:off x="1323069" y="3236163"/>
              <a:ext cx="67500" cy="67500"/>
            </a:xfrm>
            <a:prstGeom prst="ellipse">
              <a:avLst/>
            </a:prstGeom>
            <a:solidFill>
              <a:srgbClr val="3A95EE"/>
            </a:solidFill>
            <a:ln>
              <a:noFill/>
            </a:ln>
            <a:effectLst>
              <a:outerShdw blurRad="50800" dist="38100" dir="5400000" algn="t" rotWithShape="0">
                <a:srgbClr val="3A95EE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38" name="矩形: 圆角 137">
              <a:extLst>
                <a:ext uri="{FF2B5EF4-FFF2-40B4-BE49-F238E27FC236}">
                  <a16:creationId xmlns:a16="http://schemas.microsoft.com/office/drawing/2014/main" id="{107B1B13-E56E-F06F-5C87-B07132D1A8C3}"/>
                </a:ext>
              </a:extLst>
            </p:cNvPr>
            <p:cNvSpPr/>
            <p:nvPr/>
          </p:nvSpPr>
          <p:spPr>
            <a:xfrm>
              <a:off x="1673652" y="3141699"/>
              <a:ext cx="1829074" cy="288000"/>
            </a:xfrm>
            <a:prstGeom prst="roundRect">
              <a:avLst>
                <a:gd name="adj" fmla="val 50000"/>
              </a:avLst>
            </a:prstGeom>
            <a:solidFill>
              <a:srgbClr val="3A95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39" name="文本框 138">
              <a:extLst>
                <a:ext uri="{FF2B5EF4-FFF2-40B4-BE49-F238E27FC236}">
                  <a16:creationId xmlns:a16="http://schemas.microsoft.com/office/drawing/2014/main" id="{A26DEF48-139D-8100-D29E-E63616B771AD}"/>
                </a:ext>
              </a:extLst>
            </p:cNvPr>
            <p:cNvSpPr txBox="1"/>
            <p:nvPr/>
          </p:nvSpPr>
          <p:spPr>
            <a:xfrm>
              <a:off x="1717131" y="3116422"/>
              <a:ext cx="177644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Gen Shin Gothic Monospace Extra" panose="020B0009020203020207" pitchFamily="49" charset="-128"/>
                </a:rPr>
                <a:t>锐普高端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Gen Shin Gothic Monospace Extra" panose="020B0009020203020207" pitchFamily="49" charset="-128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Gen Shin Gothic Monospace Extra" panose="020B0009020203020207" pitchFamily="49" charset="-128"/>
                </a:rPr>
                <a:t>设计</a:t>
              </a:r>
            </a:p>
          </p:txBody>
        </p:sp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id="{1C48E255-445E-034A-541D-F33C45E1105F}"/>
                </a:ext>
              </a:extLst>
            </p:cNvPr>
            <p:cNvSpPr txBox="1"/>
            <p:nvPr/>
          </p:nvSpPr>
          <p:spPr>
            <a:xfrm>
              <a:off x="1580666" y="3508384"/>
              <a:ext cx="34163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让每一场演示都深入人心，让每一场演示都深入人心，让每一场演示都深入人心。</a:t>
              </a:r>
            </a:p>
          </p:txBody>
        </p:sp>
      </p:grp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08A149F6-89FA-94F4-423D-8BFC475A146B}"/>
              </a:ext>
            </a:extLst>
          </p:cNvPr>
          <p:cNvGrpSpPr/>
          <p:nvPr/>
        </p:nvGrpSpPr>
        <p:grpSpPr>
          <a:xfrm>
            <a:off x="7343341" y="5579604"/>
            <a:ext cx="3673915" cy="853627"/>
            <a:chOff x="1323069" y="3116422"/>
            <a:chExt cx="3673915" cy="853627"/>
          </a:xfrm>
        </p:grpSpPr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id="{E171274A-BE1E-92D4-28FE-8E9D1CA7CA39}"/>
                </a:ext>
              </a:extLst>
            </p:cNvPr>
            <p:cNvSpPr/>
            <p:nvPr/>
          </p:nvSpPr>
          <p:spPr>
            <a:xfrm>
              <a:off x="1323069" y="3236163"/>
              <a:ext cx="67500" cy="67500"/>
            </a:xfrm>
            <a:prstGeom prst="ellipse">
              <a:avLst/>
            </a:prstGeom>
            <a:solidFill>
              <a:srgbClr val="FC521B"/>
            </a:solidFill>
            <a:ln>
              <a:noFill/>
            </a:ln>
            <a:effectLst>
              <a:outerShdw blurRad="50800" dist="38100" dir="5400000" algn="t" rotWithShape="0">
                <a:srgbClr val="FC521B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43" name="矩形: 圆角 142">
              <a:extLst>
                <a:ext uri="{FF2B5EF4-FFF2-40B4-BE49-F238E27FC236}">
                  <a16:creationId xmlns:a16="http://schemas.microsoft.com/office/drawing/2014/main" id="{B100F8A9-7973-9BAE-680F-7C67F4666834}"/>
                </a:ext>
              </a:extLst>
            </p:cNvPr>
            <p:cNvSpPr/>
            <p:nvPr/>
          </p:nvSpPr>
          <p:spPr>
            <a:xfrm>
              <a:off x="1673652" y="3141699"/>
              <a:ext cx="1829074" cy="288000"/>
            </a:xfrm>
            <a:prstGeom prst="roundRect">
              <a:avLst>
                <a:gd name="adj" fmla="val 50000"/>
              </a:avLst>
            </a:prstGeom>
            <a:solidFill>
              <a:srgbClr val="FC5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44" name="文本框 143">
              <a:extLst>
                <a:ext uri="{FF2B5EF4-FFF2-40B4-BE49-F238E27FC236}">
                  <a16:creationId xmlns:a16="http://schemas.microsoft.com/office/drawing/2014/main" id="{FADC8857-F27A-2DC1-59DC-61AE34A3D3FE}"/>
                </a:ext>
              </a:extLst>
            </p:cNvPr>
            <p:cNvSpPr txBox="1"/>
            <p:nvPr/>
          </p:nvSpPr>
          <p:spPr>
            <a:xfrm>
              <a:off x="1717131" y="3116422"/>
              <a:ext cx="177644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Gen Shin Gothic Monospace Extra" panose="020B0009020203020207" pitchFamily="49" charset="-128"/>
                </a:rPr>
                <a:t>锐普高端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Gen Shin Gothic Monospace Extra" panose="020B0009020203020207" pitchFamily="49" charset="-128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Gen Shin Gothic Monospace Extra" panose="020B0009020203020207" pitchFamily="49" charset="-128"/>
                </a:rPr>
                <a:t>设计</a:t>
              </a:r>
            </a:p>
          </p:txBody>
        </p:sp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id="{5B45416D-C58D-692B-6639-64979288314B}"/>
                </a:ext>
              </a:extLst>
            </p:cNvPr>
            <p:cNvSpPr txBox="1"/>
            <p:nvPr/>
          </p:nvSpPr>
          <p:spPr>
            <a:xfrm>
              <a:off x="1580666" y="3508384"/>
              <a:ext cx="34163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让每一场演示都深入人心，让每一场演示都深入人心，让每一场演示都深入人心。</a:t>
              </a:r>
            </a:p>
          </p:txBody>
        </p:sp>
      </p:grpSp>
      <p:pic>
        <p:nvPicPr>
          <p:cNvPr id="12" name="图片 11" descr="图片包含 游戏机&#10;&#10;描述已自动生成">
            <a:extLst>
              <a:ext uri="{FF2B5EF4-FFF2-40B4-BE49-F238E27FC236}">
                <a16:creationId xmlns:a16="http://schemas.microsoft.com/office/drawing/2014/main" id="{B3E98756-BBAD-BB27-69EB-AD6F7CE5A6E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600" y="512763"/>
            <a:ext cx="1160463" cy="313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853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>
            <a:extLst>
              <a:ext uri="{FF2B5EF4-FFF2-40B4-BE49-F238E27FC236}">
                <a16:creationId xmlns:a16="http://schemas.microsoft.com/office/drawing/2014/main" id="{3481995C-234C-C998-9C26-F28A7223353C}"/>
              </a:ext>
            </a:extLst>
          </p:cNvPr>
          <p:cNvGrpSpPr/>
          <p:nvPr/>
        </p:nvGrpSpPr>
        <p:grpSpPr>
          <a:xfrm>
            <a:off x="0" y="0"/>
            <a:ext cx="12207627" cy="6887028"/>
            <a:chOff x="0" y="0"/>
            <a:chExt cx="12207627" cy="6887028"/>
          </a:xfrm>
        </p:grpSpPr>
        <p:cxnSp>
          <p:nvCxnSpPr>
            <p:cNvPr id="1024" name="直接连接符 1023">
              <a:extLst>
                <a:ext uri="{FF2B5EF4-FFF2-40B4-BE49-F238E27FC236}">
                  <a16:creationId xmlns:a16="http://schemas.microsoft.com/office/drawing/2014/main" id="{F666112B-DEB0-84A9-83DD-66672AAD4EEE}"/>
                </a:ext>
              </a:extLst>
            </p:cNvPr>
            <p:cNvCxnSpPr>
              <a:cxnSpLocks/>
            </p:cNvCxnSpPr>
            <p:nvPr/>
          </p:nvCxnSpPr>
          <p:spPr>
            <a:xfrm>
              <a:off x="441323" y="0"/>
              <a:ext cx="0" cy="6887028"/>
            </a:xfrm>
            <a:prstGeom prst="line">
              <a:avLst/>
            </a:prstGeom>
            <a:ln w="19050"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5" name="直接连接符 1024">
              <a:extLst>
                <a:ext uri="{FF2B5EF4-FFF2-40B4-BE49-F238E27FC236}">
                  <a16:creationId xmlns:a16="http://schemas.microsoft.com/office/drawing/2014/main" id="{7743A8DD-A7F0-C3E5-E73D-F2BA1165383E}"/>
                </a:ext>
              </a:extLst>
            </p:cNvPr>
            <p:cNvCxnSpPr>
              <a:cxnSpLocks/>
            </p:cNvCxnSpPr>
            <p:nvPr/>
          </p:nvCxnSpPr>
          <p:spPr>
            <a:xfrm>
              <a:off x="11747162" y="0"/>
              <a:ext cx="0" cy="6887028"/>
            </a:xfrm>
            <a:prstGeom prst="line">
              <a:avLst/>
            </a:prstGeom>
            <a:ln w="19050"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7" name="直接连接符 1026">
              <a:extLst>
                <a:ext uri="{FF2B5EF4-FFF2-40B4-BE49-F238E27FC236}">
                  <a16:creationId xmlns:a16="http://schemas.microsoft.com/office/drawing/2014/main" id="{7581375D-9336-0DCC-40A3-55AEC3052769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416675"/>
              <a:ext cx="12207627" cy="0"/>
            </a:xfrm>
            <a:prstGeom prst="line">
              <a:avLst/>
            </a:prstGeom>
            <a:ln w="19050"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8" name="直接连接符 1027">
              <a:extLst>
                <a:ext uri="{FF2B5EF4-FFF2-40B4-BE49-F238E27FC236}">
                  <a16:creationId xmlns:a16="http://schemas.microsoft.com/office/drawing/2014/main" id="{CC57615A-C34A-A418-BB61-AB7F774403A0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441324"/>
              <a:ext cx="12207627" cy="0"/>
            </a:xfrm>
            <a:prstGeom prst="line">
              <a:avLst/>
            </a:prstGeom>
            <a:ln w="19050"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71DAA2E0-B1F8-09B4-1C5A-8D31454A4CA6}"/>
              </a:ext>
            </a:extLst>
          </p:cNvPr>
          <p:cNvSpPr txBox="1"/>
          <p:nvPr/>
        </p:nvSpPr>
        <p:spPr>
          <a:xfrm>
            <a:off x="4894689" y="280969"/>
            <a:ext cx="4216680" cy="2525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500" spc="-300" dirty="0">
                <a:solidFill>
                  <a:srgbClr val="3A95EE">
                    <a:alpha val="5000"/>
                  </a:srgbClr>
                </a:solidFill>
                <a:latin typeface="DOUYU Font" pitchFamily="2" charset="-122"/>
                <a:ea typeface="DOUYU Font" pitchFamily="2" charset="-122"/>
              </a:rPr>
              <a:t>01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B09BC9F-9521-011F-3E05-36B5EE0BC2EF}"/>
              </a:ext>
            </a:extLst>
          </p:cNvPr>
          <p:cNvSpPr txBox="1"/>
          <p:nvPr/>
        </p:nvSpPr>
        <p:spPr>
          <a:xfrm>
            <a:off x="639986" y="3198168"/>
            <a:ext cx="2583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rgbClr val="3A95EE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CONTENTS</a:t>
            </a:r>
            <a:endParaRPr lang="zh-CN" altLang="en-US" sz="2400" dirty="0">
              <a:solidFill>
                <a:srgbClr val="3A95EE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D9AB2F10-5B36-AC11-077B-946B9A478434}"/>
              </a:ext>
            </a:extLst>
          </p:cNvPr>
          <p:cNvCxnSpPr>
            <a:cxnSpLocks/>
          </p:cNvCxnSpPr>
          <p:nvPr/>
        </p:nvCxnSpPr>
        <p:spPr>
          <a:xfrm>
            <a:off x="1931563" y="4080571"/>
            <a:ext cx="0" cy="863424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AC8B4997-4600-C9B2-8996-01E56B50E1AC}"/>
              </a:ext>
            </a:extLst>
          </p:cNvPr>
          <p:cNvSpPr txBox="1"/>
          <p:nvPr/>
        </p:nvSpPr>
        <p:spPr>
          <a:xfrm>
            <a:off x="1679964" y="1165850"/>
            <a:ext cx="553998" cy="40011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  <a:tileRect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目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149C5E3-7393-7585-1E36-53EE5F2D3E1E}"/>
              </a:ext>
            </a:extLst>
          </p:cNvPr>
          <p:cNvSpPr txBox="1"/>
          <p:nvPr/>
        </p:nvSpPr>
        <p:spPr>
          <a:xfrm>
            <a:off x="1679964" y="5292041"/>
            <a:ext cx="553998" cy="40011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  <a:tileRect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录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A2C6BAC8-7CEB-14C2-CF7C-BCD56E036A67}"/>
              </a:ext>
            </a:extLst>
          </p:cNvPr>
          <p:cNvCxnSpPr>
            <a:cxnSpLocks/>
          </p:cNvCxnSpPr>
          <p:nvPr/>
        </p:nvCxnSpPr>
        <p:spPr>
          <a:xfrm>
            <a:off x="1931563" y="1873152"/>
            <a:ext cx="0" cy="863424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id="{1D9B9B61-291E-EE7A-EA67-0A66CEDAEA3C}"/>
              </a:ext>
            </a:extLst>
          </p:cNvPr>
          <p:cNvSpPr txBox="1"/>
          <p:nvPr/>
        </p:nvSpPr>
        <p:spPr>
          <a:xfrm>
            <a:off x="8552290" y="280969"/>
            <a:ext cx="4216680" cy="2525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500" spc="-300" dirty="0">
                <a:solidFill>
                  <a:srgbClr val="3A95EE">
                    <a:alpha val="5000"/>
                  </a:srgbClr>
                </a:solidFill>
                <a:latin typeface="DOUYU Font" pitchFamily="2" charset="-122"/>
                <a:ea typeface="DOUYU Font" pitchFamily="2" charset="-122"/>
              </a:rPr>
              <a:t>02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0503C167-539A-38CE-A5CB-4C68DE12479C}"/>
              </a:ext>
            </a:extLst>
          </p:cNvPr>
          <p:cNvSpPr txBox="1"/>
          <p:nvPr/>
        </p:nvSpPr>
        <p:spPr>
          <a:xfrm>
            <a:off x="4894689" y="3158881"/>
            <a:ext cx="4216680" cy="2525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500" spc="-300" dirty="0">
                <a:solidFill>
                  <a:srgbClr val="3A95EE">
                    <a:alpha val="5000"/>
                  </a:srgbClr>
                </a:solidFill>
                <a:latin typeface="DOUYU Font" pitchFamily="2" charset="-122"/>
                <a:ea typeface="DOUYU Font" pitchFamily="2" charset="-122"/>
              </a:rPr>
              <a:t>03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C3E79DF5-409E-87EB-AAC6-0C0B2D301F1B}"/>
              </a:ext>
            </a:extLst>
          </p:cNvPr>
          <p:cNvSpPr txBox="1"/>
          <p:nvPr/>
        </p:nvSpPr>
        <p:spPr>
          <a:xfrm>
            <a:off x="8552290" y="3158881"/>
            <a:ext cx="4216680" cy="2525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500" spc="-300" dirty="0">
                <a:solidFill>
                  <a:srgbClr val="3A95EE">
                    <a:alpha val="5000"/>
                  </a:srgbClr>
                </a:solidFill>
                <a:latin typeface="DOUYU Font" pitchFamily="2" charset="-122"/>
                <a:ea typeface="DOUYU Font" pitchFamily="2" charset="-122"/>
              </a:rPr>
              <a:t>04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E765BB8-0782-93EF-763A-862640E4B109}"/>
              </a:ext>
            </a:extLst>
          </p:cNvPr>
          <p:cNvSpPr txBox="1"/>
          <p:nvPr/>
        </p:nvSpPr>
        <p:spPr>
          <a:xfrm>
            <a:off x="4945573" y="1504764"/>
            <a:ext cx="186673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3A95EE"/>
                </a:solidFill>
                <a:latin typeface="DOUYU Font" pitchFamily="2" charset="-122"/>
                <a:ea typeface="DOUYU Font" pitchFamily="2" charset="-122"/>
              </a:rPr>
              <a:t>工作概述</a:t>
            </a:r>
            <a:endParaRPr lang="en-US" altLang="zh-CN" sz="2400" dirty="0">
              <a:solidFill>
                <a:srgbClr val="3A95EE"/>
              </a:solidFill>
              <a:latin typeface="DOUYU Font" pitchFamily="2" charset="-122"/>
              <a:ea typeface="DOUYU Font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94AFA69-82D6-5D5B-7B25-C2CC08CCE02E}"/>
              </a:ext>
            </a:extLst>
          </p:cNvPr>
          <p:cNvSpPr txBox="1"/>
          <p:nvPr/>
        </p:nvSpPr>
        <p:spPr>
          <a:xfrm>
            <a:off x="4959859" y="1955351"/>
            <a:ext cx="1866737" cy="461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Job Overview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E03D3194-F8BD-E0B2-187B-0B668298D5EE}"/>
              </a:ext>
            </a:extLst>
          </p:cNvPr>
          <p:cNvGrpSpPr/>
          <p:nvPr/>
        </p:nvGrpSpPr>
        <p:grpSpPr>
          <a:xfrm>
            <a:off x="4734393" y="768936"/>
            <a:ext cx="926840" cy="721542"/>
            <a:chOff x="4734393" y="768936"/>
            <a:chExt cx="926840" cy="721542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638A4CD8-C779-CE73-248B-159314D2D583}"/>
                </a:ext>
              </a:extLst>
            </p:cNvPr>
            <p:cNvCxnSpPr>
              <a:cxnSpLocks/>
            </p:cNvCxnSpPr>
            <p:nvPr/>
          </p:nvCxnSpPr>
          <p:spPr>
            <a:xfrm>
              <a:off x="5051940" y="1490478"/>
              <a:ext cx="396366" cy="0"/>
            </a:xfrm>
            <a:prstGeom prst="line">
              <a:avLst/>
            </a:prstGeom>
            <a:ln w="31750">
              <a:solidFill>
                <a:srgbClr val="3A95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5" name="图形 34">
              <a:extLst>
                <a:ext uri="{FF2B5EF4-FFF2-40B4-BE49-F238E27FC236}">
                  <a16:creationId xmlns:a16="http://schemas.microsoft.com/office/drawing/2014/main" id="{3599ECD4-24DE-A33D-1963-8C0905E0A3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b="56273"/>
            <a:stretch>
              <a:fillRect/>
            </a:stretch>
          </p:blipFill>
          <p:spPr>
            <a:xfrm flipH="1">
              <a:off x="4734393" y="768936"/>
              <a:ext cx="926840" cy="708509"/>
            </a:xfrm>
            <a:custGeom>
              <a:avLst/>
              <a:gdLst>
                <a:gd name="connsiteX0" fmla="*/ 0 w 926840"/>
                <a:gd name="connsiteY0" fmla="*/ 0 h 708509"/>
                <a:gd name="connsiteX1" fmla="*/ 926840 w 926840"/>
                <a:gd name="connsiteY1" fmla="*/ 0 h 708509"/>
                <a:gd name="connsiteX2" fmla="*/ 926840 w 926840"/>
                <a:gd name="connsiteY2" fmla="*/ 708509 h 708509"/>
                <a:gd name="connsiteX3" fmla="*/ 0 w 926840"/>
                <a:gd name="connsiteY3" fmla="*/ 708509 h 708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6840" h="708509">
                  <a:moveTo>
                    <a:pt x="0" y="0"/>
                  </a:moveTo>
                  <a:lnTo>
                    <a:pt x="926840" y="0"/>
                  </a:lnTo>
                  <a:lnTo>
                    <a:pt x="926840" y="708509"/>
                  </a:lnTo>
                  <a:lnTo>
                    <a:pt x="0" y="708509"/>
                  </a:lnTo>
                  <a:close/>
                </a:path>
              </a:pathLst>
            </a:custGeom>
          </p:spPr>
        </p:pic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40865686-60F3-92FB-A3C4-0A22AB89C9A5}"/>
              </a:ext>
            </a:extLst>
          </p:cNvPr>
          <p:cNvSpPr txBox="1"/>
          <p:nvPr/>
        </p:nvSpPr>
        <p:spPr>
          <a:xfrm>
            <a:off x="8603174" y="1504764"/>
            <a:ext cx="186673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3A95EE"/>
                </a:solidFill>
                <a:latin typeface="DOUYU Font" pitchFamily="2" charset="-122"/>
                <a:ea typeface="DOUYU Font" pitchFamily="2" charset="-122"/>
              </a:rPr>
              <a:t>亮点展示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85E65FBD-DE55-7CDF-06A1-A0E1E312FEC6}"/>
              </a:ext>
            </a:extLst>
          </p:cNvPr>
          <p:cNvSpPr txBox="1"/>
          <p:nvPr/>
        </p:nvSpPr>
        <p:spPr>
          <a:xfrm>
            <a:off x="8617460" y="1955351"/>
            <a:ext cx="1866737" cy="461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Highlight Show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0A5CBE9-F3EE-B1E8-AD65-8AEF2A0A468B}"/>
              </a:ext>
            </a:extLst>
          </p:cNvPr>
          <p:cNvGrpSpPr/>
          <p:nvPr/>
        </p:nvGrpSpPr>
        <p:grpSpPr>
          <a:xfrm>
            <a:off x="8551574" y="809996"/>
            <a:ext cx="864299" cy="680482"/>
            <a:chOff x="8551574" y="809996"/>
            <a:chExt cx="864299" cy="680482"/>
          </a:xfrm>
        </p:grpSpPr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281002D8-8884-D73F-D29D-A57F6C2743A1}"/>
                </a:ext>
              </a:extLst>
            </p:cNvPr>
            <p:cNvCxnSpPr>
              <a:cxnSpLocks/>
            </p:cNvCxnSpPr>
            <p:nvPr/>
          </p:nvCxnSpPr>
          <p:spPr>
            <a:xfrm>
              <a:off x="8709541" y="1490478"/>
              <a:ext cx="396366" cy="0"/>
            </a:xfrm>
            <a:prstGeom prst="line">
              <a:avLst/>
            </a:prstGeom>
            <a:ln w="31750">
              <a:solidFill>
                <a:srgbClr val="3A95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8" name="图片 27" descr="卡通人物&#10;&#10;中度可信度描述已自动生成">
              <a:extLst>
                <a:ext uri="{FF2B5EF4-FFF2-40B4-BE49-F238E27FC236}">
                  <a16:creationId xmlns:a16="http://schemas.microsoft.com/office/drawing/2014/main" id="{87FC463B-4B60-C6D2-D8F9-9A231A0318E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6736"/>
            <a:stretch/>
          </p:blipFill>
          <p:spPr>
            <a:xfrm>
              <a:off x="8551574" y="809996"/>
              <a:ext cx="864299" cy="666195"/>
            </a:xfrm>
            <a:prstGeom prst="rect">
              <a:avLst/>
            </a:prstGeom>
          </p:spPr>
        </p:pic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89D97BBF-C708-EF4F-8E0D-D4C0991F7024}"/>
              </a:ext>
            </a:extLst>
          </p:cNvPr>
          <p:cNvSpPr txBox="1"/>
          <p:nvPr/>
        </p:nvSpPr>
        <p:spPr>
          <a:xfrm>
            <a:off x="8603174" y="4382676"/>
            <a:ext cx="186673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3A95EE"/>
                </a:solidFill>
                <a:latin typeface="DOUYU Font" pitchFamily="2" charset="-122"/>
                <a:ea typeface="DOUYU Font" pitchFamily="2" charset="-122"/>
              </a:rPr>
              <a:t>未来规划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15AABD9C-5BE4-D18D-C0C8-5866C223202B}"/>
              </a:ext>
            </a:extLst>
          </p:cNvPr>
          <p:cNvSpPr txBox="1"/>
          <p:nvPr/>
        </p:nvSpPr>
        <p:spPr>
          <a:xfrm>
            <a:off x="8617460" y="4833263"/>
            <a:ext cx="1866737" cy="461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Future Planning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A767F0A-BC7F-A601-B24E-BFE0EF3BB369}"/>
              </a:ext>
            </a:extLst>
          </p:cNvPr>
          <p:cNvGrpSpPr/>
          <p:nvPr/>
        </p:nvGrpSpPr>
        <p:grpSpPr>
          <a:xfrm>
            <a:off x="8397243" y="3673457"/>
            <a:ext cx="1510311" cy="694933"/>
            <a:chOff x="8397243" y="3673457"/>
            <a:chExt cx="1510311" cy="694933"/>
          </a:xfrm>
        </p:grpSpPr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616C725F-AC2B-E79F-0DAD-E5342D993A4B}"/>
                </a:ext>
              </a:extLst>
            </p:cNvPr>
            <p:cNvCxnSpPr>
              <a:cxnSpLocks/>
            </p:cNvCxnSpPr>
            <p:nvPr/>
          </p:nvCxnSpPr>
          <p:spPr>
            <a:xfrm>
              <a:off x="8709541" y="4368390"/>
              <a:ext cx="396366" cy="0"/>
            </a:xfrm>
            <a:prstGeom prst="line">
              <a:avLst/>
            </a:prstGeom>
            <a:ln w="31750">
              <a:solidFill>
                <a:srgbClr val="3A95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9" name="图片 28" descr="游戏机里面的人物&#10;&#10;中度可信度描述已自动生成">
              <a:extLst>
                <a:ext uri="{FF2B5EF4-FFF2-40B4-BE49-F238E27FC236}">
                  <a16:creationId xmlns:a16="http://schemas.microsoft.com/office/drawing/2014/main" id="{0F09D1E7-3A0F-67B8-8857-C10D59B0E88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5770"/>
            <a:stretch/>
          </p:blipFill>
          <p:spPr>
            <a:xfrm flipH="1">
              <a:off x="8397243" y="3673457"/>
              <a:ext cx="1510311" cy="680648"/>
            </a:xfrm>
            <a:prstGeom prst="rect">
              <a:avLst/>
            </a:prstGeom>
          </p:spPr>
        </p:pic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8CA0E541-B155-D0B1-0F45-D112E4463A99}"/>
              </a:ext>
            </a:extLst>
          </p:cNvPr>
          <p:cNvSpPr txBox="1"/>
          <p:nvPr/>
        </p:nvSpPr>
        <p:spPr>
          <a:xfrm>
            <a:off x="4945573" y="4382676"/>
            <a:ext cx="186673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3A95EE"/>
                </a:solidFill>
                <a:latin typeface="DOUYU Font" pitchFamily="2" charset="-122"/>
                <a:ea typeface="DOUYU Font" pitchFamily="2" charset="-122"/>
              </a:rPr>
              <a:t>问题分析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6C63A822-3AC6-CDB5-6E3E-6C359FCECCD6}"/>
              </a:ext>
            </a:extLst>
          </p:cNvPr>
          <p:cNvSpPr txBox="1"/>
          <p:nvPr/>
        </p:nvSpPr>
        <p:spPr>
          <a:xfrm>
            <a:off x="4959859" y="4833263"/>
            <a:ext cx="2553201" cy="461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Problem Analysis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8BCA7C7-4436-9795-D713-9F9019878B08}"/>
              </a:ext>
            </a:extLst>
          </p:cNvPr>
          <p:cNvGrpSpPr/>
          <p:nvPr/>
        </p:nvGrpSpPr>
        <p:grpSpPr>
          <a:xfrm>
            <a:off x="4934649" y="3608326"/>
            <a:ext cx="685325" cy="760064"/>
            <a:chOff x="4934649" y="3608326"/>
            <a:chExt cx="685325" cy="760064"/>
          </a:xfrm>
        </p:grpSpPr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47169343-958C-28F4-87C2-04A11EC54864}"/>
                </a:ext>
              </a:extLst>
            </p:cNvPr>
            <p:cNvCxnSpPr>
              <a:cxnSpLocks/>
            </p:cNvCxnSpPr>
            <p:nvPr/>
          </p:nvCxnSpPr>
          <p:spPr>
            <a:xfrm>
              <a:off x="5051940" y="4368390"/>
              <a:ext cx="396366" cy="0"/>
            </a:xfrm>
            <a:prstGeom prst="line">
              <a:avLst/>
            </a:prstGeom>
            <a:ln w="31750">
              <a:solidFill>
                <a:srgbClr val="3A95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4" name="图片 33" descr="卡通人物&#10;&#10;低可信度描述已自动生成">
              <a:extLst>
                <a:ext uri="{FF2B5EF4-FFF2-40B4-BE49-F238E27FC236}">
                  <a16:creationId xmlns:a16="http://schemas.microsoft.com/office/drawing/2014/main" id="{0166ABA7-6496-6282-4900-884AE48A5A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1136"/>
            <a:stretch/>
          </p:blipFill>
          <p:spPr>
            <a:xfrm>
              <a:off x="4934649" y="3608326"/>
              <a:ext cx="685325" cy="745780"/>
            </a:xfrm>
            <a:prstGeom prst="rect">
              <a:avLst/>
            </a:prstGeom>
          </p:spPr>
        </p:pic>
      </p:grpSp>
      <p:pic>
        <p:nvPicPr>
          <p:cNvPr id="2" name="图片 1" descr="图片包含 游戏机&#10;&#10;描述已自动生成">
            <a:extLst>
              <a:ext uri="{FF2B5EF4-FFF2-40B4-BE49-F238E27FC236}">
                <a16:creationId xmlns:a16="http://schemas.microsoft.com/office/drawing/2014/main" id="{A6A56B47-754E-665C-1241-2B5A29ED712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600" y="512763"/>
            <a:ext cx="1160463" cy="313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108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7" presetClass="entr" presetSubtype="10" fill="hold" grpId="0" nodeType="withEffect">
                                  <p:stCondLst>
                                    <p:cond delay="19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7" presetClass="entr" presetSubtype="10" fill="hold" grpId="0" nodeType="withEffect">
                                  <p:stCondLst>
                                    <p:cond delay="19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7" presetClass="entr" presetSubtype="10" fill="hold" grpId="0" nodeType="withEffect">
                                  <p:stCondLst>
                                    <p:cond delay="19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7" presetClass="entr" presetSubtype="10" fill="hold" grpId="0" nodeType="withEffect">
                                  <p:stCondLst>
                                    <p:cond delay="19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4" grpId="0"/>
      <p:bldP spid="22" grpId="0"/>
      <p:bldP spid="23" grpId="0"/>
      <p:bldP spid="30" grpId="0"/>
      <p:bldP spid="46" grpId="0"/>
      <p:bldP spid="51" grpId="0"/>
      <p:bldP spid="3" grpId="0"/>
      <p:bldP spid="20" grpId="0"/>
      <p:bldP spid="31" grpId="0"/>
      <p:bldP spid="33" grpId="0"/>
      <p:bldP spid="52" grpId="0"/>
      <p:bldP spid="54" grpId="0"/>
      <p:bldP spid="47" grpId="0"/>
      <p:bldP spid="4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id="{A8543DC8-C127-A8DF-AA1A-ACB8476E1DAD}"/>
              </a:ext>
            </a:extLst>
          </p:cNvPr>
          <p:cNvGrpSpPr/>
          <p:nvPr/>
        </p:nvGrpSpPr>
        <p:grpSpPr>
          <a:xfrm>
            <a:off x="0" y="0"/>
            <a:ext cx="12207627" cy="6887028"/>
            <a:chOff x="0" y="0"/>
            <a:chExt cx="12207627" cy="6887028"/>
          </a:xfrm>
        </p:grpSpPr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7CD79CAB-FBD6-29D6-784B-96B888767DD0}"/>
                </a:ext>
              </a:extLst>
            </p:cNvPr>
            <p:cNvCxnSpPr>
              <a:cxnSpLocks/>
            </p:cNvCxnSpPr>
            <p:nvPr/>
          </p:nvCxnSpPr>
          <p:spPr>
            <a:xfrm>
              <a:off x="441323" y="0"/>
              <a:ext cx="0" cy="6887028"/>
            </a:xfrm>
            <a:prstGeom prst="line">
              <a:avLst/>
            </a:prstGeom>
            <a:ln w="19050"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49F7EBE0-814F-A5C9-4EF6-6B8EC00BE059}"/>
                </a:ext>
              </a:extLst>
            </p:cNvPr>
            <p:cNvCxnSpPr>
              <a:cxnSpLocks/>
            </p:cNvCxnSpPr>
            <p:nvPr/>
          </p:nvCxnSpPr>
          <p:spPr>
            <a:xfrm>
              <a:off x="11747162" y="0"/>
              <a:ext cx="0" cy="6887028"/>
            </a:xfrm>
            <a:prstGeom prst="line">
              <a:avLst/>
            </a:prstGeom>
            <a:ln w="19050"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F5D505A5-60E1-8C8F-08DD-ADF37BB3C98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416675"/>
              <a:ext cx="12207627" cy="0"/>
            </a:xfrm>
            <a:prstGeom prst="line">
              <a:avLst/>
            </a:prstGeom>
            <a:ln w="19050"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EB512A1F-C797-4209-F5C1-04A137A158A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441324"/>
              <a:ext cx="12207627" cy="0"/>
            </a:xfrm>
            <a:prstGeom prst="line">
              <a:avLst/>
            </a:prstGeom>
            <a:ln w="19050"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292C9FAD-491F-8D53-0FEB-D117A92424E9}"/>
              </a:ext>
            </a:extLst>
          </p:cNvPr>
          <p:cNvSpPr txBox="1"/>
          <p:nvPr/>
        </p:nvSpPr>
        <p:spPr>
          <a:xfrm>
            <a:off x="5110505" y="1549248"/>
            <a:ext cx="8629285" cy="737124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400" spc="-300" dirty="0">
                <a:ln>
                  <a:solidFill>
                    <a:srgbClr val="87D5FC"/>
                  </a:solidFill>
                </a:ln>
                <a:noFill/>
                <a:latin typeface="DOUYU Font" pitchFamily="2" charset="-122"/>
                <a:ea typeface="DOUYU Font" pitchFamily="2" charset="-122"/>
              </a:rPr>
              <a:t>0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5583AC68-6451-52A9-B910-5FA63CFF2165}"/>
              </a:ext>
            </a:extLst>
          </p:cNvPr>
          <p:cNvSpPr txBox="1"/>
          <p:nvPr/>
        </p:nvSpPr>
        <p:spPr>
          <a:xfrm>
            <a:off x="8980695" y="1549248"/>
            <a:ext cx="8629285" cy="737124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400" spc="-300" dirty="0">
                <a:ln>
                  <a:solidFill>
                    <a:srgbClr val="87D5FC"/>
                  </a:solidFill>
                </a:ln>
                <a:noFill/>
                <a:latin typeface="DOUYU Font" pitchFamily="2" charset="-122"/>
                <a:ea typeface="DOUYU Font" pitchFamily="2" charset="-122"/>
              </a:rPr>
              <a:t>4</a:t>
            </a:r>
          </a:p>
        </p:txBody>
      </p:sp>
      <p:pic>
        <p:nvPicPr>
          <p:cNvPr id="4" name="图形 3">
            <a:extLst>
              <a:ext uri="{FF2B5EF4-FFF2-40B4-BE49-F238E27FC236}">
                <a16:creationId xmlns:a16="http://schemas.microsoft.com/office/drawing/2014/main" id="{F46CC87E-6D8B-A0B6-EFEB-AE2CB25E59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441324"/>
            <a:ext cx="9535884" cy="5648080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80ED7711-4BAB-6180-469D-25D55007D200}"/>
              </a:ext>
            </a:extLst>
          </p:cNvPr>
          <p:cNvSpPr txBox="1"/>
          <p:nvPr/>
        </p:nvSpPr>
        <p:spPr>
          <a:xfrm>
            <a:off x="2636071" y="3780788"/>
            <a:ext cx="25699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spc="1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Open Sans Extrabold" panose="020B0906030804020204" pitchFamily="34" charset="0"/>
              </a:rPr>
              <a:t>2023</a:t>
            </a:r>
            <a:r>
              <a:rPr lang="zh-CN" altLang="en-US" sz="1400" spc="1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Open Sans Extrabold" panose="020B0906030804020204" pitchFamily="34" charset="0"/>
              </a:rPr>
              <a:t>年工作计划及未来展望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C864369-2E9B-0791-928F-364967062D40}"/>
              </a:ext>
            </a:extLst>
          </p:cNvPr>
          <p:cNvGrpSpPr/>
          <p:nvPr/>
        </p:nvGrpSpPr>
        <p:grpSpPr>
          <a:xfrm>
            <a:off x="2297561" y="3800009"/>
            <a:ext cx="338510" cy="269334"/>
            <a:chOff x="6059862" y="3081071"/>
            <a:chExt cx="338510" cy="269334"/>
          </a:xfrm>
        </p:grpSpPr>
        <p:sp>
          <p:nvSpPr>
            <p:cNvPr id="20" name="等腰三角形 19">
              <a:extLst>
                <a:ext uri="{FF2B5EF4-FFF2-40B4-BE49-F238E27FC236}">
                  <a16:creationId xmlns:a16="http://schemas.microsoft.com/office/drawing/2014/main" id="{D45B05A9-3101-6088-02A5-B5E20C76D9B8}"/>
                </a:ext>
              </a:extLst>
            </p:cNvPr>
            <p:cNvSpPr/>
            <p:nvPr/>
          </p:nvSpPr>
          <p:spPr>
            <a:xfrm rot="5400000">
              <a:off x="6041287" y="3099646"/>
              <a:ext cx="269333" cy="23218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21" name="等腰三角形 20">
              <a:extLst>
                <a:ext uri="{FF2B5EF4-FFF2-40B4-BE49-F238E27FC236}">
                  <a16:creationId xmlns:a16="http://schemas.microsoft.com/office/drawing/2014/main" id="{82395211-93EA-8E1C-B029-61B6F6FC587C}"/>
                </a:ext>
              </a:extLst>
            </p:cNvPr>
            <p:cNvSpPr/>
            <p:nvPr/>
          </p:nvSpPr>
          <p:spPr>
            <a:xfrm rot="5400000">
              <a:off x="6147613" y="3099647"/>
              <a:ext cx="269333" cy="232184"/>
            </a:xfrm>
            <a:prstGeom prst="triangle">
              <a:avLst/>
            </a:prstGeom>
            <a:noFill/>
            <a:ln>
              <a:solidFill>
                <a:srgbClr val="3A95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595BDE50-665F-D4AD-D85A-BDB0B3CB162F}"/>
              </a:ext>
            </a:extLst>
          </p:cNvPr>
          <p:cNvGrpSpPr/>
          <p:nvPr/>
        </p:nvGrpSpPr>
        <p:grpSpPr>
          <a:xfrm>
            <a:off x="329435" y="1889879"/>
            <a:ext cx="4357861" cy="1015663"/>
            <a:chOff x="329435" y="1889879"/>
            <a:chExt cx="4357861" cy="1015663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CE04AFD-433C-D8BC-DA56-C3FC0E2B4274}"/>
                </a:ext>
              </a:extLst>
            </p:cNvPr>
            <p:cNvSpPr txBox="1"/>
            <p:nvPr/>
          </p:nvSpPr>
          <p:spPr>
            <a:xfrm>
              <a:off x="501535" y="1889879"/>
              <a:ext cx="418576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solidFill>
                    <a:schemeClr val="bg1"/>
                  </a:solidFill>
                  <a:latin typeface="DOUYU Font" pitchFamily="2" charset="-122"/>
                  <a:ea typeface="DOUYU Font" pitchFamily="2" charset="-122"/>
                </a:rPr>
                <a:t>未来规划</a:t>
              </a: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E09017B7-B369-AA81-67CD-A0239B5BDD2F}"/>
                </a:ext>
              </a:extLst>
            </p:cNvPr>
            <p:cNvSpPr/>
            <p:nvPr/>
          </p:nvSpPr>
          <p:spPr>
            <a:xfrm>
              <a:off x="329435" y="2039476"/>
              <a:ext cx="4357861" cy="513317"/>
            </a:xfrm>
            <a:prstGeom prst="rect">
              <a:avLst/>
            </a:prstGeom>
            <a:solidFill>
              <a:srgbClr val="87D5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E47587C-B83F-1143-060C-00660F64A1D8}"/>
              </a:ext>
            </a:extLst>
          </p:cNvPr>
          <p:cNvGrpSpPr/>
          <p:nvPr/>
        </p:nvGrpSpPr>
        <p:grpSpPr>
          <a:xfrm>
            <a:off x="265935" y="2091899"/>
            <a:ext cx="4357861" cy="1015663"/>
            <a:chOff x="535132" y="1502068"/>
            <a:chExt cx="4357861" cy="1015663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264111C-D6EB-4602-5565-313FE0761ECB}"/>
                </a:ext>
              </a:extLst>
            </p:cNvPr>
            <p:cNvSpPr txBox="1"/>
            <p:nvPr/>
          </p:nvSpPr>
          <p:spPr>
            <a:xfrm>
              <a:off x="707232" y="1502068"/>
              <a:ext cx="418576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solidFill>
                    <a:schemeClr val="bg1"/>
                  </a:solidFill>
                  <a:latin typeface="DOUYU Font" pitchFamily="2" charset="-122"/>
                  <a:ea typeface="DOUYU Font" pitchFamily="2" charset="-122"/>
                </a:rPr>
                <a:t>未来规划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8B7C76D3-B0B2-74FB-6552-E799BF356671}"/>
                </a:ext>
              </a:extLst>
            </p:cNvPr>
            <p:cNvSpPr/>
            <p:nvPr/>
          </p:nvSpPr>
          <p:spPr>
            <a:xfrm>
              <a:off x="535132" y="1677551"/>
              <a:ext cx="4357861" cy="600755"/>
            </a:xfrm>
            <a:prstGeom prst="rect">
              <a:avLst/>
            </a:prstGeom>
            <a:solidFill>
              <a:srgbClr val="87D5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E915A767-A96B-6C65-FC90-DB12D58A75F1}"/>
              </a:ext>
            </a:extLst>
          </p:cNvPr>
          <p:cNvSpPr txBox="1"/>
          <p:nvPr/>
        </p:nvSpPr>
        <p:spPr>
          <a:xfrm>
            <a:off x="398025" y="2374410"/>
            <a:ext cx="41857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DOUYU Font" pitchFamily="2" charset="-122"/>
                <a:ea typeface="DOUYU Font" pitchFamily="2" charset="-122"/>
              </a:rPr>
              <a:t>未来规划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76BF346-157F-F741-FA1B-EE8E8A6CFCCA}"/>
              </a:ext>
            </a:extLst>
          </p:cNvPr>
          <p:cNvSpPr txBox="1"/>
          <p:nvPr/>
        </p:nvSpPr>
        <p:spPr>
          <a:xfrm>
            <a:off x="4720941" y="1331590"/>
            <a:ext cx="5501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n w="6350">
                  <a:solidFill>
                    <a:schemeClr val="bg1"/>
                  </a:solidFill>
                </a:ln>
                <a:noFill/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#</a:t>
            </a:r>
            <a:endParaRPr lang="zh-CN" altLang="en-US" sz="4000" dirty="0">
              <a:ln w="6350">
                <a:solidFill>
                  <a:schemeClr val="bg1"/>
                </a:solidFill>
              </a:ln>
              <a:noFill/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D0EB59BE-A70A-9419-54FA-0BE1CDBC2C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49400" y="1242741"/>
            <a:ext cx="5735110" cy="4767082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C964CF83-6945-1AD0-5457-5FE02FA1521B}"/>
              </a:ext>
            </a:extLst>
          </p:cNvPr>
          <p:cNvSpPr txBox="1"/>
          <p:nvPr/>
        </p:nvSpPr>
        <p:spPr>
          <a:xfrm>
            <a:off x="4554758" y="2742524"/>
            <a:ext cx="3313225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n>
                  <a:solidFill>
                    <a:schemeClr val="bg1"/>
                  </a:solidFill>
                </a:ln>
                <a:noFill/>
                <a:latin typeface="DOUYU Font" pitchFamily="2" charset="-122"/>
                <a:ea typeface="DOUYU Font" pitchFamily="2" charset="-122"/>
              </a:rPr>
              <a:t>FUTURE PLANNING</a:t>
            </a:r>
          </a:p>
        </p:txBody>
      </p:sp>
      <p:pic>
        <p:nvPicPr>
          <p:cNvPr id="2" name="图片 1" descr="图片包含 游戏机&#10;&#10;描述已自动生成">
            <a:extLst>
              <a:ext uri="{FF2B5EF4-FFF2-40B4-BE49-F238E27FC236}">
                <a16:creationId xmlns:a16="http://schemas.microsoft.com/office/drawing/2014/main" id="{2A3FC611-4E7B-34C1-D0A6-4305811371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600" y="512763"/>
            <a:ext cx="1160463" cy="313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128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7" presetClass="entr" presetSubtype="1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18" grpId="0"/>
      <p:bldP spid="13" grpId="0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F8469157-F19D-A570-7FE6-052A2D20880A}"/>
              </a:ext>
            </a:extLst>
          </p:cNvPr>
          <p:cNvGrpSpPr/>
          <p:nvPr/>
        </p:nvGrpSpPr>
        <p:grpSpPr>
          <a:xfrm>
            <a:off x="379643" y="263964"/>
            <a:ext cx="3838780" cy="983883"/>
            <a:chOff x="379643" y="263964"/>
            <a:chExt cx="3838780" cy="9838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96FE79B0-A6F9-AD57-CD66-810310C71AC1}"/>
                </a:ext>
              </a:extLst>
            </p:cNvPr>
            <p:cNvSpPr txBox="1"/>
            <p:nvPr/>
          </p:nvSpPr>
          <p:spPr>
            <a:xfrm>
              <a:off x="1366360" y="482787"/>
              <a:ext cx="285206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2700000" scaled="1"/>
                    <a:tileRect/>
                  </a:gradFill>
                  <a:latin typeface="DOUYU Font" pitchFamily="2" charset="-122"/>
                  <a:ea typeface="DOUYU Font" pitchFamily="2" charset="-122"/>
                </a:rPr>
                <a:t>未来规划</a:t>
              </a:r>
              <a:endParaRPr lang="en-US" altLang="zh-CN" sz="4000" dirty="0"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  <a:tileRect/>
                </a:gradFill>
                <a:latin typeface="DOUYU Font" pitchFamily="2" charset="-122"/>
                <a:ea typeface="DOUYU Font" pitchFamily="2" charset="-122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C6F4ECA1-4519-407E-BFC5-27FE2C81100C}"/>
                </a:ext>
              </a:extLst>
            </p:cNvPr>
            <p:cNvGrpSpPr/>
            <p:nvPr/>
          </p:nvGrpSpPr>
          <p:grpSpPr>
            <a:xfrm>
              <a:off x="379643" y="263964"/>
              <a:ext cx="992055" cy="983883"/>
              <a:chOff x="379643" y="263964"/>
              <a:chExt cx="992055" cy="983883"/>
            </a:xfrm>
          </p:grpSpPr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id="{172AA39B-8B1F-B8E9-C347-F3D100C30AE6}"/>
                  </a:ext>
                </a:extLst>
              </p:cNvPr>
              <p:cNvGrpSpPr/>
              <p:nvPr/>
            </p:nvGrpSpPr>
            <p:grpSpPr>
              <a:xfrm>
                <a:off x="379643" y="263964"/>
                <a:ext cx="989064" cy="983883"/>
                <a:chOff x="4463220" y="2203629"/>
                <a:chExt cx="1172723" cy="1166580"/>
              </a:xfrm>
            </p:grpSpPr>
            <p:sp>
              <p:nvSpPr>
                <p:cNvPr id="7" name="矩形 6">
                  <a:extLst>
                    <a:ext uri="{FF2B5EF4-FFF2-40B4-BE49-F238E27FC236}">
                      <a16:creationId xmlns:a16="http://schemas.microsoft.com/office/drawing/2014/main" id="{B1D58F83-11C1-B2C8-D337-9C5A9BF6B0DF}"/>
                    </a:ext>
                  </a:extLst>
                </p:cNvPr>
                <p:cNvSpPr/>
                <p:nvPr/>
              </p:nvSpPr>
              <p:spPr>
                <a:xfrm>
                  <a:off x="4552949" y="2289929"/>
                  <a:ext cx="990481" cy="990481"/>
                </a:xfrm>
                <a:prstGeom prst="rect">
                  <a:avLst/>
                </a:prstGeom>
                <a:noFill/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8" name="矩形 7">
                  <a:extLst>
                    <a:ext uri="{FF2B5EF4-FFF2-40B4-BE49-F238E27FC236}">
                      <a16:creationId xmlns:a16="http://schemas.microsoft.com/office/drawing/2014/main" id="{303F7B6E-98AC-F197-3C3E-67C4C4946DD8}"/>
                    </a:ext>
                  </a:extLst>
                </p:cNvPr>
                <p:cNvSpPr/>
                <p:nvPr/>
              </p:nvSpPr>
              <p:spPr>
                <a:xfrm>
                  <a:off x="4463220" y="220362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9" name="矩形 8">
                  <a:extLst>
                    <a:ext uri="{FF2B5EF4-FFF2-40B4-BE49-F238E27FC236}">
                      <a16:creationId xmlns:a16="http://schemas.microsoft.com/office/drawing/2014/main" id="{30747AA7-B849-3DDD-2996-4AA0BA97915C}"/>
                    </a:ext>
                  </a:extLst>
                </p:cNvPr>
                <p:cNvSpPr/>
                <p:nvPr/>
              </p:nvSpPr>
              <p:spPr>
                <a:xfrm>
                  <a:off x="5458583" y="220362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0" name="矩形 9">
                  <a:extLst>
                    <a:ext uri="{FF2B5EF4-FFF2-40B4-BE49-F238E27FC236}">
                      <a16:creationId xmlns:a16="http://schemas.microsoft.com/office/drawing/2014/main" id="{E8CFF77D-9FA0-E7B6-3954-EC22C4FEACE5}"/>
                    </a:ext>
                  </a:extLst>
                </p:cNvPr>
                <p:cNvSpPr/>
                <p:nvPr/>
              </p:nvSpPr>
              <p:spPr>
                <a:xfrm>
                  <a:off x="4463220" y="319284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1" name="矩形 10">
                  <a:extLst>
                    <a:ext uri="{FF2B5EF4-FFF2-40B4-BE49-F238E27FC236}">
                      <a16:creationId xmlns:a16="http://schemas.microsoft.com/office/drawing/2014/main" id="{6978D073-FABC-749E-276A-69D32704903E}"/>
                    </a:ext>
                  </a:extLst>
                </p:cNvPr>
                <p:cNvSpPr/>
                <p:nvPr/>
              </p:nvSpPr>
              <p:spPr>
                <a:xfrm>
                  <a:off x="5458583" y="319284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</p:grp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346C8A8-9EAB-3E6A-7C65-B1E968BE97C1}"/>
                  </a:ext>
                </a:extLst>
              </p:cNvPr>
              <p:cNvSpPr txBox="1"/>
              <p:nvPr/>
            </p:nvSpPr>
            <p:spPr>
              <a:xfrm>
                <a:off x="395149" y="513488"/>
                <a:ext cx="97654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rgbClr val="3A95EE"/>
                    </a:solidFill>
                    <a:effectLst>
                      <a:outerShdw blurRad="50800" dist="38100" dir="2700000" algn="tl" rotWithShape="0">
                        <a:srgbClr val="3A95EE">
                          <a:alpha val="40000"/>
                        </a:srgbClr>
                      </a:outerShdw>
                    </a:effectLst>
                    <a:latin typeface="DOUYU Font" pitchFamily="2" charset="-122"/>
                    <a:ea typeface="DOUYU Font" pitchFamily="2" charset="-122"/>
                  </a:rPr>
                  <a:t>04</a:t>
                </a:r>
                <a:endParaRPr lang="zh-CN" altLang="en-US" sz="3200" dirty="0">
                  <a:solidFill>
                    <a:srgbClr val="3A95EE"/>
                  </a:solidFill>
                  <a:effectLst>
                    <a:outerShdw blurRad="50800" dist="38100" dir="2700000" algn="tl" rotWithShape="0">
                      <a:srgbClr val="3A95EE">
                        <a:alpha val="40000"/>
                      </a:srgbClr>
                    </a:outerShdw>
                  </a:effectLst>
                  <a:latin typeface="DOUYU Font" pitchFamily="2" charset="-122"/>
                  <a:ea typeface="DOUYU Font" pitchFamily="2" charset="-122"/>
                </a:endParaRPr>
              </a:p>
            </p:txBody>
          </p:sp>
        </p:grpSp>
      </p:grpSp>
      <p:pic>
        <p:nvPicPr>
          <p:cNvPr id="20" name="图片 19" descr="游戏机里面的人物&#10;&#10;中度可信度描述已自动生成">
            <a:extLst>
              <a:ext uri="{FF2B5EF4-FFF2-40B4-BE49-F238E27FC236}">
                <a16:creationId xmlns:a16="http://schemas.microsoft.com/office/drawing/2014/main" id="{5DED2700-BADA-DF8D-706C-7DA90FF78C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1632444"/>
            <a:ext cx="6604000" cy="8571512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2A36F549-8244-253E-D2AF-1FBA9830F0D3}"/>
              </a:ext>
            </a:extLst>
          </p:cNvPr>
          <p:cNvGrpSpPr/>
          <p:nvPr/>
        </p:nvGrpSpPr>
        <p:grpSpPr>
          <a:xfrm>
            <a:off x="3302000" y="2247251"/>
            <a:ext cx="5588000" cy="1242921"/>
            <a:chOff x="3302000" y="2247251"/>
            <a:chExt cx="5588000" cy="1242921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B58B24B-BDD9-7F04-677B-79EB0F419D3E}"/>
                </a:ext>
              </a:extLst>
            </p:cNvPr>
            <p:cNvSpPr txBox="1"/>
            <p:nvPr/>
          </p:nvSpPr>
          <p:spPr>
            <a:xfrm>
              <a:off x="3302000" y="2466815"/>
              <a:ext cx="5588000" cy="1023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4400" dirty="0">
                  <a:solidFill>
                    <a:srgbClr val="3A95EE"/>
                  </a:solidFill>
                  <a:effectLst/>
                  <a:latin typeface="DOUYU Font" pitchFamily="2" charset="-122"/>
                  <a:ea typeface="DOUYU Font" pitchFamily="2" charset="-122"/>
                </a:rPr>
                <a:t>666,666,666</a:t>
              </a:r>
              <a:endParaRPr lang="zh-CN" altLang="en-US" sz="4400" dirty="0">
                <a:solidFill>
                  <a:srgbClr val="3A95EE"/>
                </a:solidFill>
                <a:effectLst/>
                <a:latin typeface="DOUYU Font" pitchFamily="2" charset="-122"/>
                <a:ea typeface="DOUYU Font" pitchFamily="2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F88ADFF-B9CA-DEC6-0FA0-B46834B097BE}"/>
                </a:ext>
              </a:extLst>
            </p:cNvPr>
            <p:cNvSpPr txBox="1"/>
            <p:nvPr/>
          </p:nvSpPr>
          <p:spPr>
            <a:xfrm>
              <a:off x="4343400" y="2247251"/>
              <a:ext cx="3505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" panose="00000800000000000000" pitchFamily="2" charset="-122"/>
                  <a:ea typeface="HarmonyOS Sans SC" panose="00000800000000000000" pitchFamily="2" charset="-122"/>
                </a:rPr>
                <a:t>2023</a:t>
              </a: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" panose="00000800000000000000" pitchFamily="2" charset="-122"/>
                  <a:ea typeface="HarmonyOS Sans SC" panose="00000800000000000000" pitchFamily="2" charset="-122"/>
                </a:rPr>
                <a:t>年度营收目标（元）</a:t>
              </a:r>
            </a:p>
          </p:txBody>
        </p:sp>
      </p:grpSp>
      <p:pic>
        <p:nvPicPr>
          <p:cNvPr id="24" name="图片 23" descr="图片包含 形状&#10;&#10;描述已自动生成">
            <a:extLst>
              <a:ext uri="{FF2B5EF4-FFF2-40B4-BE49-F238E27FC236}">
                <a16:creationId xmlns:a16="http://schemas.microsoft.com/office/drawing/2014/main" id="{0A2BF7BA-10F4-B3C7-FD4C-F9E8BA23B2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4300" y="3309161"/>
            <a:ext cx="3073400" cy="5218077"/>
          </a:xfrm>
          <a:prstGeom prst="rect">
            <a:avLst/>
          </a:prstGeom>
        </p:spPr>
      </p:pic>
      <p:pic>
        <p:nvPicPr>
          <p:cNvPr id="36" name="图片 35" descr="卡通人物&#10;&#10;描述已自动生成">
            <a:extLst>
              <a:ext uri="{FF2B5EF4-FFF2-40B4-BE49-F238E27FC236}">
                <a16:creationId xmlns:a16="http://schemas.microsoft.com/office/drawing/2014/main" id="{FFB69AD2-F7F7-2CC4-8BE0-B86ED0F02C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19222">
            <a:off x="1349879" y="2752295"/>
            <a:ext cx="3167641" cy="5711930"/>
          </a:xfrm>
          <a:prstGeom prst="rect">
            <a:avLst/>
          </a:prstGeom>
        </p:spPr>
      </p:pic>
      <p:pic>
        <p:nvPicPr>
          <p:cNvPr id="41" name="图片 40" descr="背景图案&#10;&#10;描述已自动生成">
            <a:extLst>
              <a:ext uri="{FF2B5EF4-FFF2-40B4-BE49-F238E27FC236}">
                <a16:creationId xmlns:a16="http://schemas.microsoft.com/office/drawing/2014/main" id="{ED3FDE1D-5864-0F49-3277-9246425914D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42" r="89139" b="59419"/>
          <a:stretch/>
        </p:blipFill>
        <p:spPr>
          <a:xfrm>
            <a:off x="2845572" y="1819275"/>
            <a:ext cx="368300" cy="742342"/>
          </a:xfrm>
          <a:prstGeom prst="rect">
            <a:avLst/>
          </a:prstGeom>
        </p:spPr>
      </p:pic>
      <p:pic>
        <p:nvPicPr>
          <p:cNvPr id="42" name="图片 41" descr="背景图案&#10;&#10;描述已自动生成">
            <a:extLst>
              <a:ext uri="{FF2B5EF4-FFF2-40B4-BE49-F238E27FC236}">
                <a16:creationId xmlns:a16="http://schemas.microsoft.com/office/drawing/2014/main" id="{8E537473-F753-650F-7F00-16C21F4D64E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16" t="2950" r="-12" b="64211"/>
          <a:stretch/>
        </p:blipFill>
        <p:spPr>
          <a:xfrm>
            <a:off x="8745506" y="1905019"/>
            <a:ext cx="600097" cy="742342"/>
          </a:xfrm>
          <a:prstGeom prst="rect">
            <a:avLst/>
          </a:prstGeom>
        </p:spPr>
      </p:pic>
      <p:pic>
        <p:nvPicPr>
          <p:cNvPr id="43" name="图片 42" descr="背景图案&#10;&#10;描述已自动生成">
            <a:extLst>
              <a:ext uri="{FF2B5EF4-FFF2-40B4-BE49-F238E27FC236}">
                <a16:creationId xmlns:a16="http://schemas.microsoft.com/office/drawing/2014/main" id="{7B3C69FF-316D-46ED-3C91-35880B9DBF9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5" t="45200" r="69873" b="39306"/>
          <a:stretch/>
        </p:blipFill>
        <p:spPr>
          <a:xfrm>
            <a:off x="5842798" y="3810269"/>
            <a:ext cx="765483" cy="350251"/>
          </a:xfrm>
          <a:prstGeom prst="rect">
            <a:avLst/>
          </a:prstGeom>
        </p:spPr>
      </p:pic>
      <p:pic>
        <p:nvPicPr>
          <p:cNvPr id="12" name="图片 11" descr="图片包含 游戏机&#10;&#10;描述已自动生成">
            <a:extLst>
              <a:ext uri="{FF2B5EF4-FFF2-40B4-BE49-F238E27FC236}">
                <a16:creationId xmlns:a16="http://schemas.microsoft.com/office/drawing/2014/main" id="{98C63183-1441-81E0-B806-E68F1BB41FE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600" y="512763"/>
            <a:ext cx="1160463" cy="313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637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0" presetClass="entr" presetSubtype="0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12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8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8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4" dur="4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083FC3A7-E995-9466-C60A-25A0F68BF0C3}"/>
              </a:ext>
            </a:extLst>
          </p:cNvPr>
          <p:cNvGrpSpPr/>
          <p:nvPr/>
        </p:nvGrpSpPr>
        <p:grpSpPr>
          <a:xfrm>
            <a:off x="379643" y="263964"/>
            <a:ext cx="3838780" cy="983883"/>
            <a:chOff x="379643" y="263964"/>
            <a:chExt cx="3838780" cy="9838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EAEB1A1E-8CE2-9CDD-22A4-D00EEB717731}"/>
                </a:ext>
              </a:extLst>
            </p:cNvPr>
            <p:cNvSpPr txBox="1"/>
            <p:nvPr/>
          </p:nvSpPr>
          <p:spPr>
            <a:xfrm>
              <a:off x="1366360" y="482787"/>
              <a:ext cx="285206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2700000" scaled="1"/>
                    <a:tileRect/>
                  </a:gradFill>
                  <a:latin typeface="DOUYU Font" pitchFamily="2" charset="-122"/>
                  <a:ea typeface="DOUYU Font" pitchFamily="2" charset="-122"/>
                </a:rPr>
                <a:t>未来规划</a:t>
              </a:r>
              <a:endParaRPr lang="en-US" altLang="zh-CN" sz="4000" dirty="0"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  <a:tileRect/>
                </a:gradFill>
                <a:latin typeface="DOUYU Font" pitchFamily="2" charset="-122"/>
                <a:ea typeface="DOUYU Font" pitchFamily="2" charset="-122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0993A7EC-9C16-D71E-0A72-4001741ECE40}"/>
                </a:ext>
              </a:extLst>
            </p:cNvPr>
            <p:cNvGrpSpPr/>
            <p:nvPr/>
          </p:nvGrpSpPr>
          <p:grpSpPr>
            <a:xfrm>
              <a:off x="379643" y="263964"/>
              <a:ext cx="992055" cy="983883"/>
              <a:chOff x="379643" y="263964"/>
              <a:chExt cx="992055" cy="983883"/>
            </a:xfrm>
          </p:grpSpPr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id="{204CB2A4-B605-EFE7-554A-8369B98674DF}"/>
                  </a:ext>
                </a:extLst>
              </p:cNvPr>
              <p:cNvGrpSpPr/>
              <p:nvPr/>
            </p:nvGrpSpPr>
            <p:grpSpPr>
              <a:xfrm>
                <a:off x="379643" y="263964"/>
                <a:ext cx="989064" cy="983883"/>
                <a:chOff x="4463220" y="2203629"/>
                <a:chExt cx="1172723" cy="1166580"/>
              </a:xfrm>
            </p:grpSpPr>
            <p:sp>
              <p:nvSpPr>
                <p:cNvPr id="7" name="矩形 6">
                  <a:extLst>
                    <a:ext uri="{FF2B5EF4-FFF2-40B4-BE49-F238E27FC236}">
                      <a16:creationId xmlns:a16="http://schemas.microsoft.com/office/drawing/2014/main" id="{ABBF65C4-F872-E024-4794-0FDEC095D15D}"/>
                    </a:ext>
                  </a:extLst>
                </p:cNvPr>
                <p:cNvSpPr/>
                <p:nvPr/>
              </p:nvSpPr>
              <p:spPr>
                <a:xfrm>
                  <a:off x="4552949" y="2289929"/>
                  <a:ext cx="990481" cy="990481"/>
                </a:xfrm>
                <a:prstGeom prst="rect">
                  <a:avLst/>
                </a:prstGeom>
                <a:noFill/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8" name="矩形 7">
                  <a:extLst>
                    <a:ext uri="{FF2B5EF4-FFF2-40B4-BE49-F238E27FC236}">
                      <a16:creationId xmlns:a16="http://schemas.microsoft.com/office/drawing/2014/main" id="{DE9595A5-E872-97E0-028C-48DFF05CB393}"/>
                    </a:ext>
                  </a:extLst>
                </p:cNvPr>
                <p:cNvSpPr/>
                <p:nvPr/>
              </p:nvSpPr>
              <p:spPr>
                <a:xfrm>
                  <a:off x="4463220" y="220362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9" name="矩形 8">
                  <a:extLst>
                    <a:ext uri="{FF2B5EF4-FFF2-40B4-BE49-F238E27FC236}">
                      <a16:creationId xmlns:a16="http://schemas.microsoft.com/office/drawing/2014/main" id="{9B2C8769-6302-0680-37D7-15B3450621C7}"/>
                    </a:ext>
                  </a:extLst>
                </p:cNvPr>
                <p:cNvSpPr/>
                <p:nvPr/>
              </p:nvSpPr>
              <p:spPr>
                <a:xfrm>
                  <a:off x="5458583" y="220362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0" name="矩形 9">
                  <a:extLst>
                    <a:ext uri="{FF2B5EF4-FFF2-40B4-BE49-F238E27FC236}">
                      <a16:creationId xmlns:a16="http://schemas.microsoft.com/office/drawing/2014/main" id="{4425E434-838C-4983-69FF-E0EA776FD221}"/>
                    </a:ext>
                  </a:extLst>
                </p:cNvPr>
                <p:cNvSpPr/>
                <p:nvPr/>
              </p:nvSpPr>
              <p:spPr>
                <a:xfrm>
                  <a:off x="4463220" y="319284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1" name="矩形 10">
                  <a:extLst>
                    <a:ext uri="{FF2B5EF4-FFF2-40B4-BE49-F238E27FC236}">
                      <a16:creationId xmlns:a16="http://schemas.microsoft.com/office/drawing/2014/main" id="{2930419F-FD59-D5AF-CEA0-F65443AB6884}"/>
                    </a:ext>
                  </a:extLst>
                </p:cNvPr>
                <p:cNvSpPr/>
                <p:nvPr/>
              </p:nvSpPr>
              <p:spPr>
                <a:xfrm>
                  <a:off x="5458583" y="319284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</p:grp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E379E04-93EB-30BC-72A8-F5B50EFB1807}"/>
                  </a:ext>
                </a:extLst>
              </p:cNvPr>
              <p:cNvSpPr txBox="1"/>
              <p:nvPr/>
            </p:nvSpPr>
            <p:spPr>
              <a:xfrm>
                <a:off x="395149" y="513488"/>
                <a:ext cx="97654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rgbClr val="3A95EE"/>
                    </a:solidFill>
                    <a:effectLst>
                      <a:outerShdw blurRad="50800" dist="38100" dir="2700000" algn="tl" rotWithShape="0">
                        <a:srgbClr val="3A95EE">
                          <a:alpha val="40000"/>
                        </a:srgbClr>
                      </a:outerShdw>
                    </a:effectLst>
                    <a:latin typeface="DOUYU Font" pitchFamily="2" charset="-122"/>
                    <a:ea typeface="DOUYU Font" pitchFamily="2" charset="-122"/>
                  </a:rPr>
                  <a:t>04</a:t>
                </a:r>
                <a:endParaRPr lang="zh-CN" altLang="en-US" sz="3200" dirty="0">
                  <a:solidFill>
                    <a:srgbClr val="3A95EE"/>
                  </a:solidFill>
                  <a:effectLst>
                    <a:outerShdw blurRad="50800" dist="38100" dir="2700000" algn="tl" rotWithShape="0">
                      <a:srgbClr val="3A95EE">
                        <a:alpha val="40000"/>
                      </a:srgbClr>
                    </a:outerShdw>
                  </a:effectLst>
                  <a:latin typeface="DOUYU Font" pitchFamily="2" charset="-122"/>
                  <a:ea typeface="DOUYU Font" pitchFamily="2" charset="-122"/>
                </a:endParaRPr>
              </a:p>
            </p:txBody>
          </p:sp>
        </p:grpSp>
      </p:grpSp>
      <p:sp>
        <p:nvSpPr>
          <p:cNvPr id="1792" name="矩形 1791">
            <a:extLst>
              <a:ext uri="{FF2B5EF4-FFF2-40B4-BE49-F238E27FC236}">
                <a16:creationId xmlns:a16="http://schemas.microsoft.com/office/drawing/2014/main" id="{5F7C1A54-0F4B-CA18-6FBD-EA593E41460C}"/>
              </a:ext>
            </a:extLst>
          </p:cNvPr>
          <p:cNvSpPr/>
          <p:nvPr/>
        </p:nvSpPr>
        <p:spPr>
          <a:xfrm>
            <a:off x="7104063" y="1648595"/>
            <a:ext cx="600585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8000" dirty="0">
                <a:ln>
                  <a:gradFill>
                    <a:gsLst>
                      <a:gs pos="0">
                        <a:srgbClr val="3A95EE">
                          <a:alpha val="11000"/>
                        </a:srgbClr>
                      </a:gs>
                      <a:gs pos="100000">
                        <a:srgbClr val="87D5FC">
                          <a:alpha val="12000"/>
                        </a:srgbClr>
                      </a:gs>
                    </a:gsLst>
                    <a:lin ang="5400000" scaled="1"/>
                  </a:gradFill>
                </a:ln>
                <a:noFill/>
                <a:latin typeface="DOUYU Font" pitchFamily="2" charset="-122"/>
                <a:ea typeface="DOUYU Font" pitchFamily="2" charset="-122"/>
                <a:cs typeface="OPPOSans H" panose="00020600040101010101" pitchFamily="18" charset="-122"/>
              </a:rPr>
              <a:t>MARKET</a:t>
            </a:r>
            <a:endParaRPr lang="zh-CN" altLang="en-US" sz="8000" dirty="0">
              <a:ln>
                <a:gradFill>
                  <a:gsLst>
                    <a:gs pos="0">
                      <a:srgbClr val="3A95EE">
                        <a:alpha val="11000"/>
                      </a:srgbClr>
                    </a:gs>
                    <a:gs pos="100000">
                      <a:srgbClr val="87D5FC">
                        <a:alpha val="12000"/>
                      </a:srgbClr>
                    </a:gs>
                  </a:gsLst>
                  <a:lin ang="5400000" scaled="1"/>
                </a:gradFill>
              </a:ln>
              <a:noFill/>
              <a:latin typeface="DOUYU Font" pitchFamily="2" charset="-122"/>
              <a:ea typeface="DOUYU Font" pitchFamily="2" charset="-122"/>
              <a:cs typeface="OPPOSans H" panose="00020600040101010101" pitchFamily="18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C175BE2-B004-8B9C-1632-529D6B8D8E46}"/>
              </a:ext>
            </a:extLst>
          </p:cNvPr>
          <p:cNvGrpSpPr/>
          <p:nvPr/>
        </p:nvGrpSpPr>
        <p:grpSpPr>
          <a:xfrm>
            <a:off x="-1361108" y="1062397"/>
            <a:ext cx="7092959" cy="5642926"/>
            <a:chOff x="-1361108" y="1062397"/>
            <a:chExt cx="7092959" cy="5642926"/>
          </a:xfrm>
        </p:grpSpPr>
        <p:grpSp>
          <p:nvGrpSpPr>
            <p:cNvPr id="1793" name="组合 1792">
              <a:extLst>
                <a:ext uri="{FF2B5EF4-FFF2-40B4-BE49-F238E27FC236}">
                  <a16:creationId xmlns:a16="http://schemas.microsoft.com/office/drawing/2014/main" id="{5B274E9A-0449-BDCC-46B5-3631B57A2F32}"/>
                </a:ext>
              </a:extLst>
            </p:cNvPr>
            <p:cNvGrpSpPr/>
            <p:nvPr/>
          </p:nvGrpSpPr>
          <p:grpSpPr>
            <a:xfrm>
              <a:off x="-1361108" y="1062397"/>
              <a:ext cx="6756476" cy="5642926"/>
              <a:chOff x="660507" y="1706869"/>
              <a:chExt cx="5485140" cy="4581122"/>
            </a:xfrm>
            <a:solidFill>
              <a:srgbClr val="3A95EE">
                <a:alpha val="19000"/>
              </a:srgbClr>
            </a:solidFill>
          </p:grpSpPr>
          <p:sp>
            <p:nvSpPr>
              <p:cNvPr id="1794" name="任意多边形: 形状 1793">
                <a:extLst>
                  <a:ext uri="{FF2B5EF4-FFF2-40B4-BE49-F238E27FC236}">
                    <a16:creationId xmlns:a16="http://schemas.microsoft.com/office/drawing/2014/main" id="{4C7793AA-589C-72CF-05BA-F87DBA826E6D}"/>
                  </a:ext>
                </a:extLst>
              </p:cNvPr>
              <p:cNvSpPr/>
              <p:nvPr/>
            </p:nvSpPr>
            <p:spPr>
              <a:xfrm>
                <a:off x="4547811" y="224928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795" name="任意多边形: 形状 1794">
                <a:extLst>
                  <a:ext uri="{FF2B5EF4-FFF2-40B4-BE49-F238E27FC236}">
                    <a16:creationId xmlns:a16="http://schemas.microsoft.com/office/drawing/2014/main" id="{E6BEFAC5-9E9F-A292-F72F-1EA3350E630D}"/>
                  </a:ext>
                </a:extLst>
              </p:cNvPr>
              <p:cNvSpPr/>
              <p:nvPr/>
            </p:nvSpPr>
            <p:spPr>
              <a:xfrm>
                <a:off x="4547811" y="233969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796" name="任意多边形: 形状 1795">
                <a:extLst>
                  <a:ext uri="{FF2B5EF4-FFF2-40B4-BE49-F238E27FC236}">
                    <a16:creationId xmlns:a16="http://schemas.microsoft.com/office/drawing/2014/main" id="{FF491D0B-CDFC-3AF9-0758-BBFB2882F345}"/>
                  </a:ext>
                </a:extLst>
              </p:cNvPr>
              <p:cNvSpPr/>
              <p:nvPr/>
            </p:nvSpPr>
            <p:spPr>
              <a:xfrm>
                <a:off x="2197347" y="233969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797" name="任意多边形: 形状 1796">
                <a:extLst>
                  <a:ext uri="{FF2B5EF4-FFF2-40B4-BE49-F238E27FC236}">
                    <a16:creationId xmlns:a16="http://schemas.microsoft.com/office/drawing/2014/main" id="{D942E15E-C170-7956-1267-FD5117DB9855}"/>
                  </a:ext>
                </a:extLst>
              </p:cNvPr>
              <p:cNvSpPr/>
              <p:nvPr/>
            </p:nvSpPr>
            <p:spPr>
              <a:xfrm>
                <a:off x="2106953" y="233969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798" name="任意多边形: 形状 1797">
                <a:extLst>
                  <a:ext uri="{FF2B5EF4-FFF2-40B4-BE49-F238E27FC236}">
                    <a16:creationId xmlns:a16="http://schemas.microsoft.com/office/drawing/2014/main" id="{C9C31B7F-CF96-CB4D-7EA0-6EAC023103C1}"/>
                  </a:ext>
                </a:extLst>
              </p:cNvPr>
              <p:cNvSpPr/>
              <p:nvPr/>
            </p:nvSpPr>
            <p:spPr>
              <a:xfrm>
                <a:off x="4547811" y="2430084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799" name="任意多边形: 形状 1798">
                <a:extLst>
                  <a:ext uri="{FF2B5EF4-FFF2-40B4-BE49-F238E27FC236}">
                    <a16:creationId xmlns:a16="http://schemas.microsoft.com/office/drawing/2014/main" id="{BE3F7ACC-334B-A9D2-0E65-B941FEBA4485}"/>
                  </a:ext>
                </a:extLst>
              </p:cNvPr>
              <p:cNvSpPr/>
              <p:nvPr/>
            </p:nvSpPr>
            <p:spPr>
              <a:xfrm>
                <a:off x="2197347" y="243008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00" name="任意多边形: 形状 1799">
                <a:extLst>
                  <a:ext uri="{FF2B5EF4-FFF2-40B4-BE49-F238E27FC236}">
                    <a16:creationId xmlns:a16="http://schemas.microsoft.com/office/drawing/2014/main" id="{F58E064D-2136-8B2D-0B08-7C1D728B804B}"/>
                  </a:ext>
                </a:extLst>
              </p:cNvPr>
              <p:cNvSpPr/>
              <p:nvPr/>
            </p:nvSpPr>
            <p:spPr>
              <a:xfrm>
                <a:off x="2106953" y="243008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01" name="任意多边形: 形状 1800">
                <a:extLst>
                  <a:ext uri="{FF2B5EF4-FFF2-40B4-BE49-F238E27FC236}">
                    <a16:creationId xmlns:a16="http://schemas.microsoft.com/office/drawing/2014/main" id="{ACB8DE66-B120-0DDB-4ACC-87D78DE17DC4}"/>
                  </a:ext>
                </a:extLst>
              </p:cNvPr>
              <p:cNvSpPr/>
              <p:nvPr/>
            </p:nvSpPr>
            <p:spPr>
              <a:xfrm>
                <a:off x="2016543" y="243008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02" name="任意多边形: 形状 1801">
                <a:extLst>
                  <a:ext uri="{FF2B5EF4-FFF2-40B4-BE49-F238E27FC236}">
                    <a16:creationId xmlns:a16="http://schemas.microsoft.com/office/drawing/2014/main" id="{DF326B78-D521-373D-CC8F-6398ED3700BD}"/>
                  </a:ext>
                </a:extLst>
              </p:cNvPr>
              <p:cNvSpPr/>
              <p:nvPr/>
            </p:nvSpPr>
            <p:spPr>
              <a:xfrm>
                <a:off x="1926149" y="243008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03" name="任意多边形: 形状 1802">
                <a:extLst>
                  <a:ext uri="{FF2B5EF4-FFF2-40B4-BE49-F238E27FC236}">
                    <a16:creationId xmlns:a16="http://schemas.microsoft.com/office/drawing/2014/main" id="{7D31F547-5A52-9A10-8452-795535902F80}"/>
                  </a:ext>
                </a:extLst>
              </p:cNvPr>
              <p:cNvSpPr/>
              <p:nvPr/>
            </p:nvSpPr>
            <p:spPr>
              <a:xfrm>
                <a:off x="4547811" y="2520494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04" name="任意多边形: 形状 1803">
                <a:extLst>
                  <a:ext uri="{FF2B5EF4-FFF2-40B4-BE49-F238E27FC236}">
                    <a16:creationId xmlns:a16="http://schemas.microsoft.com/office/drawing/2014/main" id="{734B45C0-5679-3873-1F96-499A57727341}"/>
                  </a:ext>
                </a:extLst>
              </p:cNvPr>
              <p:cNvSpPr/>
              <p:nvPr/>
            </p:nvSpPr>
            <p:spPr>
              <a:xfrm>
                <a:off x="2287757" y="2520494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05" name="任意多边形: 形状 1804">
                <a:extLst>
                  <a:ext uri="{FF2B5EF4-FFF2-40B4-BE49-F238E27FC236}">
                    <a16:creationId xmlns:a16="http://schemas.microsoft.com/office/drawing/2014/main" id="{D9B10514-8AD9-CF1B-19A4-625DFBE33680}"/>
                  </a:ext>
                </a:extLst>
              </p:cNvPr>
              <p:cNvSpPr/>
              <p:nvPr/>
            </p:nvSpPr>
            <p:spPr>
              <a:xfrm>
                <a:off x="2197347" y="252049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06" name="任意多边形: 形状 1805">
                <a:extLst>
                  <a:ext uri="{FF2B5EF4-FFF2-40B4-BE49-F238E27FC236}">
                    <a16:creationId xmlns:a16="http://schemas.microsoft.com/office/drawing/2014/main" id="{592A85AD-B664-7757-E3AE-CA194EE3ED92}"/>
                  </a:ext>
                </a:extLst>
              </p:cNvPr>
              <p:cNvSpPr/>
              <p:nvPr/>
            </p:nvSpPr>
            <p:spPr>
              <a:xfrm>
                <a:off x="2106953" y="252049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07" name="任意多边形: 形状 1806">
                <a:extLst>
                  <a:ext uri="{FF2B5EF4-FFF2-40B4-BE49-F238E27FC236}">
                    <a16:creationId xmlns:a16="http://schemas.microsoft.com/office/drawing/2014/main" id="{13AE2BAB-8B20-52DD-2A92-D7822EF627FC}"/>
                  </a:ext>
                </a:extLst>
              </p:cNvPr>
              <p:cNvSpPr/>
              <p:nvPr/>
            </p:nvSpPr>
            <p:spPr>
              <a:xfrm>
                <a:off x="2016543" y="252049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08" name="任意多边形: 形状 1807">
                <a:extLst>
                  <a:ext uri="{FF2B5EF4-FFF2-40B4-BE49-F238E27FC236}">
                    <a16:creationId xmlns:a16="http://schemas.microsoft.com/office/drawing/2014/main" id="{708C1646-4E54-2D6B-15C7-92710DBDC49E}"/>
                  </a:ext>
                </a:extLst>
              </p:cNvPr>
              <p:cNvSpPr/>
              <p:nvPr/>
            </p:nvSpPr>
            <p:spPr>
              <a:xfrm>
                <a:off x="1926149" y="252049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09" name="任意多边形: 形状 1808">
                <a:extLst>
                  <a:ext uri="{FF2B5EF4-FFF2-40B4-BE49-F238E27FC236}">
                    <a16:creationId xmlns:a16="http://schemas.microsoft.com/office/drawing/2014/main" id="{63E6C206-B4D3-CC55-7F7B-40247666AFC2}"/>
                  </a:ext>
                </a:extLst>
              </p:cNvPr>
              <p:cNvSpPr/>
              <p:nvPr/>
            </p:nvSpPr>
            <p:spPr>
              <a:xfrm>
                <a:off x="1835739" y="252049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10" name="任意多边形: 形状 1809">
                <a:extLst>
                  <a:ext uri="{FF2B5EF4-FFF2-40B4-BE49-F238E27FC236}">
                    <a16:creationId xmlns:a16="http://schemas.microsoft.com/office/drawing/2014/main" id="{0651CDCA-0158-FE6B-D1D1-385B102347BA}"/>
                  </a:ext>
                </a:extLst>
              </p:cNvPr>
              <p:cNvSpPr/>
              <p:nvPr/>
            </p:nvSpPr>
            <p:spPr>
              <a:xfrm>
                <a:off x="1745329" y="252049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11" name="任意多边形: 形状 1810">
                <a:extLst>
                  <a:ext uri="{FF2B5EF4-FFF2-40B4-BE49-F238E27FC236}">
                    <a16:creationId xmlns:a16="http://schemas.microsoft.com/office/drawing/2014/main" id="{002F455E-5CB5-491F-D6F4-9D12F7DEECBB}"/>
                  </a:ext>
                </a:extLst>
              </p:cNvPr>
              <p:cNvSpPr/>
              <p:nvPr/>
            </p:nvSpPr>
            <p:spPr>
              <a:xfrm>
                <a:off x="2378150" y="261088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12" name="任意多边形: 形状 1811">
                <a:extLst>
                  <a:ext uri="{FF2B5EF4-FFF2-40B4-BE49-F238E27FC236}">
                    <a16:creationId xmlns:a16="http://schemas.microsoft.com/office/drawing/2014/main" id="{5C259460-196B-8C04-44BD-3DCB931B2A6E}"/>
                  </a:ext>
                </a:extLst>
              </p:cNvPr>
              <p:cNvSpPr/>
              <p:nvPr/>
            </p:nvSpPr>
            <p:spPr>
              <a:xfrm>
                <a:off x="2287757" y="261088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13" name="任意多边形: 形状 1812">
                <a:extLst>
                  <a:ext uri="{FF2B5EF4-FFF2-40B4-BE49-F238E27FC236}">
                    <a16:creationId xmlns:a16="http://schemas.microsoft.com/office/drawing/2014/main" id="{26EE6D0E-F259-7AF2-9E3B-E94BE769FE69}"/>
                  </a:ext>
                </a:extLst>
              </p:cNvPr>
              <p:cNvSpPr/>
              <p:nvPr/>
            </p:nvSpPr>
            <p:spPr>
              <a:xfrm>
                <a:off x="2197347" y="261088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14" name="任意多边形: 形状 1813">
                <a:extLst>
                  <a:ext uri="{FF2B5EF4-FFF2-40B4-BE49-F238E27FC236}">
                    <a16:creationId xmlns:a16="http://schemas.microsoft.com/office/drawing/2014/main" id="{1D3278D7-F2B4-DF0A-1B24-F1A017C930E4}"/>
                  </a:ext>
                </a:extLst>
              </p:cNvPr>
              <p:cNvSpPr/>
              <p:nvPr/>
            </p:nvSpPr>
            <p:spPr>
              <a:xfrm>
                <a:off x="2106953" y="261088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15" name="任意多边形: 形状 1814">
                <a:extLst>
                  <a:ext uri="{FF2B5EF4-FFF2-40B4-BE49-F238E27FC236}">
                    <a16:creationId xmlns:a16="http://schemas.microsoft.com/office/drawing/2014/main" id="{2EAFA81C-8CA1-C596-B19B-1335CEF109BA}"/>
                  </a:ext>
                </a:extLst>
              </p:cNvPr>
              <p:cNvSpPr/>
              <p:nvPr/>
            </p:nvSpPr>
            <p:spPr>
              <a:xfrm>
                <a:off x="2016543" y="261088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16" name="任意多边形: 形状 1815">
                <a:extLst>
                  <a:ext uri="{FF2B5EF4-FFF2-40B4-BE49-F238E27FC236}">
                    <a16:creationId xmlns:a16="http://schemas.microsoft.com/office/drawing/2014/main" id="{C66C8C3A-6C87-1470-B418-24DEE8A80E15}"/>
                  </a:ext>
                </a:extLst>
              </p:cNvPr>
              <p:cNvSpPr/>
              <p:nvPr/>
            </p:nvSpPr>
            <p:spPr>
              <a:xfrm>
                <a:off x="1926149" y="261088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17" name="任意多边形: 形状 1816">
                <a:extLst>
                  <a:ext uri="{FF2B5EF4-FFF2-40B4-BE49-F238E27FC236}">
                    <a16:creationId xmlns:a16="http://schemas.microsoft.com/office/drawing/2014/main" id="{D7D222C4-7A72-A919-BF85-92C456C29A2D}"/>
                  </a:ext>
                </a:extLst>
              </p:cNvPr>
              <p:cNvSpPr/>
              <p:nvPr/>
            </p:nvSpPr>
            <p:spPr>
              <a:xfrm>
                <a:off x="1835739" y="261088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18" name="任意多边形: 形状 1817">
                <a:extLst>
                  <a:ext uri="{FF2B5EF4-FFF2-40B4-BE49-F238E27FC236}">
                    <a16:creationId xmlns:a16="http://schemas.microsoft.com/office/drawing/2014/main" id="{8F73AC0E-FDB8-C721-F9EB-9D58B8D95AA3}"/>
                  </a:ext>
                </a:extLst>
              </p:cNvPr>
              <p:cNvSpPr/>
              <p:nvPr/>
            </p:nvSpPr>
            <p:spPr>
              <a:xfrm>
                <a:off x="1745329" y="261088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19" name="任意多边形: 形状 1818">
                <a:extLst>
                  <a:ext uri="{FF2B5EF4-FFF2-40B4-BE49-F238E27FC236}">
                    <a16:creationId xmlns:a16="http://schemas.microsoft.com/office/drawing/2014/main" id="{1DFCB185-EDC3-0DBC-DC1C-E653EBD87D8B}"/>
                  </a:ext>
                </a:extLst>
              </p:cNvPr>
              <p:cNvSpPr/>
              <p:nvPr/>
            </p:nvSpPr>
            <p:spPr>
              <a:xfrm>
                <a:off x="1654936" y="261088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20" name="任意多边形: 形状 1819">
                <a:extLst>
                  <a:ext uri="{FF2B5EF4-FFF2-40B4-BE49-F238E27FC236}">
                    <a16:creationId xmlns:a16="http://schemas.microsoft.com/office/drawing/2014/main" id="{29C6F6DA-0B06-A7ED-FF2E-604F2A972C61}"/>
                  </a:ext>
                </a:extLst>
              </p:cNvPr>
              <p:cNvSpPr/>
              <p:nvPr/>
            </p:nvSpPr>
            <p:spPr>
              <a:xfrm>
                <a:off x="2378150" y="270129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21" name="任意多边形: 形状 1820">
                <a:extLst>
                  <a:ext uri="{FF2B5EF4-FFF2-40B4-BE49-F238E27FC236}">
                    <a16:creationId xmlns:a16="http://schemas.microsoft.com/office/drawing/2014/main" id="{1D091D59-2544-F343-2DB9-CC102A10DE65}"/>
                  </a:ext>
                </a:extLst>
              </p:cNvPr>
              <p:cNvSpPr/>
              <p:nvPr/>
            </p:nvSpPr>
            <p:spPr>
              <a:xfrm>
                <a:off x="2287757" y="2701298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22" name="任意多边形: 形状 1821">
                <a:extLst>
                  <a:ext uri="{FF2B5EF4-FFF2-40B4-BE49-F238E27FC236}">
                    <a16:creationId xmlns:a16="http://schemas.microsoft.com/office/drawing/2014/main" id="{26A551DD-F78B-8465-A742-7E71BA53147B}"/>
                  </a:ext>
                </a:extLst>
              </p:cNvPr>
              <p:cNvSpPr/>
              <p:nvPr/>
            </p:nvSpPr>
            <p:spPr>
              <a:xfrm>
                <a:off x="2197347" y="270129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23" name="任意多边形: 形状 1822">
                <a:extLst>
                  <a:ext uri="{FF2B5EF4-FFF2-40B4-BE49-F238E27FC236}">
                    <a16:creationId xmlns:a16="http://schemas.microsoft.com/office/drawing/2014/main" id="{2776634A-79B4-26EE-C479-8056AB057892}"/>
                  </a:ext>
                </a:extLst>
              </p:cNvPr>
              <p:cNvSpPr/>
              <p:nvPr/>
            </p:nvSpPr>
            <p:spPr>
              <a:xfrm>
                <a:off x="2106953" y="270129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24" name="任意多边形: 形状 1823">
                <a:extLst>
                  <a:ext uri="{FF2B5EF4-FFF2-40B4-BE49-F238E27FC236}">
                    <a16:creationId xmlns:a16="http://schemas.microsoft.com/office/drawing/2014/main" id="{7CB66429-89F9-AEAC-6BE6-F28E79BA1F9C}"/>
                  </a:ext>
                </a:extLst>
              </p:cNvPr>
              <p:cNvSpPr/>
              <p:nvPr/>
            </p:nvSpPr>
            <p:spPr>
              <a:xfrm>
                <a:off x="2016543" y="270129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25" name="任意多边形: 形状 1824">
                <a:extLst>
                  <a:ext uri="{FF2B5EF4-FFF2-40B4-BE49-F238E27FC236}">
                    <a16:creationId xmlns:a16="http://schemas.microsoft.com/office/drawing/2014/main" id="{FCA8DDA0-D256-FD91-23AA-A82EE3E42E6E}"/>
                  </a:ext>
                </a:extLst>
              </p:cNvPr>
              <p:cNvSpPr/>
              <p:nvPr/>
            </p:nvSpPr>
            <p:spPr>
              <a:xfrm>
                <a:off x="1926149" y="270129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26" name="任意多边形: 形状 1825">
                <a:extLst>
                  <a:ext uri="{FF2B5EF4-FFF2-40B4-BE49-F238E27FC236}">
                    <a16:creationId xmlns:a16="http://schemas.microsoft.com/office/drawing/2014/main" id="{7C164643-7E1B-5068-76F6-5FB723585437}"/>
                  </a:ext>
                </a:extLst>
              </p:cNvPr>
              <p:cNvSpPr/>
              <p:nvPr/>
            </p:nvSpPr>
            <p:spPr>
              <a:xfrm>
                <a:off x="1835739" y="270129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27" name="任意多边形: 形状 1826">
                <a:extLst>
                  <a:ext uri="{FF2B5EF4-FFF2-40B4-BE49-F238E27FC236}">
                    <a16:creationId xmlns:a16="http://schemas.microsoft.com/office/drawing/2014/main" id="{4271506F-72CC-F191-482D-771B01F344C9}"/>
                  </a:ext>
                </a:extLst>
              </p:cNvPr>
              <p:cNvSpPr/>
              <p:nvPr/>
            </p:nvSpPr>
            <p:spPr>
              <a:xfrm>
                <a:off x="1745329" y="270129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28" name="任意多边形: 形状 1827">
                <a:extLst>
                  <a:ext uri="{FF2B5EF4-FFF2-40B4-BE49-F238E27FC236}">
                    <a16:creationId xmlns:a16="http://schemas.microsoft.com/office/drawing/2014/main" id="{140901D1-8AF5-3F7C-2FD8-B57F6E87EAB4}"/>
                  </a:ext>
                </a:extLst>
              </p:cNvPr>
              <p:cNvSpPr/>
              <p:nvPr/>
            </p:nvSpPr>
            <p:spPr>
              <a:xfrm>
                <a:off x="1654936" y="270129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29" name="任意多边形: 形状 1828">
                <a:extLst>
                  <a:ext uri="{FF2B5EF4-FFF2-40B4-BE49-F238E27FC236}">
                    <a16:creationId xmlns:a16="http://schemas.microsoft.com/office/drawing/2014/main" id="{621D5547-6383-26B7-8F9D-6F6C2C2F7804}"/>
                  </a:ext>
                </a:extLst>
              </p:cNvPr>
              <p:cNvSpPr/>
              <p:nvPr/>
            </p:nvSpPr>
            <p:spPr>
              <a:xfrm>
                <a:off x="1564525" y="270129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30" name="任意多边形: 形状 1829">
                <a:extLst>
                  <a:ext uri="{FF2B5EF4-FFF2-40B4-BE49-F238E27FC236}">
                    <a16:creationId xmlns:a16="http://schemas.microsoft.com/office/drawing/2014/main" id="{20D8113B-CEAE-67DF-8D90-F6307A16DCAF}"/>
                  </a:ext>
                </a:extLst>
              </p:cNvPr>
              <p:cNvSpPr/>
              <p:nvPr/>
            </p:nvSpPr>
            <p:spPr>
              <a:xfrm>
                <a:off x="1474132" y="270129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31" name="任意多边形: 形状 1830">
                <a:extLst>
                  <a:ext uri="{FF2B5EF4-FFF2-40B4-BE49-F238E27FC236}">
                    <a16:creationId xmlns:a16="http://schemas.microsoft.com/office/drawing/2014/main" id="{55992A54-30F4-D5AF-0E66-C21D252DFC51}"/>
                  </a:ext>
                </a:extLst>
              </p:cNvPr>
              <p:cNvSpPr/>
              <p:nvPr/>
            </p:nvSpPr>
            <p:spPr>
              <a:xfrm>
                <a:off x="1383722" y="270129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32" name="任意多边形: 形状 1831">
                <a:extLst>
                  <a:ext uri="{FF2B5EF4-FFF2-40B4-BE49-F238E27FC236}">
                    <a16:creationId xmlns:a16="http://schemas.microsoft.com/office/drawing/2014/main" id="{DDD81684-8466-C77A-8868-573356F08650}"/>
                  </a:ext>
                </a:extLst>
              </p:cNvPr>
              <p:cNvSpPr/>
              <p:nvPr/>
            </p:nvSpPr>
            <p:spPr>
              <a:xfrm>
                <a:off x="4547811" y="2791708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33" name="任意多边形: 形状 1832">
                <a:extLst>
                  <a:ext uri="{FF2B5EF4-FFF2-40B4-BE49-F238E27FC236}">
                    <a16:creationId xmlns:a16="http://schemas.microsoft.com/office/drawing/2014/main" id="{43063963-582B-F37F-B199-1DE95895F0E7}"/>
                  </a:ext>
                </a:extLst>
              </p:cNvPr>
              <p:cNvSpPr/>
              <p:nvPr/>
            </p:nvSpPr>
            <p:spPr>
              <a:xfrm>
                <a:off x="4457418" y="279170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34" name="任意多边形: 形状 1833">
                <a:extLst>
                  <a:ext uri="{FF2B5EF4-FFF2-40B4-BE49-F238E27FC236}">
                    <a16:creationId xmlns:a16="http://schemas.microsoft.com/office/drawing/2014/main" id="{719D8D38-C8DF-3FC8-4E46-B99F4B787201}"/>
                  </a:ext>
                </a:extLst>
              </p:cNvPr>
              <p:cNvSpPr/>
              <p:nvPr/>
            </p:nvSpPr>
            <p:spPr>
              <a:xfrm>
                <a:off x="2378150" y="279170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35" name="任意多边形: 形状 1834">
                <a:extLst>
                  <a:ext uri="{FF2B5EF4-FFF2-40B4-BE49-F238E27FC236}">
                    <a16:creationId xmlns:a16="http://schemas.microsoft.com/office/drawing/2014/main" id="{AFA10476-0332-C71F-11AD-C88C2364B284}"/>
                  </a:ext>
                </a:extLst>
              </p:cNvPr>
              <p:cNvSpPr/>
              <p:nvPr/>
            </p:nvSpPr>
            <p:spPr>
              <a:xfrm>
                <a:off x="2287757" y="2791708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36" name="任意多边形: 形状 1835">
                <a:extLst>
                  <a:ext uri="{FF2B5EF4-FFF2-40B4-BE49-F238E27FC236}">
                    <a16:creationId xmlns:a16="http://schemas.microsoft.com/office/drawing/2014/main" id="{AB6132BA-0489-8705-9987-93DB86D6B970}"/>
                  </a:ext>
                </a:extLst>
              </p:cNvPr>
              <p:cNvSpPr/>
              <p:nvPr/>
            </p:nvSpPr>
            <p:spPr>
              <a:xfrm>
                <a:off x="2197347" y="279170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37" name="任意多边形: 形状 1836">
                <a:extLst>
                  <a:ext uri="{FF2B5EF4-FFF2-40B4-BE49-F238E27FC236}">
                    <a16:creationId xmlns:a16="http://schemas.microsoft.com/office/drawing/2014/main" id="{981B8331-F98A-0F39-C943-243EBF68F810}"/>
                  </a:ext>
                </a:extLst>
              </p:cNvPr>
              <p:cNvSpPr/>
              <p:nvPr/>
            </p:nvSpPr>
            <p:spPr>
              <a:xfrm>
                <a:off x="2106953" y="279170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38" name="任意多边形: 形状 1837">
                <a:extLst>
                  <a:ext uri="{FF2B5EF4-FFF2-40B4-BE49-F238E27FC236}">
                    <a16:creationId xmlns:a16="http://schemas.microsoft.com/office/drawing/2014/main" id="{35BEBAF6-C827-9F19-4B54-2ACCD721001C}"/>
                  </a:ext>
                </a:extLst>
              </p:cNvPr>
              <p:cNvSpPr/>
              <p:nvPr/>
            </p:nvSpPr>
            <p:spPr>
              <a:xfrm>
                <a:off x="2016543" y="279170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39" name="任意多边形: 形状 1838">
                <a:extLst>
                  <a:ext uri="{FF2B5EF4-FFF2-40B4-BE49-F238E27FC236}">
                    <a16:creationId xmlns:a16="http://schemas.microsoft.com/office/drawing/2014/main" id="{6E5788D7-320F-B907-5219-8359FBAF275D}"/>
                  </a:ext>
                </a:extLst>
              </p:cNvPr>
              <p:cNvSpPr/>
              <p:nvPr/>
            </p:nvSpPr>
            <p:spPr>
              <a:xfrm>
                <a:off x="1926149" y="279170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40" name="任意多边形: 形状 1839">
                <a:extLst>
                  <a:ext uri="{FF2B5EF4-FFF2-40B4-BE49-F238E27FC236}">
                    <a16:creationId xmlns:a16="http://schemas.microsoft.com/office/drawing/2014/main" id="{E16A7900-74A6-1D70-FCB5-B4A4D8F82B0C}"/>
                  </a:ext>
                </a:extLst>
              </p:cNvPr>
              <p:cNvSpPr/>
              <p:nvPr/>
            </p:nvSpPr>
            <p:spPr>
              <a:xfrm>
                <a:off x="1835739" y="279170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41" name="任意多边形: 形状 1840">
                <a:extLst>
                  <a:ext uri="{FF2B5EF4-FFF2-40B4-BE49-F238E27FC236}">
                    <a16:creationId xmlns:a16="http://schemas.microsoft.com/office/drawing/2014/main" id="{D6CB6F60-202E-6764-85D1-4C42EAE4E67F}"/>
                  </a:ext>
                </a:extLst>
              </p:cNvPr>
              <p:cNvSpPr/>
              <p:nvPr/>
            </p:nvSpPr>
            <p:spPr>
              <a:xfrm>
                <a:off x="1745329" y="279170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42" name="任意多边形: 形状 1841">
                <a:extLst>
                  <a:ext uri="{FF2B5EF4-FFF2-40B4-BE49-F238E27FC236}">
                    <a16:creationId xmlns:a16="http://schemas.microsoft.com/office/drawing/2014/main" id="{9288008A-EF8D-5D66-5E23-08273A3C744B}"/>
                  </a:ext>
                </a:extLst>
              </p:cNvPr>
              <p:cNvSpPr/>
              <p:nvPr/>
            </p:nvSpPr>
            <p:spPr>
              <a:xfrm>
                <a:off x="1654936" y="279170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43" name="任意多边形: 形状 1842">
                <a:extLst>
                  <a:ext uri="{FF2B5EF4-FFF2-40B4-BE49-F238E27FC236}">
                    <a16:creationId xmlns:a16="http://schemas.microsoft.com/office/drawing/2014/main" id="{D05039D9-874E-0C0A-A7F8-03DD8A018B01}"/>
                  </a:ext>
                </a:extLst>
              </p:cNvPr>
              <p:cNvSpPr/>
              <p:nvPr/>
            </p:nvSpPr>
            <p:spPr>
              <a:xfrm>
                <a:off x="1564525" y="279170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44" name="任意多边形: 形状 1843">
                <a:extLst>
                  <a:ext uri="{FF2B5EF4-FFF2-40B4-BE49-F238E27FC236}">
                    <a16:creationId xmlns:a16="http://schemas.microsoft.com/office/drawing/2014/main" id="{5EE3036F-3044-D5D6-551E-F0AF31227E51}"/>
                  </a:ext>
                </a:extLst>
              </p:cNvPr>
              <p:cNvSpPr/>
              <p:nvPr/>
            </p:nvSpPr>
            <p:spPr>
              <a:xfrm>
                <a:off x="1474132" y="279170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45" name="任意多边形: 形状 1844">
                <a:extLst>
                  <a:ext uri="{FF2B5EF4-FFF2-40B4-BE49-F238E27FC236}">
                    <a16:creationId xmlns:a16="http://schemas.microsoft.com/office/drawing/2014/main" id="{D93C80C1-05FF-D938-9B62-D93CB5BCCA0B}"/>
                  </a:ext>
                </a:extLst>
              </p:cNvPr>
              <p:cNvSpPr/>
              <p:nvPr/>
            </p:nvSpPr>
            <p:spPr>
              <a:xfrm>
                <a:off x="4547811" y="2882101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46" name="任意多边形: 形状 1845">
                <a:extLst>
                  <a:ext uri="{FF2B5EF4-FFF2-40B4-BE49-F238E27FC236}">
                    <a16:creationId xmlns:a16="http://schemas.microsoft.com/office/drawing/2014/main" id="{9AF443F4-26A2-2150-4839-62ADEEA0EDF3}"/>
                  </a:ext>
                </a:extLst>
              </p:cNvPr>
              <p:cNvSpPr/>
              <p:nvPr/>
            </p:nvSpPr>
            <p:spPr>
              <a:xfrm>
                <a:off x="4457418" y="288210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47" name="任意多边形: 形状 1846">
                <a:extLst>
                  <a:ext uri="{FF2B5EF4-FFF2-40B4-BE49-F238E27FC236}">
                    <a16:creationId xmlns:a16="http://schemas.microsoft.com/office/drawing/2014/main" id="{91689A92-8EF2-E7B7-2349-8839570C770D}"/>
                  </a:ext>
                </a:extLst>
              </p:cNvPr>
              <p:cNvSpPr/>
              <p:nvPr/>
            </p:nvSpPr>
            <p:spPr>
              <a:xfrm>
                <a:off x="4367008" y="2882101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48" name="任意多边形: 形状 1847">
                <a:extLst>
                  <a:ext uri="{FF2B5EF4-FFF2-40B4-BE49-F238E27FC236}">
                    <a16:creationId xmlns:a16="http://schemas.microsoft.com/office/drawing/2014/main" id="{204CB80D-EEC1-BC62-D476-D6EDD25A638F}"/>
                  </a:ext>
                </a:extLst>
              </p:cNvPr>
              <p:cNvSpPr/>
              <p:nvPr/>
            </p:nvSpPr>
            <p:spPr>
              <a:xfrm>
                <a:off x="4276614" y="288210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49" name="任意多边形: 形状 1848">
                <a:extLst>
                  <a:ext uri="{FF2B5EF4-FFF2-40B4-BE49-F238E27FC236}">
                    <a16:creationId xmlns:a16="http://schemas.microsoft.com/office/drawing/2014/main" id="{C8A64E73-7038-F8D0-5BF2-F7FA3423CDC9}"/>
                  </a:ext>
                </a:extLst>
              </p:cNvPr>
              <p:cNvSpPr/>
              <p:nvPr/>
            </p:nvSpPr>
            <p:spPr>
              <a:xfrm>
                <a:off x="4186204" y="2882101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50" name="任意多边形: 形状 1849">
                <a:extLst>
                  <a:ext uri="{FF2B5EF4-FFF2-40B4-BE49-F238E27FC236}">
                    <a16:creationId xmlns:a16="http://schemas.microsoft.com/office/drawing/2014/main" id="{630A02DF-86EF-7D06-A4CB-410D2D393487}"/>
                  </a:ext>
                </a:extLst>
              </p:cNvPr>
              <p:cNvSpPr/>
              <p:nvPr/>
            </p:nvSpPr>
            <p:spPr>
              <a:xfrm>
                <a:off x="2558954" y="288210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51" name="任意多边形: 形状 1850">
                <a:extLst>
                  <a:ext uri="{FF2B5EF4-FFF2-40B4-BE49-F238E27FC236}">
                    <a16:creationId xmlns:a16="http://schemas.microsoft.com/office/drawing/2014/main" id="{678A8898-2784-56EB-7C7B-6F7017304805}"/>
                  </a:ext>
                </a:extLst>
              </p:cNvPr>
              <p:cNvSpPr/>
              <p:nvPr/>
            </p:nvSpPr>
            <p:spPr>
              <a:xfrm>
                <a:off x="2468561" y="288210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52" name="任意多边形: 形状 1851">
                <a:extLst>
                  <a:ext uri="{FF2B5EF4-FFF2-40B4-BE49-F238E27FC236}">
                    <a16:creationId xmlns:a16="http://schemas.microsoft.com/office/drawing/2014/main" id="{6B135B8A-008D-A521-25BC-8B5589B4A367}"/>
                  </a:ext>
                </a:extLst>
              </p:cNvPr>
              <p:cNvSpPr/>
              <p:nvPr/>
            </p:nvSpPr>
            <p:spPr>
              <a:xfrm>
                <a:off x="2378150" y="288210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53" name="任意多边形: 形状 1852">
                <a:extLst>
                  <a:ext uri="{FF2B5EF4-FFF2-40B4-BE49-F238E27FC236}">
                    <a16:creationId xmlns:a16="http://schemas.microsoft.com/office/drawing/2014/main" id="{92D14440-E386-AE0E-DC95-C4501E6BCE45}"/>
                  </a:ext>
                </a:extLst>
              </p:cNvPr>
              <p:cNvSpPr/>
              <p:nvPr/>
            </p:nvSpPr>
            <p:spPr>
              <a:xfrm>
                <a:off x="2287757" y="2882101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54" name="任意多边形: 形状 1853">
                <a:extLst>
                  <a:ext uri="{FF2B5EF4-FFF2-40B4-BE49-F238E27FC236}">
                    <a16:creationId xmlns:a16="http://schemas.microsoft.com/office/drawing/2014/main" id="{44ED4434-5B2A-DF5E-93F5-4AD76C33925F}"/>
                  </a:ext>
                </a:extLst>
              </p:cNvPr>
              <p:cNvSpPr/>
              <p:nvPr/>
            </p:nvSpPr>
            <p:spPr>
              <a:xfrm>
                <a:off x="2197347" y="288210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55" name="任意多边形: 形状 1854">
                <a:extLst>
                  <a:ext uri="{FF2B5EF4-FFF2-40B4-BE49-F238E27FC236}">
                    <a16:creationId xmlns:a16="http://schemas.microsoft.com/office/drawing/2014/main" id="{F2D702C8-DFCB-2987-DCF7-3687B9F8FC1C}"/>
                  </a:ext>
                </a:extLst>
              </p:cNvPr>
              <p:cNvSpPr/>
              <p:nvPr/>
            </p:nvSpPr>
            <p:spPr>
              <a:xfrm>
                <a:off x="2106953" y="288210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56" name="任意多边形: 形状 1855">
                <a:extLst>
                  <a:ext uri="{FF2B5EF4-FFF2-40B4-BE49-F238E27FC236}">
                    <a16:creationId xmlns:a16="http://schemas.microsoft.com/office/drawing/2014/main" id="{26FB6EA1-7264-3ECD-51B1-28812CF8B913}"/>
                  </a:ext>
                </a:extLst>
              </p:cNvPr>
              <p:cNvSpPr/>
              <p:nvPr/>
            </p:nvSpPr>
            <p:spPr>
              <a:xfrm>
                <a:off x="2016543" y="288210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57" name="任意多边形: 形状 1856">
                <a:extLst>
                  <a:ext uri="{FF2B5EF4-FFF2-40B4-BE49-F238E27FC236}">
                    <a16:creationId xmlns:a16="http://schemas.microsoft.com/office/drawing/2014/main" id="{5662E0DF-AB9D-CE7C-0A8D-3E464358A31B}"/>
                  </a:ext>
                </a:extLst>
              </p:cNvPr>
              <p:cNvSpPr/>
              <p:nvPr/>
            </p:nvSpPr>
            <p:spPr>
              <a:xfrm>
                <a:off x="1926149" y="288210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58" name="任意多边形: 形状 1857">
                <a:extLst>
                  <a:ext uri="{FF2B5EF4-FFF2-40B4-BE49-F238E27FC236}">
                    <a16:creationId xmlns:a16="http://schemas.microsoft.com/office/drawing/2014/main" id="{E05AAB55-B316-C419-8241-F48F4C0892DF}"/>
                  </a:ext>
                </a:extLst>
              </p:cNvPr>
              <p:cNvSpPr/>
              <p:nvPr/>
            </p:nvSpPr>
            <p:spPr>
              <a:xfrm>
                <a:off x="1835739" y="288210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59" name="任意多边形: 形状 1858">
                <a:extLst>
                  <a:ext uri="{FF2B5EF4-FFF2-40B4-BE49-F238E27FC236}">
                    <a16:creationId xmlns:a16="http://schemas.microsoft.com/office/drawing/2014/main" id="{003FDC66-8A1C-D4ED-E902-A12D191393C2}"/>
                  </a:ext>
                </a:extLst>
              </p:cNvPr>
              <p:cNvSpPr/>
              <p:nvPr/>
            </p:nvSpPr>
            <p:spPr>
              <a:xfrm>
                <a:off x="1745329" y="288210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60" name="任意多边形: 形状 1859">
                <a:extLst>
                  <a:ext uri="{FF2B5EF4-FFF2-40B4-BE49-F238E27FC236}">
                    <a16:creationId xmlns:a16="http://schemas.microsoft.com/office/drawing/2014/main" id="{AED24B85-3B41-FF4E-F4F5-AE4B9313C401}"/>
                  </a:ext>
                </a:extLst>
              </p:cNvPr>
              <p:cNvSpPr/>
              <p:nvPr/>
            </p:nvSpPr>
            <p:spPr>
              <a:xfrm>
                <a:off x="1654936" y="288210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61" name="任意多边形: 形状 1860">
                <a:extLst>
                  <a:ext uri="{FF2B5EF4-FFF2-40B4-BE49-F238E27FC236}">
                    <a16:creationId xmlns:a16="http://schemas.microsoft.com/office/drawing/2014/main" id="{1761C978-34E5-0BA6-40B0-D4AE8A222D97}"/>
                  </a:ext>
                </a:extLst>
              </p:cNvPr>
              <p:cNvSpPr/>
              <p:nvPr/>
            </p:nvSpPr>
            <p:spPr>
              <a:xfrm>
                <a:off x="1564525" y="288210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62" name="任意多边形: 形状 1861">
                <a:extLst>
                  <a:ext uri="{FF2B5EF4-FFF2-40B4-BE49-F238E27FC236}">
                    <a16:creationId xmlns:a16="http://schemas.microsoft.com/office/drawing/2014/main" id="{972D5137-0AE1-C1B1-745D-2246746B6037}"/>
                  </a:ext>
                </a:extLst>
              </p:cNvPr>
              <p:cNvSpPr/>
              <p:nvPr/>
            </p:nvSpPr>
            <p:spPr>
              <a:xfrm>
                <a:off x="1474132" y="288210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63" name="任意多边形: 形状 1862">
                <a:extLst>
                  <a:ext uri="{FF2B5EF4-FFF2-40B4-BE49-F238E27FC236}">
                    <a16:creationId xmlns:a16="http://schemas.microsoft.com/office/drawing/2014/main" id="{D07AD604-A2F4-E612-1E4E-689D6A3AC0B4}"/>
                  </a:ext>
                </a:extLst>
              </p:cNvPr>
              <p:cNvSpPr/>
              <p:nvPr/>
            </p:nvSpPr>
            <p:spPr>
              <a:xfrm>
                <a:off x="4547811" y="2972512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64" name="任意多边形: 形状 1863">
                <a:extLst>
                  <a:ext uri="{FF2B5EF4-FFF2-40B4-BE49-F238E27FC236}">
                    <a16:creationId xmlns:a16="http://schemas.microsoft.com/office/drawing/2014/main" id="{B12613D0-3753-C274-F7FC-7706A171C780}"/>
                  </a:ext>
                </a:extLst>
              </p:cNvPr>
              <p:cNvSpPr/>
              <p:nvPr/>
            </p:nvSpPr>
            <p:spPr>
              <a:xfrm>
                <a:off x="4457418" y="2972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65" name="任意多边形: 形状 1864">
                <a:extLst>
                  <a:ext uri="{FF2B5EF4-FFF2-40B4-BE49-F238E27FC236}">
                    <a16:creationId xmlns:a16="http://schemas.microsoft.com/office/drawing/2014/main" id="{74239BB4-A295-F92F-042A-F58C649EDF8B}"/>
                  </a:ext>
                </a:extLst>
              </p:cNvPr>
              <p:cNvSpPr/>
              <p:nvPr/>
            </p:nvSpPr>
            <p:spPr>
              <a:xfrm>
                <a:off x="4367008" y="2972512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66" name="任意多边形: 形状 1865">
                <a:extLst>
                  <a:ext uri="{FF2B5EF4-FFF2-40B4-BE49-F238E27FC236}">
                    <a16:creationId xmlns:a16="http://schemas.microsoft.com/office/drawing/2014/main" id="{F8637547-36DC-65DE-F8BC-F44B33CD70F5}"/>
                  </a:ext>
                </a:extLst>
              </p:cNvPr>
              <p:cNvSpPr/>
              <p:nvPr/>
            </p:nvSpPr>
            <p:spPr>
              <a:xfrm>
                <a:off x="4276614" y="2972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67" name="任意多边形: 形状 1866">
                <a:extLst>
                  <a:ext uri="{FF2B5EF4-FFF2-40B4-BE49-F238E27FC236}">
                    <a16:creationId xmlns:a16="http://schemas.microsoft.com/office/drawing/2014/main" id="{F67073D2-0D55-DA44-B7FA-FB10B735D1E1}"/>
                  </a:ext>
                </a:extLst>
              </p:cNvPr>
              <p:cNvSpPr/>
              <p:nvPr/>
            </p:nvSpPr>
            <p:spPr>
              <a:xfrm>
                <a:off x="4186204" y="2972512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68" name="任意多边形: 形状 1867">
                <a:extLst>
                  <a:ext uri="{FF2B5EF4-FFF2-40B4-BE49-F238E27FC236}">
                    <a16:creationId xmlns:a16="http://schemas.microsoft.com/office/drawing/2014/main" id="{37EAE28B-3B34-5B08-7D52-ED5753BB6736}"/>
                  </a:ext>
                </a:extLst>
              </p:cNvPr>
              <p:cNvSpPr/>
              <p:nvPr/>
            </p:nvSpPr>
            <p:spPr>
              <a:xfrm>
                <a:off x="2739758" y="2972512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69" name="任意多边形: 形状 1868">
                <a:extLst>
                  <a:ext uri="{FF2B5EF4-FFF2-40B4-BE49-F238E27FC236}">
                    <a16:creationId xmlns:a16="http://schemas.microsoft.com/office/drawing/2014/main" id="{99AB76F4-7FE6-873B-AF4E-28E814C12A0B}"/>
                  </a:ext>
                </a:extLst>
              </p:cNvPr>
              <p:cNvSpPr/>
              <p:nvPr/>
            </p:nvSpPr>
            <p:spPr>
              <a:xfrm>
                <a:off x="2649364" y="2972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70" name="任意多边形: 形状 1869">
                <a:extLst>
                  <a:ext uri="{FF2B5EF4-FFF2-40B4-BE49-F238E27FC236}">
                    <a16:creationId xmlns:a16="http://schemas.microsoft.com/office/drawing/2014/main" id="{767668CD-5E9B-4D7C-0F1B-1525C4F9305F}"/>
                  </a:ext>
                </a:extLst>
              </p:cNvPr>
              <p:cNvSpPr/>
              <p:nvPr/>
            </p:nvSpPr>
            <p:spPr>
              <a:xfrm>
                <a:off x="2558954" y="2972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71" name="任意多边形: 形状 1870">
                <a:extLst>
                  <a:ext uri="{FF2B5EF4-FFF2-40B4-BE49-F238E27FC236}">
                    <a16:creationId xmlns:a16="http://schemas.microsoft.com/office/drawing/2014/main" id="{00EB3493-6897-2492-5787-830E693EF6F1}"/>
                  </a:ext>
                </a:extLst>
              </p:cNvPr>
              <p:cNvSpPr/>
              <p:nvPr/>
            </p:nvSpPr>
            <p:spPr>
              <a:xfrm>
                <a:off x="2468561" y="2972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72" name="任意多边形: 形状 1871">
                <a:extLst>
                  <a:ext uri="{FF2B5EF4-FFF2-40B4-BE49-F238E27FC236}">
                    <a16:creationId xmlns:a16="http://schemas.microsoft.com/office/drawing/2014/main" id="{B53479F1-EF5B-EB34-1069-24E068719A67}"/>
                  </a:ext>
                </a:extLst>
              </p:cNvPr>
              <p:cNvSpPr/>
              <p:nvPr/>
            </p:nvSpPr>
            <p:spPr>
              <a:xfrm>
                <a:off x="2378150" y="2972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73" name="任意多边形: 形状 1872">
                <a:extLst>
                  <a:ext uri="{FF2B5EF4-FFF2-40B4-BE49-F238E27FC236}">
                    <a16:creationId xmlns:a16="http://schemas.microsoft.com/office/drawing/2014/main" id="{A6C62895-5CBC-B1C0-BEA6-20CDF64B41D9}"/>
                  </a:ext>
                </a:extLst>
              </p:cNvPr>
              <p:cNvSpPr/>
              <p:nvPr/>
            </p:nvSpPr>
            <p:spPr>
              <a:xfrm>
                <a:off x="2287757" y="2972512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74" name="任意多边形: 形状 1873">
                <a:extLst>
                  <a:ext uri="{FF2B5EF4-FFF2-40B4-BE49-F238E27FC236}">
                    <a16:creationId xmlns:a16="http://schemas.microsoft.com/office/drawing/2014/main" id="{F2FE998F-0AD9-6B34-FAF3-5C819670CC5B}"/>
                  </a:ext>
                </a:extLst>
              </p:cNvPr>
              <p:cNvSpPr/>
              <p:nvPr/>
            </p:nvSpPr>
            <p:spPr>
              <a:xfrm>
                <a:off x="2197347" y="2972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75" name="任意多边形: 形状 1874">
                <a:extLst>
                  <a:ext uri="{FF2B5EF4-FFF2-40B4-BE49-F238E27FC236}">
                    <a16:creationId xmlns:a16="http://schemas.microsoft.com/office/drawing/2014/main" id="{B932584A-FAD5-1360-1394-9C613F9E148A}"/>
                  </a:ext>
                </a:extLst>
              </p:cNvPr>
              <p:cNvSpPr/>
              <p:nvPr/>
            </p:nvSpPr>
            <p:spPr>
              <a:xfrm>
                <a:off x="2106953" y="2972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76" name="任意多边形: 形状 1875">
                <a:extLst>
                  <a:ext uri="{FF2B5EF4-FFF2-40B4-BE49-F238E27FC236}">
                    <a16:creationId xmlns:a16="http://schemas.microsoft.com/office/drawing/2014/main" id="{133DB2BA-0079-7D5C-2571-B88AB18E1661}"/>
                  </a:ext>
                </a:extLst>
              </p:cNvPr>
              <p:cNvSpPr/>
              <p:nvPr/>
            </p:nvSpPr>
            <p:spPr>
              <a:xfrm>
                <a:off x="2016543" y="2972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77" name="任意多边形: 形状 1876">
                <a:extLst>
                  <a:ext uri="{FF2B5EF4-FFF2-40B4-BE49-F238E27FC236}">
                    <a16:creationId xmlns:a16="http://schemas.microsoft.com/office/drawing/2014/main" id="{82D14BF4-678F-A09A-F17B-41637C5E2A7A}"/>
                  </a:ext>
                </a:extLst>
              </p:cNvPr>
              <p:cNvSpPr/>
              <p:nvPr/>
            </p:nvSpPr>
            <p:spPr>
              <a:xfrm>
                <a:off x="1926149" y="2972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78" name="任意多边形: 形状 1877">
                <a:extLst>
                  <a:ext uri="{FF2B5EF4-FFF2-40B4-BE49-F238E27FC236}">
                    <a16:creationId xmlns:a16="http://schemas.microsoft.com/office/drawing/2014/main" id="{EEB478CB-8EA4-48AE-5B3A-B8AFBFDB8DF0}"/>
                  </a:ext>
                </a:extLst>
              </p:cNvPr>
              <p:cNvSpPr/>
              <p:nvPr/>
            </p:nvSpPr>
            <p:spPr>
              <a:xfrm>
                <a:off x="1835739" y="2972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79" name="任意多边形: 形状 1878">
                <a:extLst>
                  <a:ext uri="{FF2B5EF4-FFF2-40B4-BE49-F238E27FC236}">
                    <a16:creationId xmlns:a16="http://schemas.microsoft.com/office/drawing/2014/main" id="{4DB16993-90BD-A43B-C562-7FDC66B9FE7D}"/>
                  </a:ext>
                </a:extLst>
              </p:cNvPr>
              <p:cNvSpPr/>
              <p:nvPr/>
            </p:nvSpPr>
            <p:spPr>
              <a:xfrm>
                <a:off x="1745329" y="2972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80" name="任意多边形: 形状 1879">
                <a:extLst>
                  <a:ext uri="{FF2B5EF4-FFF2-40B4-BE49-F238E27FC236}">
                    <a16:creationId xmlns:a16="http://schemas.microsoft.com/office/drawing/2014/main" id="{29889DDB-F907-CE63-5076-8D478AE66364}"/>
                  </a:ext>
                </a:extLst>
              </p:cNvPr>
              <p:cNvSpPr/>
              <p:nvPr/>
            </p:nvSpPr>
            <p:spPr>
              <a:xfrm>
                <a:off x="1654936" y="2972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81" name="任意多边形: 形状 1880">
                <a:extLst>
                  <a:ext uri="{FF2B5EF4-FFF2-40B4-BE49-F238E27FC236}">
                    <a16:creationId xmlns:a16="http://schemas.microsoft.com/office/drawing/2014/main" id="{C99F8755-9F1D-733F-1402-988AFEC7A02F}"/>
                  </a:ext>
                </a:extLst>
              </p:cNvPr>
              <p:cNvSpPr/>
              <p:nvPr/>
            </p:nvSpPr>
            <p:spPr>
              <a:xfrm>
                <a:off x="1564525" y="2972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82" name="任意多边形: 形状 1881">
                <a:extLst>
                  <a:ext uri="{FF2B5EF4-FFF2-40B4-BE49-F238E27FC236}">
                    <a16:creationId xmlns:a16="http://schemas.microsoft.com/office/drawing/2014/main" id="{8D16768B-BDE7-0A4A-049C-4167052E9778}"/>
                  </a:ext>
                </a:extLst>
              </p:cNvPr>
              <p:cNvSpPr/>
              <p:nvPr/>
            </p:nvSpPr>
            <p:spPr>
              <a:xfrm>
                <a:off x="1474132" y="2972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83" name="任意多边形: 形状 1882">
                <a:extLst>
                  <a:ext uri="{FF2B5EF4-FFF2-40B4-BE49-F238E27FC236}">
                    <a16:creationId xmlns:a16="http://schemas.microsoft.com/office/drawing/2014/main" id="{131F1EB3-62D4-A390-6020-5196B0A6208E}"/>
                  </a:ext>
                </a:extLst>
              </p:cNvPr>
              <p:cNvSpPr/>
              <p:nvPr/>
            </p:nvSpPr>
            <p:spPr>
              <a:xfrm>
                <a:off x="1383722" y="2972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84" name="任意多边形: 形状 1883">
                <a:extLst>
                  <a:ext uri="{FF2B5EF4-FFF2-40B4-BE49-F238E27FC236}">
                    <a16:creationId xmlns:a16="http://schemas.microsoft.com/office/drawing/2014/main" id="{54E11D16-9618-2442-1FB6-CBF97C8CD852}"/>
                  </a:ext>
                </a:extLst>
              </p:cNvPr>
              <p:cNvSpPr/>
              <p:nvPr/>
            </p:nvSpPr>
            <p:spPr>
              <a:xfrm>
                <a:off x="4547811" y="3062905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85" name="任意多边形: 形状 1884">
                <a:extLst>
                  <a:ext uri="{FF2B5EF4-FFF2-40B4-BE49-F238E27FC236}">
                    <a16:creationId xmlns:a16="http://schemas.microsoft.com/office/drawing/2014/main" id="{E054758C-CBBB-DC7C-C26D-55A4ADDD6775}"/>
                  </a:ext>
                </a:extLst>
              </p:cNvPr>
              <p:cNvSpPr/>
              <p:nvPr/>
            </p:nvSpPr>
            <p:spPr>
              <a:xfrm>
                <a:off x="4457418" y="306290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86" name="任意多边形: 形状 1885">
                <a:extLst>
                  <a:ext uri="{FF2B5EF4-FFF2-40B4-BE49-F238E27FC236}">
                    <a16:creationId xmlns:a16="http://schemas.microsoft.com/office/drawing/2014/main" id="{CFE147F5-13BB-2D98-70F6-DA3424F5975C}"/>
                  </a:ext>
                </a:extLst>
              </p:cNvPr>
              <p:cNvSpPr/>
              <p:nvPr/>
            </p:nvSpPr>
            <p:spPr>
              <a:xfrm>
                <a:off x="4367008" y="3062905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87" name="任意多边形: 形状 1886">
                <a:extLst>
                  <a:ext uri="{FF2B5EF4-FFF2-40B4-BE49-F238E27FC236}">
                    <a16:creationId xmlns:a16="http://schemas.microsoft.com/office/drawing/2014/main" id="{23215E1C-04F0-0C8E-955D-5F4F8557F5D5}"/>
                  </a:ext>
                </a:extLst>
              </p:cNvPr>
              <p:cNvSpPr/>
              <p:nvPr/>
            </p:nvSpPr>
            <p:spPr>
              <a:xfrm>
                <a:off x="4276614" y="306290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88" name="任意多边形: 形状 1887">
                <a:extLst>
                  <a:ext uri="{FF2B5EF4-FFF2-40B4-BE49-F238E27FC236}">
                    <a16:creationId xmlns:a16="http://schemas.microsoft.com/office/drawing/2014/main" id="{5ED4F31B-31EC-952E-0AF7-6DC330C6E3D5}"/>
                  </a:ext>
                </a:extLst>
              </p:cNvPr>
              <p:cNvSpPr/>
              <p:nvPr/>
            </p:nvSpPr>
            <p:spPr>
              <a:xfrm>
                <a:off x="2739758" y="3062905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89" name="任意多边形: 形状 1888">
                <a:extLst>
                  <a:ext uri="{FF2B5EF4-FFF2-40B4-BE49-F238E27FC236}">
                    <a16:creationId xmlns:a16="http://schemas.microsoft.com/office/drawing/2014/main" id="{6CB2FAA6-5EF5-7407-501C-A8AE4F527E41}"/>
                  </a:ext>
                </a:extLst>
              </p:cNvPr>
              <p:cNvSpPr/>
              <p:nvPr/>
            </p:nvSpPr>
            <p:spPr>
              <a:xfrm>
                <a:off x="2649364" y="306290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90" name="任意多边形: 形状 1889">
                <a:extLst>
                  <a:ext uri="{FF2B5EF4-FFF2-40B4-BE49-F238E27FC236}">
                    <a16:creationId xmlns:a16="http://schemas.microsoft.com/office/drawing/2014/main" id="{59D263F0-7744-CE00-C350-0B32043B9626}"/>
                  </a:ext>
                </a:extLst>
              </p:cNvPr>
              <p:cNvSpPr/>
              <p:nvPr/>
            </p:nvSpPr>
            <p:spPr>
              <a:xfrm>
                <a:off x="2558954" y="306290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91" name="任意多边形: 形状 1890">
                <a:extLst>
                  <a:ext uri="{FF2B5EF4-FFF2-40B4-BE49-F238E27FC236}">
                    <a16:creationId xmlns:a16="http://schemas.microsoft.com/office/drawing/2014/main" id="{CAB9C4FB-F190-4387-01A4-710994A45D53}"/>
                  </a:ext>
                </a:extLst>
              </p:cNvPr>
              <p:cNvSpPr/>
              <p:nvPr/>
            </p:nvSpPr>
            <p:spPr>
              <a:xfrm>
                <a:off x="2468561" y="306290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92" name="任意多边形: 形状 1891">
                <a:extLst>
                  <a:ext uri="{FF2B5EF4-FFF2-40B4-BE49-F238E27FC236}">
                    <a16:creationId xmlns:a16="http://schemas.microsoft.com/office/drawing/2014/main" id="{ECCE676B-D320-2DFA-1629-287516C31565}"/>
                  </a:ext>
                </a:extLst>
              </p:cNvPr>
              <p:cNvSpPr/>
              <p:nvPr/>
            </p:nvSpPr>
            <p:spPr>
              <a:xfrm>
                <a:off x="2378150" y="306290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93" name="任意多边形: 形状 1892">
                <a:extLst>
                  <a:ext uri="{FF2B5EF4-FFF2-40B4-BE49-F238E27FC236}">
                    <a16:creationId xmlns:a16="http://schemas.microsoft.com/office/drawing/2014/main" id="{23614F67-CB9D-4E55-C902-B6BDFEDE827C}"/>
                  </a:ext>
                </a:extLst>
              </p:cNvPr>
              <p:cNvSpPr/>
              <p:nvPr/>
            </p:nvSpPr>
            <p:spPr>
              <a:xfrm>
                <a:off x="2287757" y="3062905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94" name="任意多边形: 形状 1893">
                <a:extLst>
                  <a:ext uri="{FF2B5EF4-FFF2-40B4-BE49-F238E27FC236}">
                    <a16:creationId xmlns:a16="http://schemas.microsoft.com/office/drawing/2014/main" id="{AD8D5830-D2D6-E238-8AA6-AE4A310DA6B0}"/>
                  </a:ext>
                </a:extLst>
              </p:cNvPr>
              <p:cNvSpPr/>
              <p:nvPr/>
            </p:nvSpPr>
            <p:spPr>
              <a:xfrm>
                <a:off x="2197347" y="306290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95" name="任意多边形: 形状 1894">
                <a:extLst>
                  <a:ext uri="{FF2B5EF4-FFF2-40B4-BE49-F238E27FC236}">
                    <a16:creationId xmlns:a16="http://schemas.microsoft.com/office/drawing/2014/main" id="{86DFC436-2C3B-3163-24B7-31926009EC97}"/>
                  </a:ext>
                </a:extLst>
              </p:cNvPr>
              <p:cNvSpPr/>
              <p:nvPr/>
            </p:nvSpPr>
            <p:spPr>
              <a:xfrm>
                <a:off x="2106953" y="306290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96" name="任意多边形: 形状 1895">
                <a:extLst>
                  <a:ext uri="{FF2B5EF4-FFF2-40B4-BE49-F238E27FC236}">
                    <a16:creationId xmlns:a16="http://schemas.microsoft.com/office/drawing/2014/main" id="{238F3941-CEC0-E3E8-F66A-4EE5DC560F5F}"/>
                  </a:ext>
                </a:extLst>
              </p:cNvPr>
              <p:cNvSpPr/>
              <p:nvPr/>
            </p:nvSpPr>
            <p:spPr>
              <a:xfrm>
                <a:off x="2016543" y="306290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97" name="任意多边形: 形状 1896">
                <a:extLst>
                  <a:ext uri="{FF2B5EF4-FFF2-40B4-BE49-F238E27FC236}">
                    <a16:creationId xmlns:a16="http://schemas.microsoft.com/office/drawing/2014/main" id="{266C90CF-3E16-D8E8-BAF5-7295C8B0DE60}"/>
                  </a:ext>
                </a:extLst>
              </p:cNvPr>
              <p:cNvSpPr/>
              <p:nvPr/>
            </p:nvSpPr>
            <p:spPr>
              <a:xfrm>
                <a:off x="1926149" y="306290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98" name="任意多边形: 形状 1897">
                <a:extLst>
                  <a:ext uri="{FF2B5EF4-FFF2-40B4-BE49-F238E27FC236}">
                    <a16:creationId xmlns:a16="http://schemas.microsoft.com/office/drawing/2014/main" id="{3C4E5EE3-43A6-9561-A967-617E6BBFE0F2}"/>
                  </a:ext>
                </a:extLst>
              </p:cNvPr>
              <p:cNvSpPr/>
              <p:nvPr/>
            </p:nvSpPr>
            <p:spPr>
              <a:xfrm>
                <a:off x="1835739" y="306290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899" name="任意多边形: 形状 1898">
                <a:extLst>
                  <a:ext uri="{FF2B5EF4-FFF2-40B4-BE49-F238E27FC236}">
                    <a16:creationId xmlns:a16="http://schemas.microsoft.com/office/drawing/2014/main" id="{F8A2B8D4-AAE1-DD24-9855-C118258546DA}"/>
                  </a:ext>
                </a:extLst>
              </p:cNvPr>
              <p:cNvSpPr/>
              <p:nvPr/>
            </p:nvSpPr>
            <p:spPr>
              <a:xfrm>
                <a:off x="1745329" y="306290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00" name="任意多边形: 形状 1899">
                <a:extLst>
                  <a:ext uri="{FF2B5EF4-FFF2-40B4-BE49-F238E27FC236}">
                    <a16:creationId xmlns:a16="http://schemas.microsoft.com/office/drawing/2014/main" id="{C661C00B-0886-2256-13DF-DCD295EFFF36}"/>
                  </a:ext>
                </a:extLst>
              </p:cNvPr>
              <p:cNvSpPr/>
              <p:nvPr/>
            </p:nvSpPr>
            <p:spPr>
              <a:xfrm>
                <a:off x="1654936" y="306290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01" name="任意多边形: 形状 1900">
                <a:extLst>
                  <a:ext uri="{FF2B5EF4-FFF2-40B4-BE49-F238E27FC236}">
                    <a16:creationId xmlns:a16="http://schemas.microsoft.com/office/drawing/2014/main" id="{98CE56A9-F98C-DF0B-7D44-CBEA8669FCA2}"/>
                  </a:ext>
                </a:extLst>
              </p:cNvPr>
              <p:cNvSpPr/>
              <p:nvPr/>
            </p:nvSpPr>
            <p:spPr>
              <a:xfrm>
                <a:off x="1564525" y="306290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02" name="任意多边形: 形状 1901">
                <a:extLst>
                  <a:ext uri="{FF2B5EF4-FFF2-40B4-BE49-F238E27FC236}">
                    <a16:creationId xmlns:a16="http://schemas.microsoft.com/office/drawing/2014/main" id="{6AC7ADA4-A80E-2C30-38D1-C6AF5ECE2B4C}"/>
                  </a:ext>
                </a:extLst>
              </p:cNvPr>
              <p:cNvSpPr/>
              <p:nvPr/>
            </p:nvSpPr>
            <p:spPr>
              <a:xfrm>
                <a:off x="1474132" y="306290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03" name="任意多边形: 形状 1902">
                <a:extLst>
                  <a:ext uri="{FF2B5EF4-FFF2-40B4-BE49-F238E27FC236}">
                    <a16:creationId xmlns:a16="http://schemas.microsoft.com/office/drawing/2014/main" id="{335A5101-B09C-4626-DF2A-9CCB3EF769D4}"/>
                  </a:ext>
                </a:extLst>
              </p:cNvPr>
              <p:cNvSpPr/>
              <p:nvPr/>
            </p:nvSpPr>
            <p:spPr>
              <a:xfrm>
                <a:off x="1383722" y="306290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04" name="任意多边形: 形状 1903">
                <a:extLst>
                  <a:ext uri="{FF2B5EF4-FFF2-40B4-BE49-F238E27FC236}">
                    <a16:creationId xmlns:a16="http://schemas.microsoft.com/office/drawing/2014/main" id="{868F00EE-B215-3500-075C-356DCA10AB10}"/>
                  </a:ext>
                </a:extLst>
              </p:cNvPr>
              <p:cNvSpPr/>
              <p:nvPr/>
            </p:nvSpPr>
            <p:spPr>
              <a:xfrm>
                <a:off x="1293328" y="306290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05" name="任意多边形: 形状 1904">
                <a:extLst>
                  <a:ext uri="{FF2B5EF4-FFF2-40B4-BE49-F238E27FC236}">
                    <a16:creationId xmlns:a16="http://schemas.microsoft.com/office/drawing/2014/main" id="{2946C1AC-E689-287A-BD0D-5BF4B1C933EB}"/>
                  </a:ext>
                </a:extLst>
              </p:cNvPr>
              <p:cNvSpPr/>
              <p:nvPr/>
            </p:nvSpPr>
            <p:spPr>
              <a:xfrm>
                <a:off x="4547811" y="3153315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06" name="任意多边形: 形状 1905">
                <a:extLst>
                  <a:ext uri="{FF2B5EF4-FFF2-40B4-BE49-F238E27FC236}">
                    <a16:creationId xmlns:a16="http://schemas.microsoft.com/office/drawing/2014/main" id="{4E05BEA1-82F3-F9AA-3415-1CC9CEA9995C}"/>
                  </a:ext>
                </a:extLst>
              </p:cNvPr>
              <p:cNvSpPr/>
              <p:nvPr/>
            </p:nvSpPr>
            <p:spPr>
              <a:xfrm>
                <a:off x="4457418" y="315331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07" name="任意多边形: 形状 1906">
                <a:extLst>
                  <a:ext uri="{FF2B5EF4-FFF2-40B4-BE49-F238E27FC236}">
                    <a16:creationId xmlns:a16="http://schemas.microsoft.com/office/drawing/2014/main" id="{355DDC7C-C812-65B8-E54B-E21F5DECFD2C}"/>
                  </a:ext>
                </a:extLst>
              </p:cNvPr>
              <p:cNvSpPr/>
              <p:nvPr/>
            </p:nvSpPr>
            <p:spPr>
              <a:xfrm>
                <a:off x="4367008" y="3153315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08" name="任意多边形: 形状 1907">
                <a:extLst>
                  <a:ext uri="{FF2B5EF4-FFF2-40B4-BE49-F238E27FC236}">
                    <a16:creationId xmlns:a16="http://schemas.microsoft.com/office/drawing/2014/main" id="{92824CBC-A29F-A20A-A629-15B9DC6A4BE8}"/>
                  </a:ext>
                </a:extLst>
              </p:cNvPr>
              <p:cNvSpPr/>
              <p:nvPr/>
            </p:nvSpPr>
            <p:spPr>
              <a:xfrm>
                <a:off x="4276614" y="315331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09" name="任意多边形: 形状 1908">
                <a:extLst>
                  <a:ext uri="{FF2B5EF4-FFF2-40B4-BE49-F238E27FC236}">
                    <a16:creationId xmlns:a16="http://schemas.microsoft.com/office/drawing/2014/main" id="{E4F158F0-BECC-2DC6-F8BA-55A803CDEE99}"/>
                  </a:ext>
                </a:extLst>
              </p:cNvPr>
              <p:cNvSpPr/>
              <p:nvPr/>
            </p:nvSpPr>
            <p:spPr>
              <a:xfrm>
                <a:off x="4186204" y="3153315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10" name="任意多边形: 形状 1909">
                <a:extLst>
                  <a:ext uri="{FF2B5EF4-FFF2-40B4-BE49-F238E27FC236}">
                    <a16:creationId xmlns:a16="http://schemas.microsoft.com/office/drawing/2014/main" id="{357A3232-A4A8-D0CF-9EF7-360EACF38887}"/>
                  </a:ext>
                </a:extLst>
              </p:cNvPr>
              <p:cNvSpPr/>
              <p:nvPr/>
            </p:nvSpPr>
            <p:spPr>
              <a:xfrm>
                <a:off x="2830168" y="3153315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11" name="任意多边形: 形状 1910">
                <a:extLst>
                  <a:ext uri="{FF2B5EF4-FFF2-40B4-BE49-F238E27FC236}">
                    <a16:creationId xmlns:a16="http://schemas.microsoft.com/office/drawing/2014/main" id="{CFFD20B5-A3EF-E5FC-DCF0-01E755A8EFF6}"/>
                  </a:ext>
                </a:extLst>
              </p:cNvPr>
              <p:cNvSpPr/>
              <p:nvPr/>
            </p:nvSpPr>
            <p:spPr>
              <a:xfrm>
                <a:off x="2739758" y="3153315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12" name="任意多边形: 形状 1911">
                <a:extLst>
                  <a:ext uri="{FF2B5EF4-FFF2-40B4-BE49-F238E27FC236}">
                    <a16:creationId xmlns:a16="http://schemas.microsoft.com/office/drawing/2014/main" id="{2EE323AA-A025-E13E-FC90-9952564A681F}"/>
                  </a:ext>
                </a:extLst>
              </p:cNvPr>
              <p:cNvSpPr/>
              <p:nvPr/>
            </p:nvSpPr>
            <p:spPr>
              <a:xfrm>
                <a:off x="2649364" y="315331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13" name="任意多边形: 形状 1912">
                <a:extLst>
                  <a:ext uri="{FF2B5EF4-FFF2-40B4-BE49-F238E27FC236}">
                    <a16:creationId xmlns:a16="http://schemas.microsoft.com/office/drawing/2014/main" id="{70F3A9F6-358C-D8A4-D259-07A0277D1393}"/>
                  </a:ext>
                </a:extLst>
              </p:cNvPr>
              <p:cNvSpPr/>
              <p:nvPr/>
            </p:nvSpPr>
            <p:spPr>
              <a:xfrm>
                <a:off x="2558954" y="315331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14" name="任意多边形: 形状 1913">
                <a:extLst>
                  <a:ext uri="{FF2B5EF4-FFF2-40B4-BE49-F238E27FC236}">
                    <a16:creationId xmlns:a16="http://schemas.microsoft.com/office/drawing/2014/main" id="{45BD09E3-2AFE-AE8A-B600-8AC6AA14CFAC}"/>
                  </a:ext>
                </a:extLst>
              </p:cNvPr>
              <p:cNvSpPr/>
              <p:nvPr/>
            </p:nvSpPr>
            <p:spPr>
              <a:xfrm>
                <a:off x="2468561" y="315331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15" name="任意多边形: 形状 1914">
                <a:extLst>
                  <a:ext uri="{FF2B5EF4-FFF2-40B4-BE49-F238E27FC236}">
                    <a16:creationId xmlns:a16="http://schemas.microsoft.com/office/drawing/2014/main" id="{CAD397C7-3A0D-FBB7-926D-9C5F86D67134}"/>
                  </a:ext>
                </a:extLst>
              </p:cNvPr>
              <p:cNvSpPr/>
              <p:nvPr/>
            </p:nvSpPr>
            <p:spPr>
              <a:xfrm>
                <a:off x="2378150" y="315331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16" name="任意多边形: 形状 1915">
                <a:extLst>
                  <a:ext uri="{FF2B5EF4-FFF2-40B4-BE49-F238E27FC236}">
                    <a16:creationId xmlns:a16="http://schemas.microsoft.com/office/drawing/2014/main" id="{D6F3B679-17E5-6C63-5DB8-0C5511F9D4D6}"/>
                  </a:ext>
                </a:extLst>
              </p:cNvPr>
              <p:cNvSpPr/>
              <p:nvPr/>
            </p:nvSpPr>
            <p:spPr>
              <a:xfrm>
                <a:off x="2287757" y="3153315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17" name="任意多边形: 形状 1916">
                <a:extLst>
                  <a:ext uri="{FF2B5EF4-FFF2-40B4-BE49-F238E27FC236}">
                    <a16:creationId xmlns:a16="http://schemas.microsoft.com/office/drawing/2014/main" id="{DA7BDBA4-7DCC-51D4-58E1-4A2DAE9CC0FA}"/>
                  </a:ext>
                </a:extLst>
              </p:cNvPr>
              <p:cNvSpPr/>
              <p:nvPr/>
            </p:nvSpPr>
            <p:spPr>
              <a:xfrm>
                <a:off x="2197347" y="315331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18" name="任意多边形: 形状 1917">
                <a:extLst>
                  <a:ext uri="{FF2B5EF4-FFF2-40B4-BE49-F238E27FC236}">
                    <a16:creationId xmlns:a16="http://schemas.microsoft.com/office/drawing/2014/main" id="{9938D152-1A8B-3FD0-DC10-28F9C141CB37}"/>
                  </a:ext>
                </a:extLst>
              </p:cNvPr>
              <p:cNvSpPr/>
              <p:nvPr/>
            </p:nvSpPr>
            <p:spPr>
              <a:xfrm>
                <a:off x="2106953" y="315331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19" name="任意多边形: 形状 1918">
                <a:extLst>
                  <a:ext uri="{FF2B5EF4-FFF2-40B4-BE49-F238E27FC236}">
                    <a16:creationId xmlns:a16="http://schemas.microsoft.com/office/drawing/2014/main" id="{AAD3D7E0-5B94-1A5D-1FE6-A8EF17EC9715}"/>
                  </a:ext>
                </a:extLst>
              </p:cNvPr>
              <p:cNvSpPr/>
              <p:nvPr/>
            </p:nvSpPr>
            <p:spPr>
              <a:xfrm>
                <a:off x="2016543" y="315331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20" name="任意多边形: 形状 1919">
                <a:extLst>
                  <a:ext uri="{FF2B5EF4-FFF2-40B4-BE49-F238E27FC236}">
                    <a16:creationId xmlns:a16="http://schemas.microsoft.com/office/drawing/2014/main" id="{F39DA669-7A9B-47FA-7B28-47C75453F00F}"/>
                  </a:ext>
                </a:extLst>
              </p:cNvPr>
              <p:cNvSpPr/>
              <p:nvPr/>
            </p:nvSpPr>
            <p:spPr>
              <a:xfrm>
                <a:off x="1926149" y="315331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21" name="任意多边形: 形状 1920">
                <a:extLst>
                  <a:ext uri="{FF2B5EF4-FFF2-40B4-BE49-F238E27FC236}">
                    <a16:creationId xmlns:a16="http://schemas.microsoft.com/office/drawing/2014/main" id="{DF36A3F5-E732-F430-AC43-8EBE7D9DBF35}"/>
                  </a:ext>
                </a:extLst>
              </p:cNvPr>
              <p:cNvSpPr/>
              <p:nvPr/>
            </p:nvSpPr>
            <p:spPr>
              <a:xfrm>
                <a:off x="1835739" y="315331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22" name="任意多边形: 形状 1921">
                <a:extLst>
                  <a:ext uri="{FF2B5EF4-FFF2-40B4-BE49-F238E27FC236}">
                    <a16:creationId xmlns:a16="http://schemas.microsoft.com/office/drawing/2014/main" id="{8CDFEB31-3325-6809-1D87-5E70BB59CE8C}"/>
                  </a:ext>
                </a:extLst>
              </p:cNvPr>
              <p:cNvSpPr/>
              <p:nvPr/>
            </p:nvSpPr>
            <p:spPr>
              <a:xfrm>
                <a:off x="1745329" y="315331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23" name="任意多边形: 形状 1922">
                <a:extLst>
                  <a:ext uri="{FF2B5EF4-FFF2-40B4-BE49-F238E27FC236}">
                    <a16:creationId xmlns:a16="http://schemas.microsoft.com/office/drawing/2014/main" id="{6A6320EB-F583-7359-45D9-913D4A475634}"/>
                  </a:ext>
                </a:extLst>
              </p:cNvPr>
              <p:cNvSpPr/>
              <p:nvPr/>
            </p:nvSpPr>
            <p:spPr>
              <a:xfrm>
                <a:off x="1654936" y="315331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24" name="任意多边形: 形状 1923">
                <a:extLst>
                  <a:ext uri="{FF2B5EF4-FFF2-40B4-BE49-F238E27FC236}">
                    <a16:creationId xmlns:a16="http://schemas.microsoft.com/office/drawing/2014/main" id="{AB5425DC-945B-D974-7085-05A8FE13CDF4}"/>
                  </a:ext>
                </a:extLst>
              </p:cNvPr>
              <p:cNvSpPr/>
              <p:nvPr/>
            </p:nvSpPr>
            <p:spPr>
              <a:xfrm>
                <a:off x="1564525" y="315331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25" name="任意多边形: 形状 1924">
                <a:extLst>
                  <a:ext uri="{FF2B5EF4-FFF2-40B4-BE49-F238E27FC236}">
                    <a16:creationId xmlns:a16="http://schemas.microsoft.com/office/drawing/2014/main" id="{9054446B-A3CA-7E68-CEDF-8050AD0DB185}"/>
                  </a:ext>
                </a:extLst>
              </p:cNvPr>
              <p:cNvSpPr/>
              <p:nvPr/>
            </p:nvSpPr>
            <p:spPr>
              <a:xfrm>
                <a:off x="1474132" y="315331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26" name="任意多边形: 形状 1925">
                <a:extLst>
                  <a:ext uri="{FF2B5EF4-FFF2-40B4-BE49-F238E27FC236}">
                    <a16:creationId xmlns:a16="http://schemas.microsoft.com/office/drawing/2014/main" id="{2C5B19DE-41F6-8517-024F-4247F81674FB}"/>
                  </a:ext>
                </a:extLst>
              </p:cNvPr>
              <p:cNvSpPr/>
              <p:nvPr/>
            </p:nvSpPr>
            <p:spPr>
              <a:xfrm>
                <a:off x="1383722" y="315331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27" name="任意多边形: 形状 1926">
                <a:extLst>
                  <a:ext uri="{FF2B5EF4-FFF2-40B4-BE49-F238E27FC236}">
                    <a16:creationId xmlns:a16="http://schemas.microsoft.com/office/drawing/2014/main" id="{774F2EE5-299B-E2B5-97F7-B57DC3D891B9}"/>
                  </a:ext>
                </a:extLst>
              </p:cNvPr>
              <p:cNvSpPr/>
              <p:nvPr/>
            </p:nvSpPr>
            <p:spPr>
              <a:xfrm>
                <a:off x="1293328" y="315331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28" name="任意多边形: 形状 1927">
                <a:extLst>
                  <a:ext uri="{FF2B5EF4-FFF2-40B4-BE49-F238E27FC236}">
                    <a16:creationId xmlns:a16="http://schemas.microsoft.com/office/drawing/2014/main" id="{2C9A3F89-6414-62EA-B3F9-557045BDB2C7}"/>
                  </a:ext>
                </a:extLst>
              </p:cNvPr>
              <p:cNvSpPr/>
              <p:nvPr/>
            </p:nvSpPr>
            <p:spPr>
              <a:xfrm>
                <a:off x="1202918" y="315331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29" name="任意多边形: 形状 1928">
                <a:extLst>
                  <a:ext uri="{FF2B5EF4-FFF2-40B4-BE49-F238E27FC236}">
                    <a16:creationId xmlns:a16="http://schemas.microsoft.com/office/drawing/2014/main" id="{7F2916C8-70EA-D316-ACDD-405DE2F44A1E}"/>
                  </a:ext>
                </a:extLst>
              </p:cNvPr>
              <p:cNvSpPr/>
              <p:nvPr/>
            </p:nvSpPr>
            <p:spPr>
              <a:xfrm>
                <a:off x="1112524" y="315331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30" name="任意多边形: 形状 1929">
                <a:extLst>
                  <a:ext uri="{FF2B5EF4-FFF2-40B4-BE49-F238E27FC236}">
                    <a16:creationId xmlns:a16="http://schemas.microsoft.com/office/drawing/2014/main" id="{874F9AC6-8726-A0DC-39D2-146A02D817CC}"/>
                  </a:ext>
                </a:extLst>
              </p:cNvPr>
              <p:cNvSpPr/>
              <p:nvPr/>
            </p:nvSpPr>
            <p:spPr>
              <a:xfrm>
                <a:off x="1022114" y="315331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31" name="任意多边形: 形状 1930">
                <a:extLst>
                  <a:ext uri="{FF2B5EF4-FFF2-40B4-BE49-F238E27FC236}">
                    <a16:creationId xmlns:a16="http://schemas.microsoft.com/office/drawing/2014/main" id="{E105C22D-EF7B-8F63-DC60-9ECCE9844448}"/>
                  </a:ext>
                </a:extLst>
              </p:cNvPr>
              <p:cNvSpPr/>
              <p:nvPr/>
            </p:nvSpPr>
            <p:spPr>
              <a:xfrm>
                <a:off x="841311" y="315331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32" name="任意多边形: 形状 1931">
                <a:extLst>
                  <a:ext uri="{FF2B5EF4-FFF2-40B4-BE49-F238E27FC236}">
                    <a16:creationId xmlns:a16="http://schemas.microsoft.com/office/drawing/2014/main" id="{A5F7F608-402B-93CE-9113-ECE94FE26FC8}"/>
                  </a:ext>
                </a:extLst>
              </p:cNvPr>
              <p:cNvSpPr/>
              <p:nvPr/>
            </p:nvSpPr>
            <p:spPr>
              <a:xfrm>
                <a:off x="750900" y="315331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33" name="任意多边形: 形状 1932">
                <a:extLst>
                  <a:ext uri="{FF2B5EF4-FFF2-40B4-BE49-F238E27FC236}">
                    <a16:creationId xmlns:a16="http://schemas.microsoft.com/office/drawing/2014/main" id="{A4E3D562-AE67-183C-1CFE-2C18B8F2DD8B}"/>
                  </a:ext>
                </a:extLst>
              </p:cNvPr>
              <p:cNvSpPr/>
              <p:nvPr/>
            </p:nvSpPr>
            <p:spPr>
              <a:xfrm>
                <a:off x="4547811" y="324370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34" name="任意多边形: 形状 1933">
                <a:extLst>
                  <a:ext uri="{FF2B5EF4-FFF2-40B4-BE49-F238E27FC236}">
                    <a16:creationId xmlns:a16="http://schemas.microsoft.com/office/drawing/2014/main" id="{995913D4-261A-6D9F-131C-B5364892F005}"/>
                  </a:ext>
                </a:extLst>
              </p:cNvPr>
              <p:cNvSpPr/>
              <p:nvPr/>
            </p:nvSpPr>
            <p:spPr>
              <a:xfrm>
                <a:off x="4457418" y="324370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35" name="任意多边形: 形状 1934">
                <a:extLst>
                  <a:ext uri="{FF2B5EF4-FFF2-40B4-BE49-F238E27FC236}">
                    <a16:creationId xmlns:a16="http://schemas.microsoft.com/office/drawing/2014/main" id="{A12AC167-6AA5-9AE2-6094-3B2701D1530D}"/>
                  </a:ext>
                </a:extLst>
              </p:cNvPr>
              <p:cNvSpPr/>
              <p:nvPr/>
            </p:nvSpPr>
            <p:spPr>
              <a:xfrm>
                <a:off x="4367008" y="324370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36" name="任意多边形: 形状 1935">
                <a:extLst>
                  <a:ext uri="{FF2B5EF4-FFF2-40B4-BE49-F238E27FC236}">
                    <a16:creationId xmlns:a16="http://schemas.microsoft.com/office/drawing/2014/main" id="{75BA6DEC-64F3-11A2-5400-FF1C712D27A3}"/>
                  </a:ext>
                </a:extLst>
              </p:cNvPr>
              <p:cNvSpPr/>
              <p:nvPr/>
            </p:nvSpPr>
            <p:spPr>
              <a:xfrm>
                <a:off x="4276614" y="324370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37" name="任意多边形: 形状 1936">
                <a:extLst>
                  <a:ext uri="{FF2B5EF4-FFF2-40B4-BE49-F238E27FC236}">
                    <a16:creationId xmlns:a16="http://schemas.microsoft.com/office/drawing/2014/main" id="{5594523C-0F9B-B18A-5490-AAE7C9A5E859}"/>
                  </a:ext>
                </a:extLst>
              </p:cNvPr>
              <p:cNvSpPr/>
              <p:nvPr/>
            </p:nvSpPr>
            <p:spPr>
              <a:xfrm>
                <a:off x="4186204" y="324370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38" name="任意多边形: 形状 1937">
                <a:extLst>
                  <a:ext uri="{FF2B5EF4-FFF2-40B4-BE49-F238E27FC236}">
                    <a16:creationId xmlns:a16="http://schemas.microsoft.com/office/drawing/2014/main" id="{0105BB9B-8009-E4CC-2C0C-83E5AA81A6B2}"/>
                  </a:ext>
                </a:extLst>
              </p:cNvPr>
              <p:cNvSpPr/>
              <p:nvPr/>
            </p:nvSpPr>
            <p:spPr>
              <a:xfrm>
                <a:off x="4095794" y="324370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39" name="任意多边形: 形状 1938">
                <a:extLst>
                  <a:ext uri="{FF2B5EF4-FFF2-40B4-BE49-F238E27FC236}">
                    <a16:creationId xmlns:a16="http://schemas.microsoft.com/office/drawing/2014/main" id="{F5B14886-1156-CF9C-FE66-9D643DBE6E3B}"/>
                  </a:ext>
                </a:extLst>
              </p:cNvPr>
              <p:cNvSpPr/>
              <p:nvPr/>
            </p:nvSpPr>
            <p:spPr>
              <a:xfrm>
                <a:off x="4005400" y="324370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40" name="任意多边形: 形状 1939">
                <a:extLst>
                  <a:ext uri="{FF2B5EF4-FFF2-40B4-BE49-F238E27FC236}">
                    <a16:creationId xmlns:a16="http://schemas.microsoft.com/office/drawing/2014/main" id="{F87199B8-C017-BD55-545E-E57A7599767B}"/>
                  </a:ext>
                </a:extLst>
              </p:cNvPr>
              <p:cNvSpPr/>
              <p:nvPr/>
            </p:nvSpPr>
            <p:spPr>
              <a:xfrm>
                <a:off x="3914990" y="324370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41" name="任意多边形: 形状 1940">
                <a:extLst>
                  <a:ext uri="{FF2B5EF4-FFF2-40B4-BE49-F238E27FC236}">
                    <a16:creationId xmlns:a16="http://schemas.microsoft.com/office/drawing/2014/main" id="{0C151FA4-2E75-CF10-2DB4-C37DE3B7CD68}"/>
                  </a:ext>
                </a:extLst>
              </p:cNvPr>
              <p:cNvSpPr/>
              <p:nvPr/>
            </p:nvSpPr>
            <p:spPr>
              <a:xfrm>
                <a:off x="3824597" y="324370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42" name="任意多边形: 形状 1941">
                <a:extLst>
                  <a:ext uri="{FF2B5EF4-FFF2-40B4-BE49-F238E27FC236}">
                    <a16:creationId xmlns:a16="http://schemas.microsoft.com/office/drawing/2014/main" id="{4E18CF66-A908-50A4-E742-488E4C6A9273}"/>
                  </a:ext>
                </a:extLst>
              </p:cNvPr>
              <p:cNvSpPr/>
              <p:nvPr/>
            </p:nvSpPr>
            <p:spPr>
              <a:xfrm>
                <a:off x="3372579" y="324370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43" name="任意多边形: 形状 1942">
                <a:extLst>
                  <a:ext uri="{FF2B5EF4-FFF2-40B4-BE49-F238E27FC236}">
                    <a16:creationId xmlns:a16="http://schemas.microsoft.com/office/drawing/2014/main" id="{69A0DF7A-A787-6DFF-C944-10BF450334F0}"/>
                  </a:ext>
                </a:extLst>
              </p:cNvPr>
              <p:cNvSpPr/>
              <p:nvPr/>
            </p:nvSpPr>
            <p:spPr>
              <a:xfrm>
                <a:off x="3282186" y="324370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44" name="任意多边形: 形状 1943">
                <a:extLst>
                  <a:ext uri="{FF2B5EF4-FFF2-40B4-BE49-F238E27FC236}">
                    <a16:creationId xmlns:a16="http://schemas.microsoft.com/office/drawing/2014/main" id="{F93CBF5E-09FA-9D17-64D3-FD17F9EA3872}"/>
                  </a:ext>
                </a:extLst>
              </p:cNvPr>
              <p:cNvSpPr/>
              <p:nvPr/>
            </p:nvSpPr>
            <p:spPr>
              <a:xfrm>
                <a:off x="3191775" y="324370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45" name="任意多边形: 形状 1944">
                <a:extLst>
                  <a:ext uri="{FF2B5EF4-FFF2-40B4-BE49-F238E27FC236}">
                    <a16:creationId xmlns:a16="http://schemas.microsoft.com/office/drawing/2014/main" id="{6820105F-BE16-DAFA-85BE-111BBD3F2A3D}"/>
                  </a:ext>
                </a:extLst>
              </p:cNvPr>
              <p:cNvSpPr/>
              <p:nvPr/>
            </p:nvSpPr>
            <p:spPr>
              <a:xfrm>
                <a:off x="3101382" y="324370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46" name="任意多边形: 形状 1945">
                <a:extLst>
                  <a:ext uri="{FF2B5EF4-FFF2-40B4-BE49-F238E27FC236}">
                    <a16:creationId xmlns:a16="http://schemas.microsoft.com/office/drawing/2014/main" id="{98BDB83F-793D-F6AE-086C-AFBF78B253D7}"/>
                  </a:ext>
                </a:extLst>
              </p:cNvPr>
              <p:cNvSpPr/>
              <p:nvPr/>
            </p:nvSpPr>
            <p:spPr>
              <a:xfrm>
                <a:off x="3010972" y="324370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47" name="任意多边形: 形状 1946">
                <a:extLst>
                  <a:ext uri="{FF2B5EF4-FFF2-40B4-BE49-F238E27FC236}">
                    <a16:creationId xmlns:a16="http://schemas.microsoft.com/office/drawing/2014/main" id="{9338E827-371A-7A47-177C-188A33BE82AC}"/>
                  </a:ext>
                </a:extLst>
              </p:cNvPr>
              <p:cNvSpPr/>
              <p:nvPr/>
            </p:nvSpPr>
            <p:spPr>
              <a:xfrm>
                <a:off x="2920561" y="324370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48" name="任意多边形: 形状 1947">
                <a:extLst>
                  <a:ext uri="{FF2B5EF4-FFF2-40B4-BE49-F238E27FC236}">
                    <a16:creationId xmlns:a16="http://schemas.microsoft.com/office/drawing/2014/main" id="{73A3591B-5B0F-EF86-8B65-DBFD554DB0C8}"/>
                  </a:ext>
                </a:extLst>
              </p:cNvPr>
              <p:cNvSpPr/>
              <p:nvPr/>
            </p:nvSpPr>
            <p:spPr>
              <a:xfrm>
                <a:off x="2830168" y="324370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49" name="任意多边形: 形状 1948">
                <a:extLst>
                  <a:ext uri="{FF2B5EF4-FFF2-40B4-BE49-F238E27FC236}">
                    <a16:creationId xmlns:a16="http://schemas.microsoft.com/office/drawing/2014/main" id="{57492B1F-02FE-099E-8604-18EEE0F3644F}"/>
                  </a:ext>
                </a:extLst>
              </p:cNvPr>
              <p:cNvSpPr/>
              <p:nvPr/>
            </p:nvSpPr>
            <p:spPr>
              <a:xfrm>
                <a:off x="2739758" y="324370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50" name="任意多边形: 形状 1949">
                <a:extLst>
                  <a:ext uri="{FF2B5EF4-FFF2-40B4-BE49-F238E27FC236}">
                    <a16:creationId xmlns:a16="http://schemas.microsoft.com/office/drawing/2014/main" id="{20480296-AED6-CAA2-1A8B-C916A862065B}"/>
                  </a:ext>
                </a:extLst>
              </p:cNvPr>
              <p:cNvSpPr/>
              <p:nvPr/>
            </p:nvSpPr>
            <p:spPr>
              <a:xfrm>
                <a:off x="2649364" y="324370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51" name="任意多边形: 形状 1950">
                <a:extLst>
                  <a:ext uri="{FF2B5EF4-FFF2-40B4-BE49-F238E27FC236}">
                    <a16:creationId xmlns:a16="http://schemas.microsoft.com/office/drawing/2014/main" id="{212CEA26-F24C-816A-C7A7-5ED6073CCD66}"/>
                  </a:ext>
                </a:extLst>
              </p:cNvPr>
              <p:cNvSpPr/>
              <p:nvPr/>
            </p:nvSpPr>
            <p:spPr>
              <a:xfrm>
                <a:off x="2558954" y="324370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52" name="任意多边形: 形状 1951">
                <a:extLst>
                  <a:ext uri="{FF2B5EF4-FFF2-40B4-BE49-F238E27FC236}">
                    <a16:creationId xmlns:a16="http://schemas.microsoft.com/office/drawing/2014/main" id="{BD5FEC51-C68F-EFA0-4804-56017508589A}"/>
                  </a:ext>
                </a:extLst>
              </p:cNvPr>
              <p:cNvSpPr/>
              <p:nvPr/>
            </p:nvSpPr>
            <p:spPr>
              <a:xfrm>
                <a:off x="2468561" y="324370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53" name="任意多边形: 形状 1952">
                <a:extLst>
                  <a:ext uri="{FF2B5EF4-FFF2-40B4-BE49-F238E27FC236}">
                    <a16:creationId xmlns:a16="http://schemas.microsoft.com/office/drawing/2014/main" id="{5824B9BE-87EE-614B-CBE9-2C7BA9770768}"/>
                  </a:ext>
                </a:extLst>
              </p:cNvPr>
              <p:cNvSpPr/>
              <p:nvPr/>
            </p:nvSpPr>
            <p:spPr>
              <a:xfrm>
                <a:off x="2378150" y="324370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54" name="任意多边形: 形状 1953">
                <a:extLst>
                  <a:ext uri="{FF2B5EF4-FFF2-40B4-BE49-F238E27FC236}">
                    <a16:creationId xmlns:a16="http://schemas.microsoft.com/office/drawing/2014/main" id="{B8CAB07C-FAD8-69B3-9CD7-B6E911CAFB65}"/>
                  </a:ext>
                </a:extLst>
              </p:cNvPr>
              <p:cNvSpPr/>
              <p:nvPr/>
            </p:nvSpPr>
            <p:spPr>
              <a:xfrm>
                <a:off x="2287757" y="324370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55" name="任意多边形: 形状 1954">
                <a:extLst>
                  <a:ext uri="{FF2B5EF4-FFF2-40B4-BE49-F238E27FC236}">
                    <a16:creationId xmlns:a16="http://schemas.microsoft.com/office/drawing/2014/main" id="{DF0EB7FF-A1B9-6629-BBC8-BCC15F5A70C6}"/>
                  </a:ext>
                </a:extLst>
              </p:cNvPr>
              <p:cNvSpPr/>
              <p:nvPr/>
            </p:nvSpPr>
            <p:spPr>
              <a:xfrm>
                <a:off x="2197347" y="324370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56" name="任意多边形: 形状 1955">
                <a:extLst>
                  <a:ext uri="{FF2B5EF4-FFF2-40B4-BE49-F238E27FC236}">
                    <a16:creationId xmlns:a16="http://schemas.microsoft.com/office/drawing/2014/main" id="{DF5A720B-3EFA-49DA-847E-C2E96174B9CF}"/>
                  </a:ext>
                </a:extLst>
              </p:cNvPr>
              <p:cNvSpPr/>
              <p:nvPr/>
            </p:nvSpPr>
            <p:spPr>
              <a:xfrm>
                <a:off x="2106953" y="324370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57" name="任意多边形: 形状 1956">
                <a:extLst>
                  <a:ext uri="{FF2B5EF4-FFF2-40B4-BE49-F238E27FC236}">
                    <a16:creationId xmlns:a16="http://schemas.microsoft.com/office/drawing/2014/main" id="{5A0D5634-4A7F-1059-BBCD-AF4DA18A196C}"/>
                  </a:ext>
                </a:extLst>
              </p:cNvPr>
              <p:cNvSpPr/>
              <p:nvPr/>
            </p:nvSpPr>
            <p:spPr>
              <a:xfrm>
                <a:off x="2016543" y="324370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58" name="任意多边形: 形状 1957">
                <a:extLst>
                  <a:ext uri="{FF2B5EF4-FFF2-40B4-BE49-F238E27FC236}">
                    <a16:creationId xmlns:a16="http://schemas.microsoft.com/office/drawing/2014/main" id="{9036AB35-21A7-1C09-58D6-46A84CDD70BA}"/>
                  </a:ext>
                </a:extLst>
              </p:cNvPr>
              <p:cNvSpPr/>
              <p:nvPr/>
            </p:nvSpPr>
            <p:spPr>
              <a:xfrm>
                <a:off x="1926149" y="324370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59" name="任意多边形: 形状 1958">
                <a:extLst>
                  <a:ext uri="{FF2B5EF4-FFF2-40B4-BE49-F238E27FC236}">
                    <a16:creationId xmlns:a16="http://schemas.microsoft.com/office/drawing/2014/main" id="{0FEAE291-C3C1-57E1-E1CB-52D8692CC284}"/>
                  </a:ext>
                </a:extLst>
              </p:cNvPr>
              <p:cNvSpPr/>
              <p:nvPr/>
            </p:nvSpPr>
            <p:spPr>
              <a:xfrm>
                <a:off x="1835739" y="324370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60" name="任意多边形: 形状 1959">
                <a:extLst>
                  <a:ext uri="{FF2B5EF4-FFF2-40B4-BE49-F238E27FC236}">
                    <a16:creationId xmlns:a16="http://schemas.microsoft.com/office/drawing/2014/main" id="{3FEE723D-D335-B5AA-3C70-B660E0DE5582}"/>
                  </a:ext>
                </a:extLst>
              </p:cNvPr>
              <p:cNvSpPr/>
              <p:nvPr/>
            </p:nvSpPr>
            <p:spPr>
              <a:xfrm>
                <a:off x="1745329" y="324370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61" name="任意多边形: 形状 1960">
                <a:extLst>
                  <a:ext uri="{FF2B5EF4-FFF2-40B4-BE49-F238E27FC236}">
                    <a16:creationId xmlns:a16="http://schemas.microsoft.com/office/drawing/2014/main" id="{9BB97B46-B96E-86F9-A15E-91D4C4B6686D}"/>
                  </a:ext>
                </a:extLst>
              </p:cNvPr>
              <p:cNvSpPr/>
              <p:nvPr/>
            </p:nvSpPr>
            <p:spPr>
              <a:xfrm>
                <a:off x="1654936" y="324370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62" name="任意多边形: 形状 1961">
                <a:extLst>
                  <a:ext uri="{FF2B5EF4-FFF2-40B4-BE49-F238E27FC236}">
                    <a16:creationId xmlns:a16="http://schemas.microsoft.com/office/drawing/2014/main" id="{F4334D9F-90D0-45E4-CCEC-1EDAE8E9E372}"/>
                  </a:ext>
                </a:extLst>
              </p:cNvPr>
              <p:cNvSpPr/>
              <p:nvPr/>
            </p:nvSpPr>
            <p:spPr>
              <a:xfrm>
                <a:off x="1564525" y="324370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63" name="任意多边形: 形状 1962">
                <a:extLst>
                  <a:ext uri="{FF2B5EF4-FFF2-40B4-BE49-F238E27FC236}">
                    <a16:creationId xmlns:a16="http://schemas.microsoft.com/office/drawing/2014/main" id="{4275FEF1-E894-8672-4E03-D21AA1909E36}"/>
                  </a:ext>
                </a:extLst>
              </p:cNvPr>
              <p:cNvSpPr/>
              <p:nvPr/>
            </p:nvSpPr>
            <p:spPr>
              <a:xfrm>
                <a:off x="1474132" y="324370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64" name="任意多边形: 形状 1963">
                <a:extLst>
                  <a:ext uri="{FF2B5EF4-FFF2-40B4-BE49-F238E27FC236}">
                    <a16:creationId xmlns:a16="http://schemas.microsoft.com/office/drawing/2014/main" id="{18244CD5-EEC9-EC84-B624-A50B6A6FB2ED}"/>
                  </a:ext>
                </a:extLst>
              </p:cNvPr>
              <p:cNvSpPr/>
              <p:nvPr/>
            </p:nvSpPr>
            <p:spPr>
              <a:xfrm>
                <a:off x="1383722" y="324370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65" name="任意多边形: 形状 1964">
                <a:extLst>
                  <a:ext uri="{FF2B5EF4-FFF2-40B4-BE49-F238E27FC236}">
                    <a16:creationId xmlns:a16="http://schemas.microsoft.com/office/drawing/2014/main" id="{1A79ED62-3428-64B0-C32F-CAE9DB1D53A1}"/>
                  </a:ext>
                </a:extLst>
              </p:cNvPr>
              <p:cNvSpPr/>
              <p:nvPr/>
            </p:nvSpPr>
            <p:spPr>
              <a:xfrm>
                <a:off x="1293328" y="324370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66" name="任意多边形: 形状 1965">
                <a:extLst>
                  <a:ext uri="{FF2B5EF4-FFF2-40B4-BE49-F238E27FC236}">
                    <a16:creationId xmlns:a16="http://schemas.microsoft.com/office/drawing/2014/main" id="{C215E8B6-FE50-13C9-60FD-6F8577436E53}"/>
                  </a:ext>
                </a:extLst>
              </p:cNvPr>
              <p:cNvSpPr/>
              <p:nvPr/>
            </p:nvSpPr>
            <p:spPr>
              <a:xfrm>
                <a:off x="1202918" y="324370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67" name="任意多边形: 形状 1966">
                <a:extLst>
                  <a:ext uri="{FF2B5EF4-FFF2-40B4-BE49-F238E27FC236}">
                    <a16:creationId xmlns:a16="http://schemas.microsoft.com/office/drawing/2014/main" id="{F39D553C-22DF-5FFA-D4F0-18C1F4FD06A5}"/>
                  </a:ext>
                </a:extLst>
              </p:cNvPr>
              <p:cNvSpPr/>
              <p:nvPr/>
            </p:nvSpPr>
            <p:spPr>
              <a:xfrm>
                <a:off x="1112524" y="324370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68" name="任意多边形: 形状 1967">
                <a:extLst>
                  <a:ext uri="{FF2B5EF4-FFF2-40B4-BE49-F238E27FC236}">
                    <a16:creationId xmlns:a16="http://schemas.microsoft.com/office/drawing/2014/main" id="{A3813E4E-35B5-180F-1E3D-E603981720B4}"/>
                  </a:ext>
                </a:extLst>
              </p:cNvPr>
              <p:cNvSpPr/>
              <p:nvPr/>
            </p:nvSpPr>
            <p:spPr>
              <a:xfrm>
                <a:off x="1022114" y="324370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69" name="任意多边形: 形状 1968">
                <a:extLst>
                  <a:ext uri="{FF2B5EF4-FFF2-40B4-BE49-F238E27FC236}">
                    <a16:creationId xmlns:a16="http://schemas.microsoft.com/office/drawing/2014/main" id="{E2C4BEA6-BA07-6D08-12DC-4FEFE2DEA6DB}"/>
                  </a:ext>
                </a:extLst>
              </p:cNvPr>
              <p:cNvSpPr/>
              <p:nvPr/>
            </p:nvSpPr>
            <p:spPr>
              <a:xfrm>
                <a:off x="931721" y="324370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70" name="任意多边形: 形状 1969">
                <a:extLst>
                  <a:ext uri="{FF2B5EF4-FFF2-40B4-BE49-F238E27FC236}">
                    <a16:creationId xmlns:a16="http://schemas.microsoft.com/office/drawing/2014/main" id="{D1C8DDC0-BF24-26BA-5DD9-42ECB0B18A21}"/>
                  </a:ext>
                </a:extLst>
              </p:cNvPr>
              <p:cNvSpPr/>
              <p:nvPr/>
            </p:nvSpPr>
            <p:spPr>
              <a:xfrm>
                <a:off x="841311" y="324370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71" name="任意多边形: 形状 1970">
                <a:extLst>
                  <a:ext uri="{FF2B5EF4-FFF2-40B4-BE49-F238E27FC236}">
                    <a16:creationId xmlns:a16="http://schemas.microsoft.com/office/drawing/2014/main" id="{13AC944C-CB3E-E525-18FE-DDE1E1C9CB6B}"/>
                  </a:ext>
                </a:extLst>
              </p:cNvPr>
              <p:cNvSpPr/>
              <p:nvPr/>
            </p:nvSpPr>
            <p:spPr>
              <a:xfrm>
                <a:off x="750900" y="324370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72" name="任意多边形: 形状 1971">
                <a:extLst>
                  <a:ext uri="{FF2B5EF4-FFF2-40B4-BE49-F238E27FC236}">
                    <a16:creationId xmlns:a16="http://schemas.microsoft.com/office/drawing/2014/main" id="{B72C3163-62CB-6FF4-4AA5-1F594B51E4DD}"/>
                  </a:ext>
                </a:extLst>
              </p:cNvPr>
              <p:cNvSpPr/>
              <p:nvPr/>
            </p:nvSpPr>
            <p:spPr>
              <a:xfrm>
                <a:off x="660507" y="324370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73" name="任意多边形: 形状 1972">
                <a:extLst>
                  <a:ext uri="{FF2B5EF4-FFF2-40B4-BE49-F238E27FC236}">
                    <a16:creationId xmlns:a16="http://schemas.microsoft.com/office/drawing/2014/main" id="{D67735BD-34CA-F24F-0978-31BD5D27668D}"/>
                  </a:ext>
                </a:extLst>
              </p:cNvPr>
              <p:cNvSpPr/>
              <p:nvPr/>
            </p:nvSpPr>
            <p:spPr>
              <a:xfrm>
                <a:off x="4547811" y="333411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74" name="任意多边形: 形状 1973">
                <a:extLst>
                  <a:ext uri="{FF2B5EF4-FFF2-40B4-BE49-F238E27FC236}">
                    <a16:creationId xmlns:a16="http://schemas.microsoft.com/office/drawing/2014/main" id="{452C1354-6525-64EA-5D26-EAE458BE9676}"/>
                  </a:ext>
                </a:extLst>
              </p:cNvPr>
              <p:cNvSpPr/>
              <p:nvPr/>
            </p:nvSpPr>
            <p:spPr>
              <a:xfrm>
                <a:off x="4457418" y="333411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75" name="任意多边形: 形状 1974">
                <a:extLst>
                  <a:ext uri="{FF2B5EF4-FFF2-40B4-BE49-F238E27FC236}">
                    <a16:creationId xmlns:a16="http://schemas.microsoft.com/office/drawing/2014/main" id="{70F5D5B8-E680-9AB7-ABF2-5AD32B90A968}"/>
                  </a:ext>
                </a:extLst>
              </p:cNvPr>
              <p:cNvSpPr/>
              <p:nvPr/>
            </p:nvSpPr>
            <p:spPr>
              <a:xfrm>
                <a:off x="4367008" y="333411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76" name="任意多边形: 形状 1975">
                <a:extLst>
                  <a:ext uri="{FF2B5EF4-FFF2-40B4-BE49-F238E27FC236}">
                    <a16:creationId xmlns:a16="http://schemas.microsoft.com/office/drawing/2014/main" id="{9E549394-86AC-11AF-32DA-7F60573B5CDF}"/>
                  </a:ext>
                </a:extLst>
              </p:cNvPr>
              <p:cNvSpPr/>
              <p:nvPr/>
            </p:nvSpPr>
            <p:spPr>
              <a:xfrm>
                <a:off x="4276614" y="333411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77" name="任意多边形: 形状 1976">
                <a:extLst>
                  <a:ext uri="{FF2B5EF4-FFF2-40B4-BE49-F238E27FC236}">
                    <a16:creationId xmlns:a16="http://schemas.microsoft.com/office/drawing/2014/main" id="{657C8C72-02F2-920D-4E28-4765B6095EA7}"/>
                  </a:ext>
                </a:extLst>
              </p:cNvPr>
              <p:cNvSpPr/>
              <p:nvPr/>
            </p:nvSpPr>
            <p:spPr>
              <a:xfrm>
                <a:off x="4186204" y="333411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78" name="任意多边形: 形状 1977">
                <a:extLst>
                  <a:ext uri="{FF2B5EF4-FFF2-40B4-BE49-F238E27FC236}">
                    <a16:creationId xmlns:a16="http://schemas.microsoft.com/office/drawing/2014/main" id="{0AC1707E-82FC-3587-D467-69EF5782E6D7}"/>
                  </a:ext>
                </a:extLst>
              </p:cNvPr>
              <p:cNvSpPr/>
              <p:nvPr/>
            </p:nvSpPr>
            <p:spPr>
              <a:xfrm>
                <a:off x="4095794" y="333411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79" name="任意多边形: 形状 1978">
                <a:extLst>
                  <a:ext uri="{FF2B5EF4-FFF2-40B4-BE49-F238E27FC236}">
                    <a16:creationId xmlns:a16="http://schemas.microsoft.com/office/drawing/2014/main" id="{32C1479C-E94A-101D-C255-3DBBBF968403}"/>
                  </a:ext>
                </a:extLst>
              </p:cNvPr>
              <p:cNvSpPr/>
              <p:nvPr/>
            </p:nvSpPr>
            <p:spPr>
              <a:xfrm>
                <a:off x="4005400" y="333411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80" name="任意多边形: 形状 1979">
                <a:extLst>
                  <a:ext uri="{FF2B5EF4-FFF2-40B4-BE49-F238E27FC236}">
                    <a16:creationId xmlns:a16="http://schemas.microsoft.com/office/drawing/2014/main" id="{98F99825-5901-01BC-C67A-AA0239DA7A36}"/>
                  </a:ext>
                </a:extLst>
              </p:cNvPr>
              <p:cNvSpPr/>
              <p:nvPr/>
            </p:nvSpPr>
            <p:spPr>
              <a:xfrm>
                <a:off x="3914990" y="333411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81" name="任意多边形: 形状 1980">
                <a:extLst>
                  <a:ext uri="{FF2B5EF4-FFF2-40B4-BE49-F238E27FC236}">
                    <a16:creationId xmlns:a16="http://schemas.microsoft.com/office/drawing/2014/main" id="{790756E8-73BD-38E5-FC41-75BF9CCF898C}"/>
                  </a:ext>
                </a:extLst>
              </p:cNvPr>
              <p:cNvSpPr/>
              <p:nvPr/>
            </p:nvSpPr>
            <p:spPr>
              <a:xfrm>
                <a:off x="3824597" y="333411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82" name="任意多边形: 形状 1981">
                <a:extLst>
                  <a:ext uri="{FF2B5EF4-FFF2-40B4-BE49-F238E27FC236}">
                    <a16:creationId xmlns:a16="http://schemas.microsoft.com/office/drawing/2014/main" id="{873A37C5-E504-AA11-4863-3C7B611001DA}"/>
                  </a:ext>
                </a:extLst>
              </p:cNvPr>
              <p:cNvSpPr/>
              <p:nvPr/>
            </p:nvSpPr>
            <p:spPr>
              <a:xfrm>
                <a:off x="3734186" y="333411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83" name="任意多边形: 形状 1982">
                <a:extLst>
                  <a:ext uri="{FF2B5EF4-FFF2-40B4-BE49-F238E27FC236}">
                    <a16:creationId xmlns:a16="http://schemas.microsoft.com/office/drawing/2014/main" id="{77F2240F-7ABC-2AEE-164A-BDB07C6BCE67}"/>
                  </a:ext>
                </a:extLst>
              </p:cNvPr>
              <p:cNvSpPr/>
              <p:nvPr/>
            </p:nvSpPr>
            <p:spPr>
              <a:xfrm>
                <a:off x="3643793" y="333411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84" name="任意多边形: 形状 1983">
                <a:extLst>
                  <a:ext uri="{FF2B5EF4-FFF2-40B4-BE49-F238E27FC236}">
                    <a16:creationId xmlns:a16="http://schemas.microsoft.com/office/drawing/2014/main" id="{2EFD4304-2566-580A-A562-4D05A016D0FF}"/>
                  </a:ext>
                </a:extLst>
              </p:cNvPr>
              <p:cNvSpPr/>
              <p:nvPr/>
            </p:nvSpPr>
            <p:spPr>
              <a:xfrm>
                <a:off x="3553383" y="333411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85" name="任意多边形: 形状 1984">
                <a:extLst>
                  <a:ext uri="{FF2B5EF4-FFF2-40B4-BE49-F238E27FC236}">
                    <a16:creationId xmlns:a16="http://schemas.microsoft.com/office/drawing/2014/main" id="{0951493F-1B42-564B-D9DD-CB0AC3665FDC}"/>
                  </a:ext>
                </a:extLst>
              </p:cNvPr>
              <p:cNvSpPr/>
              <p:nvPr/>
            </p:nvSpPr>
            <p:spPr>
              <a:xfrm>
                <a:off x="3462989" y="333411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86" name="任意多边形: 形状 1985">
                <a:extLst>
                  <a:ext uri="{FF2B5EF4-FFF2-40B4-BE49-F238E27FC236}">
                    <a16:creationId xmlns:a16="http://schemas.microsoft.com/office/drawing/2014/main" id="{5DAB213D-FC62-C55C-DCA5-85147121A047}"/>
                  </a:ext>
                </a:extLst>
              </p:cNvPr>
              <p:cNvSpPr/>
              <p:nvPr/>
            </p:nvSpPr>
            <p:spPr>
              <a:xfrm>
                <a:off x="3372579" y="333411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87" name="任意多边形: 形状 1986">
                <a:extLst>
                  <a:ext uri="{FF2B5EF4-FFF2-40B4-BE49-F238E27FC236}">
                    <a16:creationId xmlns:a16="http://schemas.microsoft.com/office/drawing/2014/main" id="{0FCC6206-A9AF-0063-1661-25A4938AD8C5}"/>
                  </a:ext>
                </a:extLst>
              </p:cNvPr>
              <p:cNvSpPr/>
              <p:nvPr/>
            </p:nvSpPr>
            <p:spPr>
              <a:xfrm>
                <a:off x="3282186" y="333411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88" name="任意多边形: 形状 1987">
                <a:extLst>
                  <a:ext uri="{FF2B5EF4-FFF2-40B4-BE49-F238E27FC236}">
                    <a16:creationId xmlns:a16="http://schemas.microsoft.com/office/drawing/2014/main" id="{F6732A65-A5C4-C2E7-4AD0-C5D4F362008A}"/>
                  </a:ext>
                </a:extLst>
              </p:cNvPr>
              <p:cNvSpPr/>
              <p:nvPr/>
            </p:nvSpPr>
            <p:spPr>
              <a:xfrm>
                <a:off x="3191775" y="333411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89" name="任意多边形: 形状 1988">
                <a:extLst>
                  <a:ext uri="{FF2B5EF4-FFF2-40B4-BE49-F238E27FC236}">
                    <a16:creationId xmlns:a16="http://schemas.microsoft.com/office/drawing/2014/main" id="{2479394D-5812-6F4F-A6DE-A460B264B993}"/>
                  </a:ext>
                </a:extLst>
              </p:cNvPr>
              <p:cNvSpPr/>
              <p:nvPr/>
            </p:nvSpPr>
            <p:spPr>
              <a:xfrm>
                <a:off x="3101382" y="333411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90" name="任意多边形: 形状 1989">
                <a:extLst>
                  <a:ext uri="{FF2B5EF4-FFF2-40B4-BE49-F238E27FC236}">
                    <a16:creationId xmlns:a16="http://schemas.microsoft.com/office/drawing/2014/main" id="{1E410D8E-CF27-92B6-49A8-F13851C91E5E}"/>
                  </a:ext>
                </a:extLst>
              </p:cNvPr>
              <p:cNvSpPr/>
              <p:nvPr/>
            </p:nvSpPr>
            <p:spPr>
              <a:xfrm>
                <a:off x="3010972" y="333411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91" name="任意多边形: 形状 1990">
                <a:extLst>
                  <a:ext uri="{FF2B5EF4-FFF2-40B4-BE49-F238E27FC236}">
                    <a16:creationId xmlns:a16="http://schemas.microsoft.com/office/drawing/2014/main" id="{A86F1A0D-F82E-5BA9-AD88-4B8B6EFA68C9}"/>
                  </a:ext>
                </a:extLst>
              </p:cNvPr>
              <p:cNvSpPr/>
              <p:nvPr/>
            </p:nvSpPr>
            <p:spPr>
              <a:xfrm>
                <a:off x="2920561" y="333411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92" name="任意多边形: 形状 1991">
                <a:extLst>
                  <a:ext uri="{FF2B5EF4-FFF2-40B4-BE49-F238E27FC236}">
                    <a16:creationId xmlns:a16="http://schemas.microsoft.com/office/drawing/2014/main" id="{022D32B8-9776-4B11-2CC7-9B297D6AC45A}"/>
                  </a:ext>
                </a:extLst>
              </p:cNvPr>
              <p:cNvSpPr/>
              <p:nvPr/>
            </p:nvSpPr>
            <p:spPr>
              <a:xfrm>
                <a:off x="2830168" y="333411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93" name="任意多边形: 形状 1992">
                <a:extLst>
                  <a:ext uri="{FF2B5EF4-FFF2-40B4-BE49-F238E27FC236}">
                    <a16:creationId xmlns:a16="http://schemas.microsoft.com/office/drawing/2014/main" id="{EAECF5B7-312F-DEEF-3B74-25A4D2A31810}"/>
                  </a:ext>
                </a:extLst>
              </p:cNvPr>
              <p:cNvSpPr/>
              <p:nvPr/>
            </p:nvSpPr>
            <p:spPr>
              <a:xfrm>
                <a:off x="2739758" y="333411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94" name="任意多边形: 形状 1993">
                <a:extLst>
                  <a:ext uri="{FF2B5EF4-FFF2-40B4-BE49-F238E27FC236}">
                    <a16:creationId xmlns:a16="http://schemas.microsoft.com/office/drawing/2014/main" id="{6F94B8A7-30EF-7DD3-8AAD-5A0DA5A39D2F}"/>
                  </a:ext>
                </a:extLst>
              </p:cNvPr>
              <p:cNvSpPr/>
              <p:nvPr/>
            </p:nvSpPr>
            <p:spPr>
              <a:xfrm>
                <a:off x="2649364" y="333411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95" name="任意多边形: 形状 1994">
                <a:extLst>
                  <a:ext uri="{FF2B5EF4-FFF2-40B4-BE49-F238E27FC236}">
                    <a16:creationId xmlns:a16="http://schemas.microsoft.com/office/drawing/2014/main" id="{AF739DF7-CCAC-1D36-F4C7-749C72A95030}"/>
                  </a:ext>
                </a:extLst>
              </p:cNvPr>
              <p:cNvSpPr/>
              <p:nvPr/>
            </p:nvSpPr>
            <p:spPr>
              <a:xfrm>
                <a:off x="2558954" y="333411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96" name="任意多边形: 形状 1995">
                <a:extLst>
                  <a:ext uri="{FF2B5EF4-FFF2-40B4-BE49-F238E27FC236}">
                    <a16:creationId xmlns:a16="http://schemas.microsoft.com/office/drawing/2014/main" id="{E40653B1-FE40-1ABB-732F-6B886B4835CF}"/>
                  </a:ext>
                </a:extLst>
              </p:cNvPr>
              <p:cNvSpPr/>
              <p:nvPr/>
            </p:nvSpPr>
            <p:spPr>
              <a:xfrm>
                <a:off x="2468561" y="333411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97" name="任意多边形: 形状 1996">
                <a:extLst>
                  <a:ext uri="{FF2B5EF4-FFF2-40B4-BE49-F238E27FC236}">
                    <a16:creationId xmlns:a16="http://schemas.microsoft.com/office/drawing/2014/main" id="{771E5BE0-4D1D-41BB-9565-532CCDCBEBAC}"/>
                  </a:ext>
                </a:extLst>
              </p:cNvPr>
              <p:cNvSpPr/>
              <p:nvPr/>
            </p:nvSpPr>
            <p:spPr>
              <a:xfrm>
                <a:off x="2378150" y="333411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98" name="任意多边形: 形状 1997">
                <a:extLst>
                  <a:ext uri="{FF2B5EF4-FFF2-40B4-BE49-F238E27FC236}">
                    <a16:creationId xmlns:a16="http://schemas.microsoft.com/office/drawing/2014/main" id="{DE72C560-FB99-0D4D-D63E-628E01D7EB21}"/>
                  </a:ext>
                </a:extLst>
              </p:cNvPr>
              <p:cNvSpPr/>
              <p:nvPr/>
            </p:nvSpPr>
            <p:spPr>
              <a:xfrm>
                <a:off x="2287757" y="333411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999" name="任意多边形: 形状 1998">
                <a:extLst>
                  <a:ext uri="{FF2B5EF4-FFF2-40B4-BE49-F238E27FC236}">
                    <a16:creationId xmlns:a16="http://schemas.microsoft.com/office/drawing/2014/main" id="{31D1DD21-7539-AAA7-8CB7-626C9547239B}"/>
                  </a:ext>
                </a:extLst>
              </p:cNvPr>
              <p:cNvSpPr/>
              <p:nvPr/>
            </p:nvSpPr>
            <p:spPr>
              <a:xfrm>
                <a:off x="2197347" y="333411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00" name="任意多边形: 形状 1999">
                <a:extLst>
                  <a:ext uri="{FF2B5EF4-FFF2-40B4-BE49-F238E27FC236}">
                    <a16:creationId xmlns:a16="http://schemas.microsoft.com/office/drawing/2014/main" id="{63A557DC-1C91-71B6-7873-17ECD4524321}"/>
                  </a:ext>
                </a:extLst>
              </p:cNvPr>
              <p:cNvSpPr/>
              <p:nvPr/>
            </p:nvSpPr>
            <p:spPr>
              <a:xfrm>
                <a:off x="2106953" y="333411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01" name="任意多边形: 形状 2000">
                <a:extLst>
                  <a:ext uri="{FF2B5EF4-FFF2-40B4-BE49-F238E27FC236}">
                    <a16:creationId xmlns:a16="http://schemas.microsoft.com/office/drawing/2014/main" id="{71DEF80F-E952-C077-DF54-9DEDB37C1573}"/>
                  </a:ext>
                </a:extLst>
              </p:cNvPr>
              <p:cNvSpPr/>
              <p:nvPr/>
            </p:nvSpPr>
            <p:spPr>
              <a:xfrm>
                <a:off x="2016543" y="333411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02" name="任意多边形: 形状 2001">
                <a:extLst>
                  <a:ext uri="{FF2B5EF4-FFF2-40B4-BE49-F238E27FC236}">
                    <a16:creationId xmlns:a16="http://schemas.microsoft.com/office/drawing/2014/main" id="{91FFFFE4-A47E-7FAD-163C-07863B9F1C87}"/>
                  </a:ext>
                </a:extLst>
              </p:cNvPr>
              <p:cNvSpPr/>
              <p:nvPr/>
            </p:nvSpPr>
            <p:spPr>
              <a:xfrm>
                <a:off x="1926149" y="333411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03" name="任意多边形: 形状 2002">
                <a:extLst>
                  <a:ext uri="{FF2B5EF4-FFF2-40B4-BE49-F238E27FC236}">
                    <a16:creationId xmlns:a16="http://schemas.microsoft.com/office/drawing/2014/main" id="{D43AFA9C-29A3-03C9-F169-9FB6845FC984}"/>
                  </a:ext>
                </a:extLst>
              </p:cNvPr>
              <p:cNvSpPr/>
              <p:nvPr/>
            </p:nvSpPr>
            <p:spPr>
              <a:xfrm>
                <a:off x="1835739" y="333411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04" name="任意多边形: 形状 2003">
                <a:extLst>
                  <a:ext uri="{FF2B5EF4-FFF2-40B4-BE49-F238E27FC236}">
                    <a16:creationId xmlns:a16="http://schemas.microsoft.com/office/drawing/2014/main" id="{FC2EC9B6-32C3-6840-0592-D381C55999AB}"/>
                  </a:ext>
                </a:extLst>
              </p:cNvPr>
              <p:cNvSpPr/>
              <p:nvPr/>
            </p:nvSpPr>
            <p:spPr>
              <a:xfrm>
                <a:off x="1745329" y="333411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05" name="任意多边形: 形状 2004">
                <a:extLst>
                  <a:ext uri="{FF2B5EF4-FFF2-40B4-BE49-F238E27FC236}">
                    <a16:creationId xmlns:a16="http://schemas.microsoft.com/office/drawing/2014/main" id="{6FE5A030-8CC8-F5BD-CCCC-C80C5A033376}"/>
                  </a:ext>
                </a:extLst>
              </p:cNvPr>
              <p:cNvSpPr/>
              <p:nvPr/>
            </p:nvSpPr>
            <p:spPr>
              <a:xfrm>
                <a:off x="1654936" y="333411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06" name="任意多边形: 形状 2005">
                <a:extLst>
                  <a:ext uri="{FF2B5EF4-FFF2-40B4-BE49-F238E27FC236}">
                    <a16:creationId xmlns:a16="http://schemas.microsoft.com/office/drawing/2014/main" id="{8B242574-34CF-4A1C-62D2-70410FEAB811}"/>
                  </a:ext>
                </a:extLst>
              </p:cNvPr>
              <p:cNvSpPr/>
              <p:nvPr/>
            </p:nvSpPr>
            <p:spPr>
              <a:xfrm>
                <a:off x="1564525" y="333411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07" name="任意多边形: 形状 2006">
                <a:extLst>
                  <a:ext uri="{FF2B5EF4-FFF2-40B4-BE49-F238E27FC236}">
                    <a16:creationId xmlns:a16="http://schemas.microsoft.com/office/drawing/2014/main" id="{2EA5A12A-4B02-5FA8-F991-9B14455E1DCD}"/>
                  </a:ext>
                </a:extLst>
              </p:cNvPr>
              <p:cNvSpPr/>
              <p:nvPr/>
            </p:nvSpPr>
            <p:spPr>
              <a:xfrm>
                <a:off x="1474132" y="333411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08" name="任意多边形: 形状 2007">
                <a:extLst>
                  <a:ext uri="{FF2B5EF4-FFF2-40B4-BE49-F238E27FC236}">
                    <a16:creationId xmlns:a16="http://schemas.microsoft.com/office/drawing/2014/main" id="{BC1AAF6F-D3E5-AE01-094C-901B2D70DB22}"/>
                  </a:ext>
                </a:extLst>
              </p:cNvPr>
              <p:cNvSpPr/>
              <p:nvPr/>
            </p:nvSpPr>
            <p:spPr>
              <a:xfrm>
                <a:off x="1383722" y="333411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09" name="任意多边形: 形状 2008">
                <a:extLst>
                  <a:ext uri="{FF2B5EF4-FFF2-40B4-BE49-F238E27FC236}">
                    <a16:creationId xmlns:a16="http://schemas.microsoft.com/office/drawing/2014/main" id="{202E033E-FC6D-2674-8C17-393D302D70FA}"/>
                  </a:ext>
                </a:extLst>
              </p:cNvPr>
              <p:cNvSpPr/>
              <p:nvPr/>
            </p:nvSpPr>
            <p:spPr>
              <a:xfrm>
                <a:off x="1293328" y="333411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10" name="任意多边形: 形状 2009">
                <a:extLst>
                  <a:ext uri="{FF2B5EF4-FFF2-40B4-BE49-F238E27FC236}">
                    <a16:creationId xmlns:a16="http://schemas.microsoft.com/office/drawing/2014/main" id="{2F3BEBA7-6FCD-F3C9-F88A-73A69BA43F1E}"/>
                  </a:ext>
                </a:extLst>
              </p:cNvPr>
              <p:cNvSpPr/>
              <p:nvPr/>
            </p:nvSpPr>
            <p:spPr>
              <a:xfrm>
                <a:off x="1202918" y="333411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11" name="任意多边形: 形状 2010">
                <a:extLst>
                  <a:ext uri="{FF2B5EF4-FFF2-40B4-BE49-F238E27FC236}">
                    <a16:creationId xmlns:a16="http://schemas.microsoft.com/office/drawing/2014/main" id="{BDDD08CC-8B5B-60B7-6538-A0424C5C6262}"/>
                  </a:ext>
                </a:extLst>
              </p:cNvPr>
              <p:cNvSpPr/>
              <p:nvPr/>
            </p:nvSpPr>
            <p:spPr>
              <a:xfrm>
                <a:off x="1112524" y="333411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12" name="任意多边形: 形状 2011">
                <a:extLst>
                  <a:ext uri="{FF2B5EF4-FFF2-40B4-BE49-F238E27FC236}">
                    <a16:creationId xmlns:a16="http://schemas.microsoft.com/office/drawing/2014/main" id="{A5A2E480-A201-56AC-003A-B7BAA05F6DD6}"/>
                  </a:ext>
                </a:extLst>
              </p:cNvPr>
              <p:cNvSpPr/>
              <p:nvPr/>
            </p:nvSpPr>
            <p:spPr>
              <a:xfrm>
                <a:off x="1022114" y="333411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13" name="任意多边形: 形状 2012">
                <a:extLst>
                  <a:ext uri="{FF2B5EF4-FFF2-40B4-BE49-F238E27FC236}">
                    <a16:creationId xmlns:a16="http://schemas.microsoft.com/office/drawing/2014/main" id="{6FDE3D19-8337-3239-A06E-AF841BA9A0E5}"/>
                  </a:ext>
                </a:extLst>
              </p:cNvPr>
              <p:cNvSpPr/>
              <p:nvPr/>
            </p:nvSpPr>
            <p:spPr>
              <a:xfrm>
                <a:off x="931721" y="333411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14" name="任意多边形: 形状 2013">
                <a:extLst>
                  <a:ext uri="{FF2B5EF4-FFF2-40B4-BE49-F238E27FC236}">
                    <a16:creationId xmlns:a16="http://schemas.microsoft.com/office/drawing/2014/main" id="{E6BE1F50-8FA2-6DD6-F084-E9C8B211B2A2}"/>
                  </a:ext>
                </a:extLst>
              </p:cNvPr>
              <p:cNvSpPr/>
              <p:nvPr/>
            </p:nvSpPr>
            <p:spPr>
              <a:xfrm>
                <a:off x="841311" y="333411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15" name="任意多边形: 形状 2014">
                <a:extLst>
                  <a:ext uri="{FF2B5EF4-FFF2-40B4-BE49-F238E27FC236}">
                    <a16:creationId xmlns:a16="http://schemas.microsoft.com/office/drawing/2014/main" id="{51536D3F-7217-82AD-9EFB-C0E618731C0B}"/>
                  </a:ext>
                </a:extLst>
              </p:cNvPr>
              <p:cNvSpPr/>
              <p:nvPr/>
            </p:nvSpPr>
            <p:spPr>
              <a:xfrm>
                <a:off x="750900" y="333411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16" name="任意多边形: 形状 2015">
                <a:extLst>
                  <a:ext uri="{FF2B5EF4-FFF2-40B4-BE49-F238E27FC236}">
                    <a16:creationId xmlns:a16="http://schemas.microsoft.com/office/drawing/2014/main" id="{E4D2ED64-1565-6459-431F-216F29B17538}"/>
                  </a:ext>
                </a:extLst>
              </p:cNvPr>
              <p:cNvSpPr/>
              <p:nvPr/>
            </p:nvSpPr>
            <p:spPr>
              <a:xfrm>
                <a:off x="660507" y="333411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17" name="任意多边形: 形状 2016">
                <a:extLst>
                  <a:ext uri="{FF2B5EF4-FFF2-40B4-BE49-F238E27FC236}">
                    <a16:creationId xmlns:a16="http://schemas.microsoft.com/office/drawing/2014/main" id="{FDED3E0B-AE06-BE5D-98D4-B5DABAB185C4}"/>
                  </a:ext>
                </a:extLst>
              </p:cNvPr>
              <p:cNvSpPr/>
              <p:nvPr/>
            </p:nvSpPr>
            <p:spPr>
              <a:xfrm>
                <a:off x="4547811" y="3424512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18" name="任意多边形: 形状 2017">
                <a:extLst>
                  <a:ext uri="{FF2B5EF4-FFF2-40B4-BE49-F238E27FC236}">
                    <a16:creationId xmlns:a16="http://schemas.microsoft.com/office/drawing/2014/main" id="{43919870-44C6-01CF-7668-D785019AB0FB}"/>
                  </a:ext>
                </a:extLst>
              </p:cNvPr>
              <p:cNvSpPr/>
              <p:nvPr/>
            </p:nvSpPr>
            <p:spPr>
              <a:xfrm>
                <a:off x="4457418" y="3424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19" name="任意多边形: 形状 2018">
                <a:extLst>
                  <a:ext uri="{FF2B5EF4-FFF2-40B4-BE49-F238E27FC236}">
                    <a16:creationId xmlns:a16="http://schemas.microsoft.com/office/drawing/2014/main" id="{38A78695-E0D8-1581-97C2-2B042EFA27F9}"/>
                  </a:ext>
                </a:extLst>
              </p:cNvPr>
              <p:cNvSpPr/>
              <p:nvPr/>
            </p:nvSpPr>
            <p:spPr>
              <a:xfrm>
                <a:off x="4367008" y="3424512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20" name="任意多边形: 形状 2019">
                <a:extLst>
                  <a:ext uri="{FF2B5EF4-FFF2-40B4-BE49-F238E27FC236}">
                    <a16:creationId xmlns:a16="http://schemas.microsoft.com/office/drawing/2014/main" id="{CC066818-C87E-2C77-7994-CC72C9D88799}"/>
                  </a:ext>
                </a:extLst>
              </p:cNvPr>
              <p:cNvSpPr/>
              <p:nvPr/>
            </p:nvSpPr>
            <p:spPr>
              <a:xfrm>
                <a:off x="4276614" y="3424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21" name="任意多边形: 形状 2020">
                <a:extLst>
                  <a:ext uri="{FF2B5EF4-FFF2-40B4-BE49-F238E27FC236}">
                    <a16:creationId xmlns:a16="http://schemas.microsoft.com/office/drawing/2014/main" id="{C68CA2F6-AAEF-4A40-B566-A26936688CAD}"/>
                  </a:ext>
                </a:extLst>
              </p:cNvPr>
              <p:cNvSpPr/>
              <p:nvPr/>
            </p:nvSpPr>
            <p:spPr>
              <a:xfrm>
                <a:off x="4186204" y="3424512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22" name="任意多边形: 形状 2021">
                <a:extLst>
                  <a:ext uri="{FF2B5EF4-FFF2-40B4-BE49-F238E27FC236}">
                    <a16:creationId xmlns:a16="http://schemas.microsoft.com/office/drawing/2014/main" id="{931EEC1D-A78F-4097-139E-FD202EB9A7D0}"/>
                  </a:ext>
                </a:extLst>
              </p:cNvPr>
              <p:cNvSpPr/>
              <p:nvPr/>
            </p:nvSpPr>
            <p:spPr>
              <a:xfrm>
                <a:off x="4095794" y="3424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23" name="任意多边形: 形状 2022">
                <a:extLst>
                  <a:ext uri="{FF2B5EF4-FFF2-40B4-BE49-F238E27FC236}">
                    <a16:creationId xmlns:a16="http://schemas.microsoft.com/office/drawing/2014/main" id="{2CDB259F-B5D9-09CD-FD5E-20C870111020}"/>
                  </a:ext>
                </a:extLst>
              </p:cNvPr>
              <p:cNvSpPr/>
              <p:nvPr/>
            </p:nvSpPr>
            <p:spPr>
              <a:xfrm>
                <a:off x="4005400" y="3424512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24" name="任意多边形: 形状 2023">
                <a:extLst>
                  <a:ext uri="{FF2B5EF4-FFF2-40B4-BE49-F238E27FC236}">
                    <a16:creationId xmlns:a16="http://schemas.microsoft.com/office/drawing/2014/main" id="{7DA9FEB0-4C72-E3E0-277C-C6E07B3B2707}"/>
                  </a:ext>
                </a:extLst>
              </p:cNvPr>
              <p:cNvSpPr/>
              <p:nvPr/>
            </p:nvSpPr>
            <p:spPr>
              <a:xfrm>
                <a:off x="3914990" y="3424512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25" name="任意多边形: 形状 2024">
                <a:extLst>
                  <a:ext uri="{FF2B5EF4-FFF2-40B4-BE49-F238E27FC236}">
                    <a16:creationId xmlns:a16="http://schemas.microsoft.com/office/drawing/2014/main" id="{FBBF38A0-E451-2B61-8522-4F0BC893901E}"/>
                  </a:ext>
                </a:extLst>
              </p:cNvPr>
              <p:cNvSpPr/>
              <p:nvPr/>
            </p:nvSpPr>
            <p:spPr>
              <a:xfrm>
                <a:off x="3824597" y="3424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26" name="任意多边形: 形状 2025">
                <a:extLst>
                  <a:ext uri="{FF2B5EF4-FFF2-40B4-BE49-F238E27FC236}">
                    <a16:creationId xmlns:a16="http://schemas.microsoft.com/office/drawing/2014/main" id="{1CF4B81E-EA6C-FAB3-2F34-C2919FAD8A17}"/>
                  </a:ext>
                </a:extLst>
              </p:cNvPr>
              <p:cNvSpPr/>
              <p:nvPr/>
            </p:nvSpPr>
            <p:spPr>
              <a:xfrm>
                <a:off x="3734186" y="3424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27" name="任意多边形: 形状 2026">
                <a:extLst>
                  <a:ext uri="{FF2B5EF4-FFF2-40B4-BE49-F238E27FC236}">
                    <a16:creationId xmlns:a16="http://schemas.microsoft.com/office/drawing/2014/main" id="{7ED7CD05-54A5-3B79-5CDD-24C0A86ECF3E}"/>
                  </a:ext>
                </a:extLst>
              </p:cNvPr>
              <p:cNvSpPr/>
              <p:nvPr/>
            </p:nvSpPr>
            <p:spPr>
              <a:xfrm>
                <a:off x="3643793" y="3424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28" name="任意多边形: 形状 2027">
                <a:extLst>
                  <a:ext uri="{FF2B5EF4-FFF2-40B4-BE49-F238E27FC236}">
                    <a16:creationId xmlns:a16="http://schemas.microsoft.com/office/drawing/2014/main" id="{4910965D-A17E-E5FA-9648-C788E96510E2}"/>
                  </a:ext>
                </a:extLst>
              </p:cNvPr>
              <p:cNvSpPr/>
              <p:nvPr/>
            </p:nvSpPr>
            <p:spPr>
              <a:xfrm>
                <a:off x="3553383" y="3424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29" name="任意多边形: 形状 2028">
                <a:extLst>
                  <a:ext uri="{FF2B5EF4-FFF2-40B4-BE49-F238E27FC236}">
                    <a16:creationId xmlns:a16="http://schemas.microsoft.com/office/drawing/2014/main" id="{42109026-DD45-CEC3-5D74-489CC422274D}"/>
                  </a:ext>
                </a:extLst>
              </p:cNvPr>
              <p:cNvSpPr/>
              <p:nvPr/>
            </p:nvSpPr>
            <p:spPr>
              <a:xfrm>
                <a:off x="3462989" y="3424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30" name="任意多边形: 形状 2029">
                <a:extLst>
                  <a:ext uri="{FF2B5EF4-FFF2-40B4-BE49-F238E27FC236}">
                    <a16:creationId xmlns:a16="http://schemas.microsoft.com/office/drawing/2014/main" id="{E2816F46-F44C-56ED-F2DF-F973B024E9FE}"/>
                  </a:ext>
                </a:extLst>
              </p:cNvPr>
              <p:cNvSpPr/>
              <p:nvPr/>
            </p:nvSpPr>
            <p:spPr>
              <a:xfrm>
                <a:off x="3372579" y="3424512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31" name="任意多边形: 形状 2030">
                <a:extLst>
                  <a:ext uri="{FF2B5EF4-FFF2-40B4-BE49-F238E27FC236}">
                    <a16:creationId xmlns:a16="http://schemas.microsoft.com/office/drawing/2014/main" id="{2D6B0A72-79BD-3F6C-6E6A-6164ED2CC4E9}"/>
                  </a:ext>
                </a:extLst>
              </p:cNvPr>
              <p:cNvSpPr/>
              <p:nvPr/>
            </p:nvSpPr>
            <p:spPr>
              <a:xfrm>
                <a:off x="3282186" y="3424512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32" name="任意多边形: 形状 2031">
                <a:extLst>
                  <a:ext uri="{FF2B5EF4-FFF2-40B4-BE49-F238E27FC236}">
                    <a16:creationId xmlns:a16="http://schemas.microsoft.com/office/drawing/2014/main" id="{882837A2-A42E-524E-B7CC-DCFF801AB187}"/>
                  </a:ext>
                </a:extLst>
              </p:cNvPr>
              <p:cNvSpPr/>
              <p:nvPr/>
            </p:nvSpPr>
            <p:spPr>
              <a:xfrm>
                <a:off x="3191775" y="3424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33" name="任意多边形: 形状 2032">
                <a:extLst>
                  <a:ext uri="{FF2B5EF4-FFF2-40B4-BE49-F238E27FC236}">
                    <a16:creationId xmlns:a16="http://schemas.microsoft.com/office/drawing/2014/main" id="{D70D88A6-EBEC-06BE-A36B-154CC3EF5294}"/>
                  </a:ext>
                </a:extLst>
              </p:cNvPr>
              <p:cNvSpPr/>
              <p:nvPr/>
            </p:nvSpPr>
            <p:spPr>
              <a:xfrm>
                <a:off x="3101382" y="3424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34" name="任意多边形: 形状 2033">
                <a:extLst>
                  <a:ext uri="{FF2B5EF4-FFF2-40B4-BE49-F238E27FC236}">
                    <a16:creationId xmlns:a16="http://schemas.microsoft.com/office/drawing/2014/main" id="{FFCC492C-60BB-15E7-93A5-D20F86B229C6}"/>
                  </a:ext>
                </a:extLst>
              </p:cNvPr>
              <p:cNvSpPr/>
              <p:nvPr/>
            </p:nvSpPr>
            <p:spPr>
              <a:xfrm>
                <a:off x="3010972" y="3424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35" name="任意多边形: 形状 2034">
                <a:extLst>
                  <a:ext uri="{FF2B5EF4-FFF2-40B4-BE49-F238E27FC236}">
                    <a16:creationId xmlns:a16="http://schemas.microsoft.com/office/drawing/2014/main" id="{21EBCE7F-E3F7-8256-377F-FF5160CBFA95}"/>
                  </a:ext>
                </a:extLst>
              </p:cNvPr>
              <p:cNvSpPr/>
              <p:nvPr/>
            </p:nvSpPr>
            <p:spPr>
              <a:xfrm>
                <a:off x="2920561" y="3424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36" name="任意多边形: 形状 2035">
                <a:extLst>
                  <a:ext uri="{FF2B5EF4-FFF2-40B4-BE49-F238E27FC236}">
                    <a16:creationId xmlns:a16="http://schemas.microsoft.com/office/drawing/2014/main" id="{1BB4FE59-D7A9-1F02-2938-31137C4F2C4A}"/>
                  </a:ext>
                </a:extLst>
              </p:cNvPr>
              <p:cNvSpPr/>
              <p:nvPr/>
            </p:nvSpPr>
            <p:spPr>
              <a:xfrm>
                <a:off x="2830168" y="3424512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37" name="任意多边形: 形状 2036">
                <a:extLst>
                  <a:ext uri="{FF2B5EF4-FFF2-40B4-BE49-F238E27FC236}">
                    <a16:creationId xmlns:a16="http://schemas.microsoft.com/office/drawing/2014/main" id="{B260E68F-39E7-85C5-0BE8-D35B442DE020}"/>
                  </a:ext>
                </a:extLst>
              </p:cNvPr>
              <p:cNvSpPr/>
              <p:nvPr/>
            </p:nvSpPr>
            <p:spPr>
              <a:xfrm>
                <a:off x="2739758" y="3424512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38" name="任意多边形: 形状 2037">
                <a:extLst>
                  <a:ext uri="{FF2B5EF4-FFF2-40B4-BE49-F238E27FC236}">
                    <a16:creationId xmlns:a16="http://schemas.microsoft.com/office/drawing/2014/main" id="{15FCDFB9-3556-829E-D4FA-005368281AC0}"/>
                  </a:ext>
                </a:extLst>
              </p:cNvPr>
              <p:cNvSpPr/>
              <p:nvPr/>
            </p:nvSpPr>
            <p:spPr>
              <a:xfrm>
                <a:off x="2649364" y="3424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39" name="任意多边形: 形状 2038">
                <a:extLst>
                  <a:ext uri="{FF2B5EF4-FFF2-40B4-BE49-F238E27FC236}">
                    <a16:creationId xmlns:a16="http://schemas.microsoft.com/office/drawing/2014/main" id="{50C6EE73-2002-F933-B850-A6126474CED5}"/>
                  </a:ext>
                </a:extLst>
              </p:cNvPr>
              <p:cNvSpPr/>
              <p:nvPr/>
            </p:nvSpPr>
            <p:spPr>
              <a:xfrm>
                <a:off x="2558954" y="3424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40" name="任意多边形: 形状 2039">
                <a:extLst>
                  <a:ext uri="{FF2B5EF4-FFF2-40B4-BE49-F238E27FC236}">
                    <a16:creationId xmlns:a16="http://schemas.microsoft.com/office/drawing/2014/main" id="{952D113A-9FF1-647C-9333-F295BC398C37}"/>
                  </a:ext>
                </a:extLst>
              </p:cNvPr>
              <p:cNvSpPr/>
              <p:nvPr/>
            </p:nvSpPr>
            <p:spPr>
              <a:xfrm>
                <a:off x="2468561" y="3424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41" name="任意多边形: 形状 2040">
                <a:extLst>
                  <a:ext uri="{FF2B5EF4-FFF2-40B4-BE49-F238E27FC236}">
                    <a16:creationId xmlns:a16="http://schemas.microsoft.com/office/drawing/2014/main" id="{C1855AEE-FBAD-EF75-7968-2D6E2BF2F88A}"/>
                  </a:ext>
                </a:extLst>
              </p:cNvPr>
              <p:cNvSpPr/>
              <p:nvPr/>
            </p:nvSpPr>
            <p:spPr>
              <a:xfrm>
                <a:off x="2378150" y="3424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42" name="任意多边形: 形状 2041">
                <a:extLst>
                  <a:ext uri="{FF2B5EF4-FFF2-40B4-BE49-F238E27FC236}">
                    <a16:creationId xmlns:a16="http://schemas.microsoft.com/office/drawing/2014/main" id="{6CEF001F-178F-62C9-F048-F05571FCFED4}"/>
                  </a:ext>
                </a:extLst>
              </p:cNvPr>
              <p:cNvSpPr/>
              <p:nvPr/>
            </p:nvSpPr>
            <p:spPr>
              <a:xfrm>
                <a:off x="2287757" y="3424512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43" name="任意多边形: 形状 2042">
                <a:extLst>
                  <a:ext uri="{FF2B5EF4-FFF2-40B4-BE49-F238E27FC236}">
                    <a16:creationId xmlns:a16="http://schemas.microsoft.com/office/drawing/2014/main" id="{455045D9-94B5-D1F0-12C2-DDCDB881CE33}"/>
                  </a:ext>
                </a:extLst>
              </p:cNvPr>
              <p:cNvSpPr/>
              <p:nvPr/>
            </p:nvSpPr>
            <p:spPr>
              <a:xfrm>
                <a:off x="2197347" y="3424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44" name="任意多边形: 形状 2043">
                <a:extLst>
                  <a:ext uri="{FF2B5EF4-FFF2-40B4-BE49-F238E27FC236}">
                    <a16:creationId xmlns:a16="http://schemas.microsoft.com/office/drawing/2014/main" id="{6CFC730B-9A45-57A8-69E9-0252E0D93BA5}"/>
                  </a:ext>
                </a:extLst>
              </p:cNvPr>
              <p:cNvSpPr/>
              <p:nvPr/>
            </p:nvSpPr>
            <p:spPr>
              <a:xfrm>
                <a:off x="2106953" y="3424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45" name="任意多边形: 形状 2044">
                <a:extLst>
                  <a:ext uri="{FF2B5EF4-FFF2-40B4-BE49-F238E27FC236}">
                    <a16:creationId xmlns:a16="http://schemas.microsoft.com/office/drawing/2014/main" id="{F205F4CA-1CC7-D37A-F6A9-D5087835D07A}"/>
                  </a:ext>
                </a:extLst>
              </p:cNvPr>
              <p:cNvSpPr/>
              <p:nvPr/>
            </p:nvSpPr>
            <p:spPr>
              <a:xfrm>
                <a:off x="2016543" y="3424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46" name="任意多边形: 形状 2045">
                <a:extLst>
                  <a:ext uri="{FF2B5EF4-FFF2-40B4-BE49-F238E27FC236}">
                    <a16:creationId xmlns:a16="http://schemas.microsoft.com/office/drawing/2014/main" id="{4D33D9CF-554C-E66D-4885-AAC5538795E4}"/>
                  </a:ext>
                </a:extLst>
              </p:cNvPr>
              <p:cNvSpPr/>
              <p:nvPr/>
            </p:nvSpPr>
            <p:spPr>
              <a:xfrm>
                <a:off x="1926149" y="3424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47" name="任意多边形: 形状 2046">
                <a:extLst>
                  <a:ext uri="{FF2B5EF4-FFF2-40B4-BE49-F238E27FC236}">
                    <a16:creationId xmlns:a16="http://schemas.microsoft.com/office/drawing/2014/main" id="{827C4CE7-760B-145C-525F-B9CD9EC64D7E}"/>
                  </a:ext>
                </a:extLst>
              </p:cNvPr>
              <p:cNvSpPr/>
              <p:nvPr/>
            </p:nvSpPr>
            <p:spPr>
              <a:xfrm>
                <a:off x="1835739" y="3424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48" name="任意多边形: 形状 2047">
                <a:extLst>
                  <a:ext uri="{FF2B5EF4-FFF2-40B4-BE49-F238E27FC236}">
                    <a16:creationId xmlns:a16="http://schemas.microsoft.com/office/drawing/2014/main" id="{4150BC36-5880-4B85-63F0-50005431865A}"/>
                  </a:ext>
                </a:extLst>
              </p:cNvPr>
              <p:cNvSpPr/>
              <p:nvPr/>
            </p:nvSpPr>
            <p:spPr>
              <a:xfrm>
                <a:off x="1745329" y="3424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49" name="任意多边形: 形状 2048">
                <a:extLst>
                  <a:ext uri="{FF2B5EF4-FFF2-40B4-BE49-F238E27FC236}">
                    <a16:creationId xmlns:a16="http://schemas.microsoft.com/office/drawing/2014/main" id="{CED85349-E73B-ABA6-CA79-2D1B8306A65B}"/>
                  </a:ext>
                </a:extLst>
              </p:cNvPr>
              <p:cNvSpPr/>
              <p:nvPr/>
            </p:nvSpPr>
            <p:spPr>
              <a:xfrm>
                <a:off x="1654936" y="3424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50" name="任意多边形: 形状 2049">
                <a:extLst>
                  <a:ext uri="{FF2B5EF4-FFF2-40B4-BE49-F238E27FC236}">
                    <a16:creationId xmlns:a16="http://schemas.microsoft.com/office/drawing/2014/main" id="{579595AF-64C7-8298-BF1D-D8D02C6CDC1D}"/>
                  </a:ext>
                </a:extLst>
              </p:cNvPr>
              <p:cNvSpPr/>
              <p:nvPr/>
            </p:nvSpPr>
            <p:spPr>
              <a:xfrm>
                <a:off x="1564525" y="3424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51" name="任意多边形: 形状 2050">
                <a:extLst>
                  <a:ext uri="{FF2B5EF4-FFF2-40B4-BE49-F238E27FC236}">
                    <a16:creationId xmlns:a16="http://schemas.microsoft.com/office/drawing/2014/main" id="{F0B30455-BED6-18D5-4941-349057B294E3}"/>
                  </a:ext>
                </a:extLst>
              </p:cNvPr>
              <p:cNvSpPr/>
              <p:nvPr/>
            </p:nvSpPr>
            <p:spPr>
              <a:xfrm>
                <a:off x="1474132" y="3424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52" name="任意多边形: 形状 2051">
                <a:extLst>
                  <a:ext uri="{FF2B5EF4-FFF2-40B4-BE49-F238E27FC236}">
                    <a16:creationId xmlns:a16="http://schemas.microsoft.com/office/drawing/2014/main" id="{EFEBA9D6-677F-9334-967B-33407E774C4A}"/>
                  </a:ext>
                </a:extLst>
              </p:cNvPr>
              <p:cNvSpPr/>
              <p:nvPr/>
            </p:nvSpPr>
            <p:spPr>
              <a:xfrm>
                <a:off x="1383722" y="3424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53" name="任意多边形: 形状 2052">
                <a:extLst>
                  <a:ext uri="{FF2B5EF4-FFF2-40B4-BE49-F238E27FC236}">
                    <a16:creationId xmlns:a16="http://schemas.microsoft.com/office/drawing/2014/main" id="{92CA3F13-DE89-6E45-0E6A-6F3CAD36E610}"/>
                  </a:ext>
                </a:extLst>
              </p:cNvPr>
              <p:cNvSpPr/>
              <p:nvPr/>
            </p:nvSpPr>
            <p:spPr>
              <a:xfrm>
                <a:off x="1293328" y="3424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54" name="任意多边形: 形状 2053">
                <a:extLst>
                  <a:ext uri="{FF2B5EF4-FFF2-40B4-BE49-F238E27FC236}">
                    <a16:creationId xmlns:a16="http://schemas.microsoft.com/office/drawing/2014/main" id="{202FE631-AAA4-3B82-F094-59C7BE8A7733}"/>
                  </a:ext>
                </a:extLst>
              </p:cNvPr>
              <p:cNvSpPr/>
              <p:nvPr/>
            </p:nvSpPr>
            <p:spPr>
              <a:xfrm>
                <a:off x="1202918" y="3424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55" name="任意多边形: 形状 2054">
                <a:extLst>
                  <a:ext uri="{FF2B5EF4-FFF2-40B4-BE49-F238E27FC236}">
                    <a16:creationId xmlns:a16="http://schemas.microsoft.com/office/drawing/2014/main" id="{B3C60A67-B9E1-AA7A-4D08-0A7278390B16}"/>
                  </a:ext>
                </a:extLst>
              </p:cNvPr>
              <p:cNvSpPr/>
              <p:nvPr/>
            </p:nvSpPr>
            <p:spPr>
              <a:xfrm>
                <a:off x="1112524" y="3424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56" name="任意多边形: 形状 2055">
                <a:extLst>
                  <a:ext uri="{FF2B5EF4-FFF2-40B4-BE49-F238E27FC236}">
                    <a16:creationId xmlns:a16="http://schemas.microsoft.com/office/drawing/2014/main" id="{16B9AF79-F1BF-3A88-5427-7CB2C4B474E1}"/>
                  </a:ext>
                </a:extLst>
              </p:cNvPr>
              <p:cNvSpPr/>
              <p:nvPr/>
            </p:nvSpPr>
            <p:spPr>
              <a:xfrm>
                <a:off x="1022114" y="3424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57" name="任意多边形: 形状 2056">
                <a:extLst>
                  <a:ext uri="{FF2B5EF4-FFF2-40B4-BE49-F238E27FC236}">
                    <a16:creationId xmlns:a16="http://schemas.microsoft.com/office/drawing/2014/main" id="{1329D3F3-6FB3-5910-3A85-9FDFC9F46AFF}"/>
                  </a:ext>
                </a:extLst>
              </p:cNvPr>
              <p:cNvSpPr/>
              <p:nvPr/>
            </p:nvSpPr>
            <p:spPr>
              <a:xfrm>
                <a:off x="931721" y="3424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58" name="任意多边形: 形状 2057">
                <a:extLst>
                  <a:ext uri="{FF2B5EF4-FFF2-40B4-BE49-F238E27FC236}">
                    <a16:creationId xmlns:a16="http://schemas.microsoft.com/office/drawing/2014/main" id="{0F2AD476-790E-F9D8-537F-797BCAE4D642}"/>
                  </a:ext>
                </a:extLst>
              </p:cNvPr>
              <p:cNvSpPr/>
              <p:nvPr/>
            </p:nvSpPr>
            <p:spPr>
              <a:xfrm>
                <a:off x="841311" y="3424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59" name="任意多边形: 形状 2058">
                <a:extLst>
                  <a:ext uri="{FF2B5EF4-FFF2-40B4-BE49-F238E27FC236}">
                    <a16:creationId xmlns:a16="http://schemas.microsoft.com/office/drawing/2014/main" id="{A534D502-8DC6-024A-1ED6-0C5D0D062C03}"/>
                  </a:ext>
                </a:extLst>
              </p:cNvPr>
              <p:cNvSpPr/>
              <p:nvPr/>
            </p:nvSpPr>
            <p:spPr>
              <a:xfrm>
                <a:off x="750900" y="3424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60" name="任意多边形: 形状 2059">
                <a:extLst>
                  <a:ext uri="{FF2B5EF4-FFF2-40B4-BE49-F238E27FC236}">
                    <a16:creationId xmlns:a16="http://schemas.microsoft.com/office/drawing/2014/main" id="{CC94637F-8409-0A7A-2D6D-BFA5491C00B4}"/>
                  </a:ext>
                </a:extLst>
              </p:cNvPr>
              <p:cNvSpPr/>
              <p:nvPr/>
            </p:nvSpPr>
            <p:spPr>
              <a:xfrm>
                <a:off x="4547811" y="3514923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61" name="任意多边形: 形状 2060">
                <a:extLst>
                  <a:ext uri="{FF2B5EF4-FFF2-40B4-BE49-F238E27FC236}">
                    <a16:creationId xmlns:a16="http://schemas.microsoft.com/office/drawing/2014/main" id="{76F37098-F90B-91F8-68E2-CA9C12961867}"/>
                  </a:ext>
                </a:extLst>
              </p:cNvPr>
              <p:cNvSpPr/>
              <p:nvPr/>
            </p:nvSpPr>
            <p:spPr>
              <a:xfrm>
                <a:off x="4457418" y="351492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62" name="任意多边形: 形状 2061">
                <a:extLst>
                  <a:ext uri="{FF2B5EF4-FFF2-40B4-BE49-F238E27FC236}">
                    <a16:creationId xmlns:a16="http://schemas.microsoft.com/office/drawing/2014/main" id="{527BED12-8701-42F6-75C4-5D857A76154D}"/>
                  </a:ext>
                </a:extLst>
              </p:cNvPr>
              <p:cNvSpPr/>
              <p:nvPr/>
            </p:nvSpPr>
            <p:spPr>
              <a:xfrm>
                <a:off x="4367008" y="3514923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63" name="任意多边形: 形状 2062">
                <a:extLst>
                  <a:ext uri="{FF2B5EF4-FFF2-40B4-BE49-F238E27FC236}">
                    <a16:creationId xmlns:a16="http://schemas.microsoft.com/office/drawing/2014/main" id="{00F1CC67-1B6F-545E-4F68-DE70074B1671}"/>
                  </a:ext>
                </a:extLst>
              </p:cNvPr>
              <p:cNvSpPr/>
              <p:nvPr/>
            </p:nvSpPr>
            <p:spPr>
              <a:xfrm>
                <a:off x="4276614" y="351492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64" name="任意多边形: 形状 2063">
                <a:extLst>
                  <a:ext uri="{FF2B5EF4-FFF2-40B4-BE49-F238E27FC236}">
                    <a16:creationId xmlns:a16="http://schemas.microsoft.com/office/drawing/2014/main" id="{43B2810E-96BD-CF7D-B0A0-16C07D0635E9}"/>
                  </a:ext>
                </a:extLst>
              </p:cNvPr>
              <p:cNvSpPr/>
              <p:nvPr/>
            </p:nvSpPr>
            <p:spPr>
              <a:xfrm>
                <a:off x="4186204" y="3514923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65" name="任意多边形: 形状 2064">
                <a:extLst>
                  <a:ext uri="{FF2B5EF4-FFF2-40B4-BE49-F238E27FC236}">
                    <a16:creationId xmlns:a16="http://schemas.microsoft.com/office/drawing/2014/main" id="{AE73B45A-1360-8AB7-C4DD-F60D78215EFC}"/>
                  </a:ext>
                </a:extLst>
              </p:cNvPr>
              <p:cNvSpPr/>
              <p:nvPr/>
            </p:nvSpPr>
            <p:spPr>
              <a:xfrm>
                <a:off x="4095794" y="351492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66" name="任意多边形: 形状 2065">
                <a:extLst>
                  <a:ext uri="{FF2B5EF4-FFF2-40B4-BE49-F238E27FC236}">
                    <a16:creationId xmlns:a16="http://schemas.microsoft.com/office/drawing/2014/main" id="{3B3BE362-9354-9283-EF84-73A61C1E1029}"/>
                  </a:ext>
                </a:extLst>
              </p:cNvPr>
              <p:cNvSpPr/>
              <p:nvPr/>
            </p:nvSpPr>
            <p:spPr>
              <a:xfrm>
                <a:off x="4005400" y="3514923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67" name="任意多边形: 形状 2066">
                <a:extLst>
                  <a:ext uri="{FF2B5EF4-FFF2-40B4-BE49-F238E27FC236}">
                    <a16:creationId xmlns:a16="http://schemas.microsoft.com/office/drawing/2014/main" id="{755544BE-E1A6-845E-0DEC-CD8C40CA4715}"/>
                  </a:ext>
                </a:extLst>
              </p:cNvPr>
              <p:cNvSpPr/>
              <p:nvPr/>
            </p:nvSpPr>
            <p:spPr>
              <a:xfrm>
                <a:off x="3914990" y="3514923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68" name="任意多边形: 形状 2067">
                <a:extLst>
                  <a:ext uri="{FF2B5EF4-FFF2-40B4-BE49-F238E27FC236}">
                    <a16:creationId xmlns:a16="http://schemas.microsoft.com/office/drawing/2014/main" id="{F66ABAD5-0733-6AF4-2EA8-D473AE0574A7}"/>
                  </a:ext>
                </a:extLst>
              </p:cNvPr>
              <p:cNvSpPr/>
              <p:nvPr/>
            </p:nvSpPr>
            <p:spPr>
              <a:xfrm>
                <a:off x="3824597" y="351492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69" name="任意多边形: 形状 2068">
                <a:extLst>
                  <a:ext uri="{FF2B5EF4-FFF2-40B4-BE49-F238E27FC236}">
                    <a16:creationId xmlns:a16="http://schemas.microsoft.com/office/drawing/2014/main" id="{B29C95E7-15B6-DA39-DD64-4C24068CC672}"/>
                  </a:ext>
                </a:extLst>
              </p:cNvPr>
              <p:cNvSpPr/>
              <p:nvPr/>
            </p:nvSpPr>
            <p:spPr>
              <a:xfrm>
                <a:off x="3734186" y="351492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70" name="任意多边形: 形状 2069">
                <a:extLst>
                  <a:ext uri="{FF2B5EF4-FFF2-40B4-BE49-F238E27FC236}">
                    <a16:creationId xmlns:a16="http://schemas.microsoft.com/office/drawing/2014/main" id="{0C342CEE-91B5-0FBA-EA1F-A2F97FFA2DD4}"/>
                  </a:ext>
                </a:extLst>
              </p:cNvPr>
              <p:cNvSpPr/>
              <p:nvPr/>
            </p:nvSpPr>
            <p:spPr>
              <a:xfrm>
                <a:off x="3643793" y="351492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71" name="任意多边形: 形状 2070">
                <a:extLst>
                  <a:ext uri="{FF2B5EF4-FFF2-40B4-BE49-F238E27FC236}">
                    <a16:creationId xmlns:a16="http://schemas.microsoft.com/office/drawing/2014/main" id="{D3316CC4-0D51-4D20-30B1-541A0C3D5E05}"/>
                  </a:ext>
                </a:extLst>
              </p:cNvPr>
              <p:cNvSpPr/>
              <p:nvPr/>
            </p:nvSpPr>
            <p:spPr>
              <a:xfrm>
                <a:off x="3553383" y="351492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72" name="任意多边形: 形状 2071">
                <a:extLst>
                  <a:ext uri="{FF2B5EF4-FFF2-40B4-BE49-F238E27FC236}">
                    <a16:creationId xmlns:a16="http://schemas.microsoft.com/office/drawing/2014/main" id="{EB20E3E6-0957-31CB-A712-63304A10B89A}"/>
                  </a:ext>
                </a:extLst>
              </p:cNvPr>
              <p:cNvSpPr/>
              <p:nvPr/>
            </p:nvSpPr>
            <p:spPr>
              <a:xfrm>
                <a:off x="3462989" y="351492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73" name="任意多边形: 形状 2072">
                <a:extLst>
                  <a:ext uri="{FF2B5EF4-FFF2-40B4-BE49-F238E27FC236}">
                    <a16:creationId xmlns:a16="http://schemas.microsoft.com/office/drawing/2014/main" id="{FE76B3AC-E71C-A860-89C4-48449F537E5F}"/>
                  </a:ext>
                </a:extLst>
              </p:cNvPr>
              <p:cNvSpPr/>
              <p:nvPr/>
            </p:nvSpPr>
            <p:spPr>
              <a:xfrm>
                <a:off x="3372579" y="3514923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74" name="任意多边形: 形状 2073">
                <a:extLst>
                  <a:ext uri="{FF2B5EF4-FFF2-40B4-BE49-F238E27FC236}">
                    <a16:creationId xmlns:a16="http://schemas.microsoft.com/office/drawing/2014/main" id="{3D859D1F-A46B-3FA4-2100-2571F680D391}"/>
                  </a:ext>
                </a:extLst>
              </p:cNvPr>
              <p:cNvSpPr/>
              <p:nvPr/>
            </p:nvSpPr>
            <p:spPr>
              <a:xfrm>
                <a:off x="3282186" y="3514923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75" name="任意多边形: 形状 2074">
                <a:extLst>
                  <a:ext uri="{FF2B5EF4-FFF2-40B4-BE49-F238E27FC236}">
                    <a16:creationId xmlns:a16="http://schemas.microsoft.com/office/drawing/2014/main" id="{96B5FA5F-9E1C-DCE3-EE89-6A82F755684F}"/>
                  </a:ext>
                </a:extLst>
              </p:cNvPr>
              <p:cNvSpPr/>
              <p:nvPr/>
            </p:nvSpPr>
            <p:spPr>
              <a:xfrm>
                <a:off x="3191775" y="351492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76" name="任意多边形: 形状 2075">
                <a:extLst>
                  <a:ext uri="{FF2B5EF4-FFF2-40B4-BE49-F238E27FC236}">
                    <a16:creationId xmlns:a16="http://schemas.microsoft.com/office/drawing/2014/main" id="{F7B4FC36-9C80-29AF-688E-2ECBBA3007BC}"/>
                  </a:ext>
                </a:extLst>
              </p:cNvPr>
              <p:cNvSpPr/>
              <p:nvPr/>
            </p:nvSpPr>
            <p:spPr>
              <a:xfrm>
                <a:off x="3101382" y="351492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77" name="任意多边形: 形状 2076">
                <a:extLst>
                  <a:ext uri="{FF2B5EF4-FFF2-40B4-BE49-F238E27FC236}">
                    <a16:creationId xmlns:a16="http://schemas.microsoft.com/office/drawing/2014/main" id="{18B0C26F-4712-F725-3A0B-497E0BF813CF}"/>
                  </a:ext>
                </a:extLst>
              </p:cNvPr>
              <p:cNvSpPr/>
              <p:nvPr/>
            </p:nvSpPr>
            <p:spPr>
              <a:xfrm>
                <a:off x="3010972" y="351492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78" name="任意多边形: 形状 2077">
                <a:extLst>
                  <a:ext uri="{FF2B5EF4-FFF2-40B4-BE49-F238E27FC236}">
                    <a16:creationId xmlns:a16="http://schemas.microsoft.com/office/drawing/2014/main" id="{DEE6C0A7-CF76-32EE-D357-915A64C5B288}"/>
                  </a:ext>
                </a:extLst>
              </p:cNvPr>
              <p:cNvSpPr/>
              <p:nvPr/>
            </p:nvSpPr>
            <p:spPr>
              <a:xfrm>
                <a:off x="2920561" y="351492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79" name="任意多边形: 形状 2078">
                <a:extLst>
                  <a:ext uri="{FF2B5EF4-FFF2-40B4-BE49-F238E27FC236}">
                    <a16:creationId xmlns:a16="http://schemas.microsoft.com/office/drawing/2014/main" id="{0062AA77-4F0D-D854-788F-225C8B36D6B6}"/>
                  </a:ext>
                </a:extLst>
              </p:cNvPr>
              <p:cNvSpPr/>
              <p:nvPr/>
            </p:nvSpPr>
            <p:spPr>
              <a:xfrm>
                <a:off x="2830168" y="3514923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80" name="任意多边形: 形状 2079">
                <a:extLst>
                  <a:ext uri="{FF2B5EF4-FFF2-40B4-BE49-F238E27FC236}">
                    <a16:creationId xmlns:a16="http://schemas.microsoft.com/office/drawing/2014/main" id="{6949DDBA-DE3B-4755-4664-FAB989121662}"/>
                  </a:ext>
                </a:extLst>
              </p:cNvPr>
              <p:cNvSpPr/>
              <p:nvPr/>
            </p:nvSpPr>
            <p:spPr>
              <a:xfrm>
                <a:off x="2739758" y="3514923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81" name="任意多边形: 形状 2080">
                <a:extLst>
                  <a:ext uri="{FF2B5EF4-FFF2-40B4-BE49-F238E27FC236}">
                    <a16:creationId xmlns:a16="http://schemas.microsoft.com/office/drawing/2014/main" id="{9504035B-7376-60E8-9330-F439DB78391A}"/>
                  </a:ext>
                </a:extLst>
              </p:cNvPr>
              <p:cNvSpPr/>
              <p:nvPr/>
            </p:nvSpPr>
            <p:spPr>
              <a:xfrm>
                <a:off x="2649364" y="351492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82" name="任意多边形: 形状 2081">
                <a:extLst>
                  <a:ext uri="{FF2B5EF4-FFF2-40B4-BE49-F238E27FC236}">
                    <a16:creationId xmlns:a16="http://schemas.microsoft.com/office/drawing/2014/main" id="{429F357C-B9BC-C120-FDEA-8D472D2746E4}"/>
                  </a:ext>
                </a:extLst>
              </p:cNvPr>
              <p:cNvSpPr/>
              <p:nvPr/>
            </p:nvSpPr>
            <p:spPr>
              <a:xfrm>
                <a:off x="2558954" y="351492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83" name="任意多边形: 形状 2082">
                <a:extLst>
                  <a:ext uri="{FF2B5EF4-FFF2-40B4-BE49-F238E27FC236}">
                    <a16:creationId xmlns:a16="http://schemas.microsoft.com/office/drawing/2014/main" id="{E550309E-2B2B-6450-A670-65C911A6382A}"/>
                  </a:ext>
                </a:extLst>
              </p:cNvPr>
              <p:cNvSpPr/>
              <p:nvPr/>
            </p:nvSpPr>
            <p:spPr>
              <a:xfrm>
                <a:off x="2468561" y="351492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84" name="任意多边形: 形状 2083">
                <a:extLst>
                  <a:ext uri="{FF2B5EF4-FFF2-40B4-BE49-F238E27FC236}">
                    <a16:creationId xmlns:a16="http://schemas.microsoft.com/office/drawing/2014/main" id="{BD7FBB81-9508-B0DC-93A4-736B4478A27E}"/>
                  </a:ext>
                </a:extLst>
              </p:cNvPr>
              <p:cNvSpPr/>
              <p:nvPr/>
            </p:nvSpPr>
            <p:spPr>
              <a:xfrm>
                <a:off x="2378150" y="351492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85" name="任意多边形: 形状 2084">
                <a:extLst>
                  <a:ext uri="{FF2B5EF4-FFF2-40B4-BE49-F238E27FC236}">
                    <a16:creationId xmlns:a16="http://schemas.microsoft.com/office/drawing/2014/main" id="{418C0A18-63F9-685B-1157-389E49747D77}"/>
                  </a:ext>
                </a:extLst>
              </p:cNvPr>
              <p:cNvSpPr/>
              <p:nvPr/>
            </p:nvSpPr>
            <p:spPr>
              <a:xfrm>
                <a:off x="2287757" y="3514923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86" name="任意多边形: 形状 2085">
                <a:extLst>
                  <a:ext uri="{FF2B5EF4-FFF2-40B4-BE49-F238E27FC236}">
                    <a16:creationId xmlns:a16="http://schemas.microsoft.com/office/drawing/2014/main" id="{9E78B7A1-CD37-F492-84CC-258F2E8AC8A3}"/>
                  </a:ext>
                </a:extLst>
              </p:cNvPr>
              <p:cNvSpPr/>
              <p:nvPr/>
            </p:nvSpPr>
            <p:spPr>
              <a:xfrm>
                <a:off x="2197347" y="351492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87" name="任意多边形: 形状 2086">
                <a:extLst>
                  <a:ext uri="{FF2B5EF4-FFF2-40B4-BE49-F238E27FC236}">
                    <a16:creationId xmlns:a16="http://schemas.microsoft.com/office/drawing/2014/main" id="{87C64552-10E4-5F29-C5FA-0324E25CC2DC}"/>
                  </a:ext>
                </a:extLst>
              </p:cNvPr>
              <p:cNvSpPr/>
              <p:nvPr/>
            </p:nvSpPr>
            <p:spPr>
              <a:xfrm>
                <a:off x="2106953" y="351492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88" name="任意多边形: 形状 2087">
                <a:extLst>
                  <a:ext uri="{FF2B5EF4-FFF2-40B4-BE49-F238E27FC236}">
                    <a16:creationId xmlns:a16="http://schemas.microsoft.com/office/drawing/2014/main" id="{C0619FB8-51DC-3B9D-5BBA-4A06E8362DAC}"/>
                  </a:ext>
                </a:extLst>
              </p:cNvPr>
              <p:cNvSpPr/>
              <p:nvPr/>
            </p:nvSpPr>
            <p:spPr>
              <a:xfrm>
                <a:off x="2016543" y="351492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89" name="任意多边形: 形状 2088">
                <a:extLst>
                  <a:ext uri="{FF2B5EF4-FFF2-40B4-BE49-F238E27FC236}">
                    <a16:creationId xmlns:a16="http://schemas.microsoft.com/office/drawing/2014/main" id="{3C6E0D10-83D0-E188-E8AC-B31FD01AF5DB}"/>
                  </a:ext>
                </a:extLst>
              </p:cNvPr>
              <p:cNvSpPr/>
              <p:nvPr/>
            </p:nvSpPr>
            <p:spPr>
              <a:xfrm>
                <a:off x="1926149" y="351492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90" name="任意多边形: 形状 2089">
                <a:extLst>
                  <a:ext uri="{FF2B5EF4-FFF2-40B4-BE49-F238E27FC236}">
                    <a16:creationId xmlns:a16="http://schemas.microsoft.com/office/drawing/2014/main" id="{1A29DB59-C4B1-680C-A1BC-4729813D629D}"/>
                  </a:ext>
                </a:extLst>
              </p:cNvPr>
              <p:cNvSpPr/>
              <p:nvPr/>
            </p:nvSpPr>
            <p:spPr>
              <a:xfrm>
                <a:off x="1835739" y="351492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91" name="任意多边形: 形状 2090">
                <a:extLst>
                  <a:ext uri="{FF2B5EF4-FFF2-40B4-BE49-F238E27FC236}">
                    <a16:creationId xmlns:a16="http://schemas.microsoft.com/office/drawing/2014/main" id="{99B04CB3-D190-6CC3-2B6F-5445A2AEE81A}"/>
                  </a:ext>
                </a:extLst>
              </p:cNvPr>
              <p:cNvSpPr/>
              <p:nvPr/>
            </p:nvSpPr>
            <p:spPr>
              <a:xfrm>
                <a:off x="1745329" y="351492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92" name="任意多边形: 形状 2091">
                <a:extLst>
                  <a:ext uri="{FF2B5EF4-FFF2-40B4-BE49-F238E27FC236}">
                    <a16:creationId xmlns:a16="http://schemas.microsoft.com/office/drawing/2014/main" id="{6ACAF7F0-8826-51C1-4A30-B71ADF9EC17F}"/>
                  </a:ext>
                </a:extLst>
              </p:cNvPr>
              <p:cNvSpPr/>
              <p:nvPr/>
            </p:nvSpPr>
            <p:spPr>
              <a:xfrm>
                <a:off x="1654936" y="351492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93" name="任意多边形: 形状 2092">
                <a:extLst>
                  <a:ext uri="{FF2B5EF4-FFF2-40B4-BE49-F238E27FC236}">
                    <a16:creationId xmlns:a16="http://schemas.microsoft.com/office/drawing/2014/main" id="{BCF3B839-E194-6B8A-51BD-234FE041E142}"/>
                  </a:ext>
                </a:extLst>
              </p:cNvPr>
              <p:cNvSpPr/>
              <p:nvPr/>
            </p:nvSpPr>
            <p:spPr>
              <a:xfrm>
                <a:off x="1564525" y="351492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94" name="任意多边形: 形状 2093">
                <a:extLst>
                  <a:ext uri="{FF2B5EF4-FFF2-40B4-BE49-F238E27FC236}">
                    <a16:creationId xmlns:a16="http://schemas.microsoft.com/office/drawing/2014/main" id="{FB48D52A-F740-4CFB-E8D7-5CA1637808DA}"/>
                  </a:ext>
                </a:extLst>
              </p:cNvPr>
              <p:cNvSpPr/>
              <p:nvPr/>
            </p:nvSpPr>
            <p:spPr>
              <a:xfrm>
                <a:off x="1474132" y="351492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95" name="任意多边形: 形状 2094">
                <a:extLst>
                  <a:ext uri="{FF2B5EF4-FFF2-40B4-BE49-F238E27FC236}">
                    <a16:creationId xmlns:a16="http://schemas.microsoft.com/office/drawing/2014/main" id="{22C3DB61-1DCB-59B1-F8EA-8FCB3A19B9B9}"/>
                  </a:ext>
                </a:extLst>
              </p:cNvPr>
              <p:cNvSpPr/>
              <p:nvPr/>
            </p:nvSpPr>
            <p:spPr>
              <a:xfrm>
                <a:off x="1383722" y="351492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96" name="任意多边形: 形状 2095">
                <a:extLst>
                  <a:ext uri="{FF2B5EF4-FFF2-40B4-BE49-F238E27FC236}">
                    <a16:creationId xmlns:a16="http://schemas.microsoft.com/office/drawing/2014/main" id="{CB066647-ECAE-169C-0FD6-6CD8B66C1ACB}"/>
                  </a:ext>
                </a:extLst>
              </p:cNvPr>
              <p:cNvSpPr/>
              <p:nvPr/>
            </p:nvSpPr>
            <p:spPr>
              <a:xfrm>
                <a:off x="1293328" y="351492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97" name="任意多边形: 形状 2096">
                <a:extLst>
                  <a:ext uri="{FF2B5EF4-FFF2-40B4-BE49-F238E27FC236}">
                    <a16:creationId xmlns:a16="http://schemas.microsoft.com/office/drawing/2014/main" id="{F68A87CA-CB30-8D13-79C1-8B89492C06FA}"/>
                  </a:ext>
                </a:extLst>
              </p:cNvPr>
              <p:cNvSpPr/>
              <p:nvPr/>
            </p:nvSpPr>
            <p:spPr>
              <a:xfrm>
                <a:off x="1202918" y="351492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98" name="任意多边形: 形状 2097">
                <a:extLst>
                  <a:ext uri="{FF2B5EF4-FFF2-40B4-BE49-F238E27FC236}">
                    <a16:creationId xmlns:a16="http://schemas.microsoft.com/office/drawing/2014/main" id="{962C4B52-EB61-C216-D48C-C7B15A02D4DD}"/>
                  </a:ext>
                </a:extLst>
              </p:cNvPr>
              <p:cNvSpPr/>
              <p:nvPr/>
            </p:nvSpPr>
            <p:spPr>
              <a:xfrm>
                <a:off x="1112524" y="351492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99" name="任意多边形: 形状 2098">
                <a:extLst>
                  <a:ext uri="{FF2B5EF4-FFF2-40B4-BE49-F238E27FC236}">
                    <a16:creationId xmlns:a16="http://schemas.microsoft.com/office/drawing/2014/main" id="{9A505DBD-D2D1-DDED-6262-340C718BFA4E}"/>
                  </a:ext>
                </a:extLst>
              </p:cNvPr>
              <p:cNvSpPr/>
              <p:nvPr/>
            </p:nvSpPr>
            <p:spPr>
              <a:xfrm>
                <a:off x="1022114" y="351492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00" name="任意多边形: 形状 2099">
                <a:extLst>
                  <a:ext uri="{FF2B5EF4-FFF2-40B4-BE49-F238E27FC236}">
                    <a16:creationId xmlns:a16="http://schemas.microsoft.com/office/drawing/2014/main" id="{7AD02E84-05FA-09FD-17FD-AF9A8EB96BFB}"/>
                  </a:ext>
                </a:extLst>
              </p:cNvPr>
              <p:cNvSpPr/>
              <p:nvPr/>
            </p:nvSpPr>
            <p:spPr>
              <a:xfrm>
                <a:off x="931721" y="351492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01" name="任意多边形: 形状 2100">
                <a:extLst>
                  <a:ext uri="{FF2B5EF4-FFF2-40B4-BE49-F238E27FC236}">
                    <a16:creationId xmlns:a16="http://schemas.microsoft.com/office/drawing/2014/main" id="{CEB33246-EDCE-6291-738D-5BB029EB50F0}"/>
                  </a:ext>
                </a:extLst>
              </p:cNvPr>
              <p:cNvSpPr/>
              <p:nvPr/>
            </p:nvSpPr>
            <p:spPr>
              <a:xfrm>
                <a:off x="841311" y="351492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02" name="任意多边形: 形状 2101">
                <a:extLst>
                  <a:ext uri="{FF2B5EF4-FFF2-40B4-BE49-F238E27FC236}">
                    <a16:creationId xmlns:a16="http://schemas.microsoft.com/office/drawing/2014/main" id="{C3B1476F-E751-3981-7F4D-1879193D64F0}"/>
                  </a:ext>
                </a:extLst>
              </p:cNvPr>
              <p:cNvSpPr/>
              <p:nvPr/>
            </p:nvSpPr>
            <p:spPr>
              <a:xfrm>
                <a:off x="750900" y="351492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03" name="任意多边形: 形状 2102">
                <a:extLst>
                  <a:ext uri="{FF2B5EF4-FFF2-40B4-BE49-F238E27FC236}">
                    <a16:creationId xmlns:a16="http://schemas.microsoft.com/office/drawing/2014/main" id="{DACA27E2-3FC9-7232-D040-790F460A8146}"/>
                  </a:ext>
                </a:extLst>
              </p:cNvPr>
              <p:cNvSpPr/>
              <p:nvPr/>
            </p:nvSpPr>
            <p:spPr>
              <a:xfrm>
                <a:off x="660507" y="351492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04" name="任意多边形: 形状 2103">
                <a:extLst>
                  <a:ext uri="{FF2B5EF4-FFF2-40B4-BE49-F238E27FC236}">
                    <a16:creationId xmlns:a16="http://schemas.microsoft.com/office/drawing/2014/main" id="{3BABC96A-3B96-9F09-7CC3-07BCFA72EE4D}"/>
                  </a:ext>
                </a:extLst>
              </p:cNvPr>
              <p:cNvSpPr/>
              <p:nvPr/>
            </p:nvSpPr>
            <p:spPr>
              <a:xfrm>
                <a:off x="4547811" y="3605316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05" name="任意多边形: 形状 2104">
                <a:extLst>
                  <a:ext uri="{FF2B5EF4-FFF2-40B4-BE49-F238E27FC236}">
                    <a16:creationId xmlns:a16="http://schemas.microsoft.com/office/drawing/2014/main" id="{32086E96-5373-6FF3-BB65-F54D3C5FA8BC}"/>
                  </a:ext>
                </a:extLst>
              </p:cNvPr>
              <p:cNvSpPr/>
              <p:nvPr/>
            </p:nvSpPr>
            <p:spPr>
              <a:xfrm>
                <a:off x="4457418" y="360531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06" name="任意多边形: 形状 2105">
                <a:extLst>
                  <a:ext uri="{FF2B5EF4-FFF2-40B4-BE49-F238E27FC236}">
                    <a16:creationId xmlns:a16="http://schemas.microsoft.com/office/drawing/2014/main" id="{FD5C3E28-32B5-EA31-13AB-A1C1FD408F93}"/>
                  </a:ext>
                </a:extLst>
              </p:cNvPr>
              <p:cNvSpPr/>
              <p:nvPr/>
            </p:nvSpPr>
            <p:spPr>
              <a:xfrm>
                <a:off x="4367008" y="3605316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07" name="任意多边形: 形状 2106">
                <a:extLst>
                  <a:ext uri="{FF2B5EF4-FFF2-40B4-BE49-F238E27FC236}">
                    <a16:creationId xmlns:a16="http://schemas.microsoft.com/office/drawing/2014/main" id="{4C3F2399-267B-BC86-35AD-DCFB9B571961}"/>
                  </a:ext>
                </a:extLst>
              </p:cNvPr>
              <p:cNvSpPr/>
              <p:nvPr/>
            </p:nvSpPr>
            <p:spPr>
              <a:xfrm>
                <a:off x="4276614" y="360531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08" name="任意多边形: 形状 2107">
                <a:extLst>
                  <a:ext uri="{FF2B5EF4-FFF2-40B4-BE49-F238E27FC236}">
                    <a16:creationId xmlns:a16="http://schemas.microsoft.com/office/drawing/2014/main" id="{99DE02C0-EF45-70D1-23E5-15BA9F526734}"/>
                  </a:ext>
                </a:extLst>
              </p:cNvPr>
              <p:cNvSpPr/>
              <p:nvPr/>
            </p:nvSpPr>
            <p:spPr>
              <a:xfrm>
                <a:off x="4186204" y="3605316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09" name="任意多边形: 形状 2108">
                <a:extLst>
                  <a:ext uri="{FF2B5EF4-FFF2-40B4-BE49-F238E27FC236}">
                    <a16:creationId xmlns:a16="http://schemas.microsoft.com/office/drawing/2014/main" id="{98AB1688-3FD4-04A2-3D2F-FEC48E212D3D}"/>
                  </a:ext>
                </a:extLst>
              </p:cNvPr>
              <p:cNvSpPr/>
              <p:nvPr/>
            </p:nvSpPr>
            <p:spPr>
              <a:xfrm>
                <a:off x="4095794" y="360531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10" name="任意多边形: 形状 2109">
                <a:extLst>
                  <a:ext uri="{FF2B5EF4-FFF2-40B4-BE49-F238E27FC236}">
                    <a16:creationId xmlns:a16="http://schemas.microsoft.com/office/drawing/2014/main" id="{F04C6594-9A31-924C-4366-4B020451F22A}"/>
                  </a:ext>
                </a:extLst>
              </p:cNvPr>
              <p:cNvSpPr/>
              <p:nvPr/>
            </p:nvSpPr>
            <p:spPr>
              <a:xfrm>
                <a:off x="4005400" y="3605316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11" name="任意多边形: 形状 2110">
                <a:extLst>
                  <a:ext uri="{FF2B5EF4-FFF2-40B4-BE49-F238E27FC236}">
                    <a16:creationId xmlns:a16="http://schemas.microsoft.com/office/drawing/2014/main" id="{3AAA9AFB-9C5C-E362-05BC-C47C76D360BE}"/>
                  </a:ext>
                </a:extLst>
              </p:cNvPr>
              <p:cNvSpPr/>
              <p:nvPr/>
            </p:nvSpPr>
            <p:spPr>
              <a:xfrm>
                <a:off x="3914990" y="3605316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12" name="任意多边形: 形状 2111">
                <a:extLst>
                  <a:ext uri="{FF2B5EF4-FFF2-40B4-BE49-F238E27FC236}">
                    <a16:creationId xmlns:a16="http://schemas.microsoft.com/office/drawing/2014/main" id="{3AC5C2F4-2672-0D25-D5EE-B97EADEB80FC}"/>
                  </a:ext>
                </a:extLst>
              </p:cNvPr>
              <p:cNvSpPr/>
              <p:nvPr/>
            </p:nvSpPr>
            <p:spPr>
              <a:xfrm>
                <a:off x="3824597" y="360531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13" name="任意多边形: 形状 2112">
                <a:extLst>
                  <a:ext uri="{FF2B5EF4-FFF2-40B4-BE49-F238E27FC236}">
                    <a16:creationId xmlns:a16="http://schemas.microsoft.com/office/drawing/2014/main" id="{603CEA27-80DC-E873-1D85-66ACF223960C}"/>
                  </a:ext>
                </a:extLst>
              </p:cNvPr>
              <p:cNvSpPr/>
              <p:nvPr/>
            </p:nvSpPr>
            <p:spPr>
              <a:xfrm>
                <a:off x="3734186" y="360531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14" name="任意多边形: 形状 2113">
                <a:extLst>
                  <a:ext uri="{FF2B5EF4-FFF2-40B4-BE49-F238E27FC236}">
                    <a16:creationId xmlns:a16="http://schemas.microsoft.com/office/drawing/2014/main" id="{0B6CB5E8-91E6-7371-8F8B-4D82438CC5D9}"/>
                  </a:ext>
                </a:extLst>
              </p:cNvPr>
              <p:cNvSpPr/>
              <p:nvPr/>
            </p:nvSpPr>
            <p:spPr>
              <a:xfrm>
                <a:off x="3643793" y="360531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15" name="任意多边形: 形状 2114">
                <a:extLst>
                  <a:ext uri="{FF2B5EF4-FFF2-40B4-BE49-F238E27FC236}">
                    <a16:creationId xmlns:a16="http://schemas.microsoft.com/office/drawing/2014/main" id="{133650B0-E8F6-AB7B-D7E3-8D3194DA1C8D}"/>
                  </a:ext>
                </a:extLst>
              </p:cNvPr>
              <p:cNvSpPr/>
              <p:nvPr/>
            </p:nvSpPr>
            <p:spPr>
              <a:xfrm>
                <a:off x="3553383" y="360531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16" name="任意多边形: 形状 2115">
                <a:extLst>
                  <a:ext uri="{FF2B5EF4-FFF2-40B4-BE49-F238E27FC236}">
                    <a16:creationId xmlns:a16="http://schemas.microsoft.com/office/drawing/2014/main" id="{870BC297-E6D1-CDD2-1BC1-7948FB096100}"/>
                  </a:ext>
                </a:extLst>
              </p:cNvPr>
              <p:cNvSpPr/>
              <p:nvPr/>
            </p:nvSpPr>
            <p:spPr>
              <a:xfrm>
                <a:off x="3462989" y="360531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17" name="任意多边形: 形状 2116">
                <a:extLst>
                  <a:ext uri="{FF2B5EF4-FFF2-40B4-BE49-F238E27FC236}">
                    <a16:creationId xmlns:a16="http://schemas.microsoft.com/office/drawing/2014/main" id="{7B1F2FD7-4700-24A1-B6B4-B48ADF325A39}"/>
                  </a:ext>
                </a:extLst>
              </p:cNvPr>
              <p:cNvSpPr/>
              <p:nvPr/>
            </p:nvSpPr>
            <p:spPr>
              <a:xfrm>
                <a:off x="3372579" y="3605316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18" name="任意多边形: 形状 2117">
                <a:extLst>
                  <a:ext uri="{FF2B5EF4-FFF2-40B4-BE49-F238E27FC236}">
                    <a16:creationId xmlns:a16="http://schemas.microsoft.com/office/drawing/2014/main" id="{54ABD72B-270F-21A2-05A0-92FB6E60C082}"/>
                  </a:ext>
                </a:extLst>
              </p:cNvPr>
              <p:cNvSpPr/>
              <p:nvPr/>
            </p:nvSpPr>
            <p:spPr>
              <a:xfrm>
                <a:off x="3282186" y="3605316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19" name="任意多边形: 形状 2118">
                <a:extLst>
                  <a:ext uri="{FF2B5EF4-FFF2-40B4-BE49-F238E27FC236}">
                    <a16:creationId xmlns:a16="http://schemas.microsoft.com/office/drawing/2014/main" id="{41176CA3-BFA0-7835-B3C2-12314ACBBE29}"/>
                  </a:ext>
                </a:extLst>
              </p:cNvPr>
              <p:cNvSpPr/>
              <p:nvPr/>
            </p:nvSpPr>
            <p:spPr>
              <a:xfrm>
                <a:off x="3191775" y="360531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20" name="任意多边形: 形状 2119">
                <a:extLst>
                  <a:ext uri="{FF2B5EF4-FFF2-40B4-BE49-F238E27FC236}">
                    <a16:creationId xmlns:a16="http://schemas.microsoft.com/office/drawing/2014/main" id="{C8A5B801-9938-30FE-800C-08CE87ECB424}"/>
                  </a:ext>
                </a:extLst>
              </p:cNvPr>
              <p:cNvSpPr/>
              <p:nvPr/>
            </p:nvSpPr>
            <p:spPr>
              <a:xfrm>
                <a:off x="3101382" y="360531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21" name="任意多边形: 形状 2120">
                <a:extLst>
                  <a:ext uri="{FF2B5EF4-FFF2-40B4-BE49-F238E27FC236}">
                    <a16:creationId xmlns:a16="http://schemas.microsoft.com/office/drawing/2014/main" id="{380807D3-AE5E-2054-B45C-8C8727224C8C}"/>
                  </a:ext>
                </a:extLst>
              </p:cNvPr>
              <p:cNvSpPr/>
              <p:nvPr/>
            </p:nvSpPr>
            <p:spPr>
              <a:xfrm>
                <a:off x="3010972" y="360531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22" name="任意多边形: 形状 2121">
                <a:extLst>
                  <a:ext uri="{FF2B5EF4-FFF2-40B4-BE49-F238E27FC236}">
                    <a16:creationId xmlns:a16="http://schemas.microsoft.com/office/drawing/2014/main" id="{8708854A-1604-F4BA-D4FB-99980B9130CB}"/>
                  </a:ext>
                </a:extLst>
              </p:cNvPr>
              <p:cNvSpPr/>
              <p:nvPr/>
            </p:nvSpPr>
            <p:spPr>
              <a:xfrm>
                <a:off x="2920561" y="360531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23" name="任意多边形: 形状 2122">
                <a:extLst>
                  <a:ext uri="{FF2B5EF4-FFF2-40B4-BE49-F238E27FC236}">
                    <a16:creationId xmlns:a16="http://schemas.microsoft.com/office/drawing/2014/main" id="{FB1FC151-EB95-73B5-C5D0-BE3FF536A95E}"/>
                  </a:ext>
                </a:extLst>
              </p:cNvPr>
              <p:cNvSpPr/>
              <p:nvPr/>
            </p:nvSpPr>
            <p:spPr>
              <a:xfrm>
                <a:off x="2830168" y="3605316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24" name="任意多边形: 形状 2123">
                <a:extLst>
                  <a:ext uri="{FF2B5EF4-FFF2-40B4-BE49-F238E27FC236}">
                    <a16:creationId xmlns:a16="http://schemas.microsoft.com/office/drawing/2014/main" id="{D6C94527-5EAE-BF8F-1589-0C96A7C974E7}"/>
                  </a:ext>
                </a:extLst>
              </p:cNvPr>
              <p:cNvSpPr/>
              <p:nvPr/>
            </p:nvSpPr>
            <p:spPr>
              <a:xfrm>
                <a:off x="2739758" y="3605316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25" name="任意多边形: 形状 2124">
                <a:extLst>
                  <a:ext uri="{FF2B5EF4-FFF2-40B4-BE49-F238E27FC236}">
                    <a16:creationId xmlns:a16="http://schemas.microsoft.com/office/drawing/2014/main" id="{4BA41E7A-2D7E-D2A0-5A86-A0467EF8DB86}"/>
                  </a:ext>
                </a:extLst>
              </p:cNvPr>
              <p:cNvSpPr/>
              <p:nvPr/>
            </p:nvSpPr>
            <p:spPr>
              <a:xfrm>
                <a:off x="2649364" y="360531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26" name="任意多边形: 形状 2125">
                <a:extLst>
                  <a:ext uri="{FF2B5EF4-FFF2-40B4-BE49-F238E27FC236}">
                    <a16:creationId xmlns:a16="http://schemas.microsoft.com/office/drawing/2014/main" id="{6A4BD899-7029-32A8-CB8F-7EBF92EEF9DD}"/>
                  </a:ext>
                </a:extLst>
              </p:cNvPr>
              <p:cNvSpPr/>
              <p:nvPr/>
            </p:nvSpPr>
            <p:spPr>
              <a:xfrm>
                <a:off x="2558954" y="360531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27" name="任意多边形: 形状 2126">
                <a:extLst>
                  <a:ext uri="{FF2B5EF4-FFF2-40B4-BE49-F238E27FC236}">
                    <a16:creationId xmlns:a16="http://schemas.microsoft.com/office/drawing/2014/main" id="{BCB54E83-3930-50C0-EDCF-EDB7BDB45548}"/>
                  </a:ext>
                </a:extLst>
              </p:cNvPr>
              <p:cNvSpPr/>
              <p:nvPr/>
            </p:nvSpPr>
            <p:spPr>
              <a:xfrm>
                <a:off x="2468561" y="360531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28" name="任意多边形: 形状 2127">
                <a:extLst>
                  <a:ext uri="{FF2B5EF4-FFF2-40B4-BE49-F238E27FC236}">
                    <a16:creationId xmlns:a16="http://schemas.microsoft.com/office/drawing/2014/main" id="{CE1E7AAE-DAC6-23B2-685B-AC26576B745C}"/>
                  </a:ext>
                </a:extLst>
              </p:cNvPr>
              <p:cNvSpPr/>
              <p:nvPr/>
            </p:nvSpPr>
            <p:spPr>
              <a:xfrm>
                <a:off x="2378150" y="360531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29" name="任意多边形: 形状 2128">
                <a:extLst>
                  <a:ext uri="{FF2B5EF4-FFF2-40B4-BE49-F238E27FC236}">
                    <a16:creationId xmlns:a16="http://schemas.microsoft.com/office/drawing/2014/main" id="{919E5DD7-D9A1-6BCD-5261-5A6829909764}"/>
                  </a:ext>
                </a:extLst>
              </p:cNvPr>
              <p:cNvSpPr/>
              <p:nvPr/>
            </p:nvSpPr>
            <p:spPr>
              <a:xfrm>
                <a:off x="2287757" y="3605316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30" name="任意多边形: 形状 2129">
                <a:extLst>
                  <a:ext uri="{FF2B5EF4-FFF2-40B4-BE49-F238E27FC236}">
                    <a16:creationId xmlns:a16="http://schemas.microsoft.com/office/drawing/2014/main" id="{AEF84986-DB92-634B-F6F6-44ED243F9A27}"/>
                  </a:ext>
                </a:extLst>
              </p:cNvPr>
              <p:cNvSpPr/>
              <p:nvPr/>
            </p:nvSpPr>
            <p:spPr>
              <a:xfrm>
                <a:off x="2197347" y="360531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31" name="任意多边形: 形状 2130">
                <a:extLst>
                  <a:ext uri="{FF2B5EF4-FFF2-40B4-BE49-F238E27FC236}">
                    <a16:creationId xmlns:a16="http://schemas.microsoft.com/office/drawing/2014/main" id="{37AF7666-9415-C578-5DB5-DD1FB4C888B9}"/>
                  </a:ext>
                </a:extLst>
              </p:cNvPr>
              <p:cNvSpPr/>
              <p:nvPr/>
            </p:nvSpPr>
            <p:spPr>
              <a:xfrm>
                <a:off x="2106953" y="360531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32" name="任意多边形: 形状 2131">
                <a:extLst>
                  <a:ext uri="{FF2B5EF4-FFF2-40B4-BE49-F238E27FC236}">
                    <a16:creationId xmlns:a16="http://schemas.microsoft.com/office/drawing/2014/main" id="{8BEC9444-6F30-48E8-A977-90B347C402ED}"/>
                  </a:ext>
                </a:extLst>
              </p:cNvPr>
              <p:cNvSpPr/>
              <p:nvPr/>
            </p:nvSpPr>
            <p:spPr>
              <a:xfrm>
                <a:off x="2016543" y="360531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33" name="任意多边形: 形状 2132">
                <a:extLst>
                  <a:ext uri="{FF2B5EF4-FFF2-40B4-BE49-F238E27FC236}">
                    <a16:creationId xmlns:a16="http://schemas.microsoft.com/office/drawing/2014/main" id="{F0367045-44F2-FB19-F488-F7A8A92C94FF}"/>
                  </a:ext>
                </a:extLst>
              </p:cNvPr>
              <p:cNvSpPr/>
              <p:nvPr/>
            </p:nvSpPr>
            <p:spPr>
              <a:xfrm>
                <a:off x="1926149" y="360531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34" name="任意多边形: 形状 2133">
                <a:extLst>
                  <a:ext uri="{FF2B5EF4-FFF2-40B4-BE49-F238E27FC236}">
                    <a16:creationId xmlns:a16="http://schemas.microsoft.com/office/drawing/2014/main" id="{D438172E-B763-2811-0846-CF6191507234}"/>
                  </a:ext>
                </a:extLst>
              </p:cNvPr>
              <p:cNvSpPr/>
              <p:nvPr/>
            </p:nvSpPr>
            <p:spPr>
              <a:xfrm>
                <a:off x="1835739" y="360531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35" name="任意多边形: 形状 2134">
                <a:extLst>
                  <a:ext uri="{FF2B5EF4-FFF2-40B4-BE49-F238E27FC236}">
                    <a16:creationId xmlns:a16="http://schemas.microsoft.com/office/drawing/2014/main" id="{4824B56E-66FF-432B-62E8-2A0D2FB8ADA3}"/>
                  </a:ext>
                </a:extLst>
              </p:cNvPr>
              <p:cNvSpPr/>
              <p:nvPr/>
            </p:nvSpPr>
            <p:spPr>
              <a:xfrm>
                <a:off x="1745329" y="360531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36" name="任意多边形: 形状 2135">
                <a:extLst>
                  <a:ext uri="{FF2B5EF4-FFF2-40B4-BE49-F238E27FC236}">
                    <a16:creationId xmlns:a16="http://schemas.microsoft.com/office/drawing/2014/main" id="{29126CEF-7966-7CEC-8814-7BDE56A56346}"/>
                  </a:ext>
                </a:extLst>
              </p:cNvPr>
              <p:cNvSpPr/>
              <p:nvPr/>
            </p:nvSpPr>
            <p:spPr>
              <a:xfrm>
                <a:off x="1654936" y="360531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37" name="任意多边形: 形状 2136">
                <a:extLst>
                  <a:ext uri="{FF2B5EF4-FFF2-40B4-BE49-F238E27FC236}">
                    <a16:creationId xmlns:a16="http://schemas.microsoft.com/office/drawing/2014/main" id="{0F15678F-1316-8ABB-4074-0BC73D70CDC7}"/>
                  </a:ext>
                </a:extLst>
              </p:cNvPr>
              <p:cNvSpPr/>
              <p:nvPr/>
            </p:nvSpPr>
            <p:spPr>
              <a:xfrm>
                <a:off x="1564525" y="360531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38" name="任意多边形: 形状 2137">
                <a:extLst>
                  <a:ext uri="{FF2B5EF4-FFF2-40B4-BE49-F238E27FC236}">
                    <a16:creationId xmlns:a16="http://schemas.microsoft.com/office/drawing/2014/main" id="{7B832AD0-5178-5F78-52F9-2B6FACF7CF69}"/>
                  </a:ext>
                </a:extLst>
              </p:cNvPr>
              <p:cNvSpPr/>
              <p:nvPr/>
            </p:nvSpPr>
            <p:spPr>
              <a:xfrm>
                <a:off x="1474132" y="360531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39" name="任意多边形: 形状 2138">
                <a:extLst>
                  <a:ext uri="{FF2B5EF4-FFF2-40B4-BE49-F238E27FC236}">
                    <a16:creationId xmlns:a16="http://schemas.microsoft.com/office/drawing/2014/main" id="{ACE10BD6-8F41-FCE6-4C8E-EF0CC9E0685B}"/>
                  </a:ext>
                </a:extLst>
              </p:cNvPr>
              <p:cNvSpPr/>
              <p:nvPr/>
            </p:nvSpPr>
            <p:spPr>
              <a:xfrm>
                <a:off x="1383722" y="360531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40" name="任意多边形: 形状 2139">
                <a:extLst>
                  <a:ext uri="{FF2B5EF4-FFF2-40B4-BE49-F238E27FC236}">
                    <a16:creationId xmlns:a16="http://schemas.microsoft.com/office/drawing/2014/main" id="{4721FE92-8F93-1B0E-0B1E-7B4AC18F5E9E}"/>
                  </a:ext>
                </a:extLst>
              </p:cNvPr>
              <p:cNvSpPr/>
              <p:nvPr/>
            </p:nvSpPr>
            <p:spPr>
              <a:xfrm>
                <a:off x="1293328" y="360531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41" name="任意多边形: 形状 2140">
                <a:extLst>
                  <a:ext uri="{FF2B5EF4-FFF2-40B4-BE49-F238E27FC236}">
                    <a16:creationId xmlns:a16="http://schemas.microsoft.com/office/drawing/2014/main" id="{2C534777-1ED1-8D5E-8445-A855B59520BB}"/>
                  </a:ext>
                </a:extLst>
              </p:cNvPr>
              <p:cNvSpPr/>
              <p:nvPr/>
            </p:nvSpPr>
            <p:spPr>
              <a:xfrm>
                <a:off x="1202918" y="360531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42" name="任意多边形: 形状 2141">
                <a:extLst>
                  <a:ext uri="{FF2B5EF4-FFF2-40B4-BE49-F238E27FC236}">
                    <a16:creationId xmlns:a16="http://schemas.microsoft.com/office/drawing/2014/main" id="{D458DDED-9FB4-D2BC-B183-F945197635E0}"/>
                  </a:ext>
                </a:extLst>
              </p:cNvPr>
              <p:cNvSpPr/>
              <p:nvPr/>
            </p:nvSpPr>
            <p:spPr>
              <a:xfrm>
                <a:off x="1112524" y="360531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43" name="任意多边形: 形状 2142">
                <a:extLst>
                  <a:ext uri="{FF2B5EF4-FFF2-40B4-BE49-F238E27FC236}">
                    <a16:creationId xmlns:a16="http://schemas.microsoft.com/office/drawing/2014/main" id="{27EFFFF7-B379-0F9C-9D92-EEFE8B5D1912}"/>
                  </a:ext>
                </a:extLst>
              </p:cNvPr>
              <p:cNvSpPr/>
              <p:nvPr/>
            </p:nvSpPr>
            <p:spPr>
              <a:xfrm>
                <a:off x="1022114" y="360531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44" name="任意多边形: 形状 2143">
                <a:extLst>
                  <a:ext uri="{FF2B5EF4-FFF2-40B4-BE49-F238E27FC236}">
                    <a16:creationId xmlns:a16="http://schemas.microsoft.com/office/drawing/2014/main" id="{35D78F89-F11E-1353-FCF1-8F364276378E}"/>
                  </a:ext>
                </a:extLst>
              </p:cNvPr>
              <p:cNvSpPr/>
              <p:nvPr/>
            </p:nvSpPr>
            <p:spPr>
              <a:xfrm>
                <a:off x="931721" y="360531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45" name="任意多边形: 形状 2144">
                <a:extLst>
                  <a:ext uri="{FF2B5EF4-FFF2-40B4-BE49-F238E27FC236}">
                    <a16:creationId xmlns:a16="http://schemas.microsoft.com/office/drawing/2014/main" id="{5C5EE3DE-235E-9E81-348E-6E9CC6B0BB0A}"/>
                  </a:ext>
                </a:extLst>
              </p:cNvPr>
              <p:cNvSpPr/>
              <p:nvPr/>
            </p:nvSpPr>
            <p:spPr>
              <a:xfrm>
                <a:off x="841311" y="360531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46" name="任意多边形: 形状 2145">
                <a:extLst>
                  <a:ext uri="{FF2B5EF4-FFF2-40B4-BE49-F238E27FC236}">
                    <a16:creationId xmlns:a16="http://schemas.microsoft.com/office/drawing/2014/main" id="{A9DCA4D1-D231-7AB8-CFE2-83051E8098BB}"/>
                  </a:ext>
                </a:extLst>
              </p:cNvPr>
              <p:cNvSpPr/>
              <p:nvPr/>
            </p:nvSpPr>
            <p:spPr>
              <a:xfrm>
                <a:off x="750900" y="360531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47" name="任意多边形: 形状 2146">
                <a:extLst>
                  <a:ext uri="{FF2B5EF4-FFF2-40B4-BE49-F238E27FC236}">
                    <a16:creationId xmlns:a16="http://schemas.microsoft.com/office/drawing/2014/main" id="{CBDB8FE4-864D-1773-269D-9C03BFD99895}"/>
                  </a:ext>
                </a:extLst>
              </p:cNvPr>
              <p:cNvSpPr/>
              <p:nvPr/>
            </p:nvSpPr>
            <p:spPr>
              <a:xfrm>
                <a:off x="4547811" y="3695726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48" name="任意多边形: 形状 2147">
                <a:extLst>
                  <a:ext uri="{FF2B5EF4-FFF2-40B4-BE49-F238E27FC236}">
                    <a16:creationId xmlns:a16="http://schemas.microsoft.com/office/drawing/2014/main" id="{91BD3A14-1869-3FC5-2779-667EF0819977}"/>
                  </a:ext>
                </a:extLst>
              </p:cNvPr>
              <p:cNvSpPr/>
              <p:nvPr/>
            </p:nvSpPr>
            <p:spPr>
              <a:xfrm>
                <a:off x="4457418" y="369572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49" name="任意多边形: 形状 2148">
                <a:extLst>
                  <a:ext uri="{FF2B5EF4-FFF2-40B4-BE49-F238E27FC236}">
                    <a16:creationId xmlns:a16="http://schemas.microsoft.com/office/drawing/2014/main" id="{AE0701E5-9531-E7F7-969F-2BFE9FD38F29}"/>
                  </a:ext>
                </a:extLst>
              </p:cNvPr>
              <p:cNvSpPr/>
              <p:nvPr/>
            </p:nvSpPr>
            <p:spPr>
              <a:xfrm>
                <a:off x="4367008" y="3695726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50" name="任意多边形: 形状 2149">
                <a:extLst>
                  <a:ext uri="{FF2B5EF4-FFF2-40B4-BE49-F238E27FC236}">
                    <a16:creationId xmlns:a16="http://schemas.microsoft.com/office/drawing/2014/main" id="{0E153384-1BC2-0A11-772F-7F25D59BA6DA}"/>
                  </a:ext>
                </a:extLst>
              </p:cNvPr>
              <p:cNvSpPr/>
              <p:nvPr/>
            </p:nvSpPr>
            <p:spPr>
              <a:xfrm>
                <a:off x="4276614" y="369572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51" name="任意多边形: 形状 2150">
                <a:extLst>
                  <a:ext uri="{FF2B5EF4-FFF2-40B4-BE49-F238E27FC236}">
                    <a16:creationId xmlns:a16="http://schemas.microsoft.com/office/drawing/2014/main" id="{E2812A45-794C-5DD3-D8FD-3D69F8E1F6DE}"/>
                  </a:ext>
                </a:extLst>
              </p:cNvPr>
              <p:cNvSpPr/>
              <p:nvPr/>
            </p:nvSpPr>
            <p:spPr>
              <a:xfrm>
                <a:off x="4186204" y="3695726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52" name="任意多边形: 形状 2151">
                <a:extLst>
                  <a:ext uri="{FF2B5EF4-FFF2-40B4-BE49-F238E27FC236}">
                    <a16:creationId xmlns:a16="http://schemas.microsoft.com/office/drawing/2014/main" id="{C41856FA-66D9-539A-6EFF-A983DF2CE8A2}"/>
                  </a:ext>
                </a:extLst>
              </p:cNvPr>
              <p:cNvSpPr/>
              <p:nvPr/>
            </p:nvSpPr>
            <p:spPr>
              <a:xfrm>
                <a:off x="4095794" y="369572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53" name="任意多边形: 形状 2152">
                <a:extLst>
                  <a:ext uri="{FF2B5EF4-FFF2-40B4-BE49-F238E27FC236}">
                    <a16:creationId xmlns:a16="http://schemas.microsoft.com/office/drawing/2014/main" id="{3EB68658-1A34-F55A-6D48-360957E3C079}"/>
                  </a:ext>
                </a:extLst>
              </p:cNvPr>
              <p:cNvSpPr/>
              <p:nvPr/>
            </p:nvSpPr>
            <p:spPr>
              <a:xfrm>
                <a:off x="4005400" y="3695726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54" name="任意多边形: 形状 2153">
                <a:extLst>
                  <a:ext uri="{FF2B5EF4-FFF2-40B4-BE49-F238E27FC236}">
                    <a16:creationId xmlns:a16="http://schemas.microsoft.com/office/drawing/2014/main" id="{097EC59C-2C72-5C75-D800-1751177D61CE}"/>
                  </a:ext>
                </a:extLst>
              </p:cNvPr>
              <p:cNvSpPr/>
              <p:nvPr/>
            </p:nvSpPr>
            <p:spPr>
              <a:xfrm>
                <a:off x="3914990" y="3695726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55" name="任意多边形: 形状 2154">
                <a:extLst>
                  <a:ext uri="{FF2B5EF4-FFF2-40B4-BE49-F238E27FC236}">
                    <a16:creationId xmlns:a16="http://schemas.microsoft.com/office/drawing/2014/main" id="{91BBA0EE-5179-6645-4043-8E851B165C15}"/>
                  </a:ext>
                </a:extLst>
              </p:cNvPr>
              <p:cNvSpPr/>
              <p:nvPr/>
            </p:nvSpPr>
            <p:spPr>
              <a:xfrm>
                <a:off x="3824597" y="369572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56" name="任意多边形: 形状 2155">
                <a:extLst>
                  <a:ext uri="{FF2B5EF4-FFF2-40B4-BE49-F238E27FC236}">
                    <a16:creationId xmlns:a16="http://schemas.microsoft.com/office/drawing/2014/main" id="{7704D669-B444-E03E-1070-14E1E67E3312}"/>
                  </a:ext>
                </a:extLst>
              </p:cNvPr>
              <p:cNvSpPr/>
              <p:nvPr/>
            </p:nvSpPr>
            <p:spPr>
              <a:xfrm>
                <a:off x="3734186" y="369572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57" name="任意多边形: 形状 2156">
                <a:extLst>
                  <a:ext uri="{FF2B5EF4-FFF2-40B4-BE49-F238E27FC236}">
                    <a16:creationId xmlns:a16="http://schemas.microsoft.com/office/drawing/2014/main" id="{A50C952D-E634-8157-E0CC-1DC62EE98234}"/>
                  </a:ext>
                </a:extLst>
              </p:cNvPr>
              <p:cNvSpPr/>
              <p:nvPr/>
            </p:nvSpPr>
            <p:spPr>
              <a:xfrm>
                <a:off x="3643793" y="369572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58" name="任意多边形: 形状 2157">
                <a:extLst>
                  <a:ext uri="{FF2B5EF4-FFF2-40B4-BE49-F238E27FC236}">
                    <a16:creationId xmlns:a16="http://schemas.microsoft.com/office/drawing/2014/main" id="{181F9E14-BE79-68CD-546A-FC8A6DD84875}"/>
                  </a:ext>
                </a:extLst>
              </p:cNvPr>
              <p:cNvSpPr/>
              <p:nvPr/>
            </p:nvSpPr>
            <p:spPr>
              <a:xfrm>
                <a:off x="3553383" y="369572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59" name="任意多边形: 形状 2158">
                <a:extLst>
                  <a:ext uri="{FF2B5EF4-FFF2-40B4-BE49-F238E27FC236}">
                    <a16:creationId xmlns:a16="http://schemas.microsoft.com/office/drawing/2014/main" id="{DB5F20C0-D7D4-52CE-2BC4-4D0784864FE6}"/>
                  </a:ext>
                </a:extLst>
              </p:cNvPr>
              <p:cNvSpPr/>
              <p:nvPr/>
            </p:nvSpPr>
            <p:spPr>
              <a:xfrm>
                <a:off x="3462989" y="369572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60" name="任意多边形: 形状 2159">
                <a:extLst>
                  <a:ext uri="{FF2B5EF4-FFF2-40B4-BE49-F238E27FC236}">
                    <a16:creationId xmlns:a16="http://schemas.microsoft.com/office/drawing/2014/main" id="{6416DEAB-BF83-7277-77D9-3A91D90EBBE0}"/>
                  </a:ext>
                </a:extLst>
              </p:cNvPr>
              <p:cNvSpPr/>
              <p:nvPr/>
            </p:nvSpPr>
            <p:spPr>
              <a:xfrm>
                <a:off x="3372579" y="3695726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61" name="任意多边形: 形状 2160">
                <a:extLst>
                  <a:ext uri="{FF2B5EF4-FFF2-40B4-BE49-F238E27FC236}">
                    <a16:creationId xmlns:a16="http://schemas.microsoft.com/office/drawing/2014/main" id="{A17E6B58-D7B3-33B2-6D0C-19950370C65C}"/>
                  </a:ext>
                </a:extLst>
              </p:cNvPr>
              <p:cNvSpPr/>
              <p:nvPr/>
            </p:nvSpPr>
            <p:spPr>
              <a:xfrm>
                <a:off x="3282186" y="3695726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62" name="任意多边形: 形状 2161">
                <a:extLst>
                  <a:ext uri="{FF2B5EF4-FFF2-40B4-BE49-F238E27FC236}">
                    <a16:creationId xmlns:a16="http://schemas.microsoft.com/office/drawing/2014/main" id="{6CA1C498-99E9-46FB-920E-CD6534A3C3F9}"/>
                  </a:ext>
                </a:extLst>
              </p:cNvPr>
              <p:cNvSpPr/>
              <p:nvPr/>
            </p:nvSpPr>
            <p:spPr>
              <a:xfrm>
                <a:off x="3191775" y="369572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63" name="任意多边形: 形状 2162">
                <a:extLst>
                  <a:ext uri="{FF2B5EF4-FFF2-40B4-BE49-F238E27FC236}">
                    <a16:creationId xmlns:a16="http://schemas.microsoft.com/office/drawing/2014/main" id="{D67AEB84-33AA-D58F-7ABC-F8A6CF74B74A}"/>
                  </a:ext>
                </a:extLst>
              </p:cNvPr>
              <p:cNvSpPr/>
              <p:nvPr/>
            </p:nvSpPr>
            <p:spPr>
              <a:xfrm>
                <a:off x="3101382" y="369572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64" name="任意多边形: 形状 2163">
                <a:extLst>
                  <a:ext uri="{FF2B5EF4-FFF2-40B4-BE49-F238E27FC236}">
                    <a16:creationId xmlns:a16="http://schemas.microsoft.com/office/drawing/2014/main" id="{FB3ACE51-3BE8-EAEB-ED79-8BA1B44C5A98}"/>
                  </a:ext>
                </a:extLst>
              </p:cNvPr>
              <p:cNvSpPr/>
              <p:nvPr/>
            </p:nvSpPr>
            <p:spPr>
              <a:xfrm>
                <a:off x="3010972" y="369572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65" name="任意多边形: 形状 2164">
                <a:extLst>
                  <a:ext uri="{FF2B5EF4-FFF2-40B4-BE49-F238E27FC236}">
                    <a16:creationId xmlns:a16="http://schemas.microsoft.com/office/drawing/2014/main" id="{9C12EE0F-9407-D460-731E-E5AD19EA9DB5}"/>
                  </a:ext>
                </a:extLst>
              </p:cNvPr>
              <p:cNvSpPr/>
              <p:nvPr/>
            </p:nvSpPr>
            <p:spPr>
              <a:xfrm>
                <a:off x="2920561" y="369572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66" name="任意多边形: 形状 2165">
                <a:extLst>
                  <a:ext uri="{FF2B5EF4-FFF2-40B4-BE49-F238E27FC236}">
                    <a16:creationId xmlns:a16="http://schemas.microsoft.com/office/drawing/2014/main" id="{2497DF2F-313A-4400-E7AD-667D1106FB72}"/>
                  </a:ext>
                </a:extLst>
              </p:cNvPr>
              <p:cNvSpPr/>
              <p:nvPr/>
            </p:nvSpPr>
            <p:spPr>
              <a:xfrm>
                <a:off x="2830168" y="3695726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67" name="任意多边形: 形状 2166">
                <a:extLst>
                  <a:ext uri="{FF2B5EF4-FFF2-40B4-BE49-F238E27FC236}">
                    <a16:creationId xmlns:a16="http://schemas.microsoft.com/office/drawing/2014/main" id="{5E334654-F6E4-5398-86FB-744BB09A6E2E}"/>
                  </a:ext>
                </a:extLst>
              </p:cNvPr>
              <p:cNvSpPr/>
              <p:nvPr/>
            </p:nvSpPr>
            <p:spPr>
              <a:xfrm>
                <a:off x="2739758" y="3695726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68" name="任意多边形: 形状 2167">
                <a:extLst>
                  <a:ext uri="{FF2B5EF4-FFF2-40B4-BE49-F238E27FC236}">
                    <a16:creationId xmlns:a16="http://schemas.microsoft.com/office/drawing/2014/main" id="{531E293A-DC89-39FC-5B48-6C2B1205A8D1}"/>
                  </a:ext>
                </a:extLst>
              </p:cNvPr>
              <p:cNvSpPr/>
              <p:nvPr/>
            </p:nvSpPr>
            <p:spPr>
              <a:xfrm>
                <a:off x="2649364" y="369572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69" name="任意多边形: 形状 2168">
                <a:extLst>
                  <a:ext uri="{FF2B5EF4-FFF2-40B4-BE49-F238E27FC236}">
                    <a16:creationId xmlns:a16="http://schemas.microsoft.com/office/drawing/2014/main" id="{E341FC37-BE36-76D7-533E-0663F5047EA3}"/>
                  </a:ext>
                </a:extLst>
              </p:cNvPr>
              <p:cNvSpPr/>
              <p:nvPr/>
            </p:nvSpPr>
            <p:spPr>
              <a:xfrm>
                <a:off x="2558954" y="369572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70" name="任意多边形: 形状 2169">
                <a:extLst>
                  <a:ext uri="{FF2B5EF4-FFF2-40B4-BE49-F238E27FC236}">
                    <a16:creationId xmlns:a16="http://schemas.microsoft.com/office/drawing/2014/main" id="{72F2A25D-0C63-AC4B-0062-6A785E1770D3}"/>
                  </a:ext>
                </a:extLst>
              </p:cNvPr>
              <p:cNvSpPr/>
              <p:nvPr/>
            </p:nvSpPr>
            <p:spPr>
              <a:xfrm>
                <a:off x="2468561" y="369572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71" name="任意多边形: 形状 2170">
                <a:extLst>
                  <a:ext uri="{FF2B5EF4-FFF2-40B4-BE49-F238E27FC236}">
                    <a16:creationId xmlns:a16="http://schemas.microsoft.com/office/drawing/2014/main" id="{A21395C4-3E4B-F8F5-D0DD-0A8023F1EC2B}"/>
                  </a:ext>
                </a:extLst>
              </p:cNvPr>
              <p:cNvSpPr/>
              <p:nvPr/>
            </p:nvSpPr>
            <p:spPr>
              <a:xfrm>
                <a:off x="2378150" y="369572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72" name="任意多边形: 形状 2171">
                <a:extLst>
                  <a:ext uri="{FF2B5EF4-FFF2-40B4-BE49-F238E27FC236}">
                    <a16:creationId xmlns:a16="http://schemas.microsoft.com/office/drawing/2014/main" id="{775DD20E-66AA-A041-53AC-2E8259A442E4}"/>
                  </a:ext>
                </a:extLst>
              </p:cNvPr>
              <p:cNvSpPr/>
              <p:nvPr/>
            </p:nvSpPr>
            <p:spPr>
              <a:xfrm>
                <a:off x="2287757" y="3695726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73" name="任意多边形: 形状 2172">
                <a:extLst>
                  <a:ext uri="{FF2B5EF4-FFF2-40B4-BE49-F238E27FC236}">
                    <a16:creationId xmlns:a16="http://schemas.microsoft.com/office/drawing/2014/main" id="{B3B1B6BB-D05A-79DE-05B7-BE7834195BDB}"/>
                  </a:ext>
                </a:extLst>
              </p:cNvPr>
              <p:cNvSpPr/>
              <p:nvPr/>
            </p:nvSpPr>
            <p:spPr>
              <a:xfrm>
                <a:off x="2197347" y="369572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74" name="任意多边形: 形状 2173">
                <a:extLst>
                  <a:ext uri="{FF2B5EF4-FFF2-40B4-BE49-F238E27FC236}">
                    <a16:creationId xmlns:a16="http://schemas.microsoft.com/office/drawing/2014/main" id="{D0E60F0E-5DD9-3DE3-E7BF-BCEEEBE54206}"/>
                  </a:ext>
                </a:extLst>
              </p:cNvPr>
              <p:cNvSpPr/>
              <p:nvPr/>
            </p:nvSpPr>
            <p:spPr>
              <a:xfrm>
                <a:off x="2106953" y="369572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75" name="任意多边形: 形状 2174">
                <a:extLst>
                  <a:ext uri="{FF2B5EF4-FFF2-40B4-BE49-F238E27FC236}">
                    <a16:creationId xmlns:a16="http://schemas.microsoft.com/office/drawing/2014/main" id="{B5365875-661F-A3CB-46C3-CA93DEB88A85}"/>
                  </a:ext>
                </a:extLst>
              </p:cNvPr>
              <p:cNvSpPr/>
              <p:nvPr/>
            </p:nvSpPr>
            <p:spPr>
              <a:xfrm>
                <a:off x="2016543" y="369572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76" name="任意多边形: 形状 2175">
                <a:extLst>
                  <a:ext uri="{FF2B5EF4-FFF2-40B4-BE49-F238E27FC236}">
                    <a16:creationId xmlns:a16="http://schemas.microsoft.com/office/drawing/2014/main" id="{204BCEA3-527E-B364-4152-86BFCC454393}"/>
                  </a:ext>
                </a:extLst>
              </p:cNvPr>
              <p:cNvSpPr/>
              <p:nvPr/>
            </p:nvSpPr>
            <p:spPr>
              <a:xfrm>
                <a:off x="1926149" y="369572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77" name="任意多边形: 形状 2176">
                <a:extLst>
                  <a:ext uri="{FF2B5EF4-FFF2-40B4-BE49-F238E27FC236}">
                    <a16:creationId xmlns:a16="http://schemas.microsoft.com/office/drawing/2014/main" id="{4C2C0A35-BD28-DBAD-10D9-DA0C1652DAD6}"/>
                  </a:ext>
                </a:extLst>
              </p:cNvPr>
              <p:cNvSpPr/>
              <p:nvPr/>
            </p:nvSpPr>
            <p:spPr>
              <a:xfrm>
                <a:off x="1835739" y="369572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78" name="任意多边形: 形状 2177">
                <a:extLst>
                  <a:ext uri="{FF2B5EF4-FFF2-40B4-BE49-F238E27FC236}">
                    <a16:creationId xmlns:a16="http://schemas.microsoft.com/office/drawing/2014/main" id="{71EFC1F3-61F1-B5EE-7CA7-4EDEBE9E8546}"/>
                  </a:ext>
                </a:extLst>
              </p:cNvPr>
              <p:cNvSpPr/>
              <p:nvPr/>
            </p:nvSpPr>
            <p:spPr>
              <a:xfrm>
                <a:off x="1745329" y="369572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79" name="任意多边形: 形状 2178">
                <a:extLst>
                  <a:ext uri="{FF2B5EF4-FFF2-40B4-BE49-F238E27FC236}">
                    <a16:creationId xmlns:a16="http://schemas.microsoft.com/office/drawing/2014/main" id="{74106D1B-3FD1-8504-2D77-7FA2DA0A7539}"/>
                  </a:ext>
                </a:extLst>
              </p:cNvPr>
              <p:cNvSpPr/>
              <p:nvPr/>
            </p:nvSpPr>
            <p:spPr>
              <a:xfrm>
                <a:off x="1654936" y="369572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80" name="任意多边形: 形状 2179">
                <a:extLst>
                  <a:ext uri="{FF2B5EF4-FFF2-40B4-BE49-F238E27FC236}">
                    <a16:creationId xmlns:a16="http://schemas.microsoft.com/office/drawing/2014/main" id="{D8E6CADA-4D56-106F-193B-BFFD072703B5}"/>
                  </a:ext>
                </a:extLst>
              </p:cNvPr>
              <p:cNvSpPr/>
              <p:nvPr/>
            </p:nvSpPr>
            <p:spPr>
              <a:xfrm>
                <a:off x="1564525" y="369572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81" name="任意多边形: 形状 2180">
                <a:extLst>
                  <a:ext uri="{FF2B5EF4-FFF2-40B4-BE49-F238E27FC236}">
                    <a16:creationId xmlns:a16="http://schemas.microsoft.com/office/drawing/2014/main" id="{95157D75-E332-CE85-F9D5-4087729D737B}"/>
                  </a:ext>
                </a:extLst>
              </p:cNvPr>
              <p:cNvSpPr/>
              <p:nvPr/>
            </p:nvSpPr>
            <p:spPr>
              <a:xfrm>
                <a:off x="1474132" y="369572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82" name="任意多边形: 形状 2181">
                <a:extLst>
                  <a:ext uri="{FF2B5EF4-FFF2-40B4-BE49-F238E27FC236}">
                    <a16:creationId xmlns:a16="http://schemas.microsoft.com/office/drawing/2014/main" id="{B85072F4-9FFE-FD54-DE26-73C7249F798E}"/>
                  </a:ext>
                </a:extLst>
              </p:cNvPr>
              <p:cNvSpPr/>
              <p:nvPr/>
            </p:nvSpPr>
            <p:spPr>
              <a:xfrm>
                <a:off x="1383722" y="369572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83" name="任意多边形: 形状 2182">
                <a:extLst>
                  <a:ext uri="{FF2B5EF4-FFF2-40B4-BE49-F238E27FC236}">
                    <a16:creationId xmlns:a16="http://schemas.microsoft.com/office/drawing/2014/main" id="{1E41926B-7866-F442-04CE-148A153E786C}"/>
                  </a:ext>
                </a:extLst>
              </p:cNvPr>
              <p:cNvSpPr/>
              <p:nvPr/>
            </p:nvSpPr>
            <p:spPr>
              <a:xfrm>
                <a:off x="1293328" y="369572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84" name="任意多边形: 形状 2183">
                <a:extLst>
                  <a:ext uri="{FF2B5EF4-FFF2-40B4-BE49-F238E27FC236}">
                    <a16:creationId xmlns:a16="http://schemas.microsoft.com/office/drawing/2014/main" id="{139E4545-1B7A-ACDA-02DE-37C70670004C}"/>
                  </a:ext>
                </a:extLst>
              </p:cNvPr>
              <p:cNvSpPr/>
              <p:nvPr/>
            </p:nvSpPr>
            <p:spPr>
              <a:xfrm>
                <a:off x="1202918" y="369572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85" name="任意多边形: 形状 2184">
                <a:extLst>
                  <a:ext uri="{FF2B5EF4-FFF2-40B4-BE49-F238E27FC236}">
                    <a16:creationId xmlns:a16="http://schemas.microsoft.com/office/drawing/2014/main" id="{B9F66B65-E2B7-233E-1F88-9D6DFB6C8ECA}"/>
                  </a:ext>
                </a:extLst>
              </p:cNvPr>
              <p:cNvSpPr/>
              <p:nvPr/>
            </p:nvSpPr>
            <p:spPr>
              <a:xfrm>
                <a:off x="1112524" y="369572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86" name="任意多边形: 形状 2185">
                <a:extLst>
                  <a:ext uri="{FF2B5EF4-FFF2-40B4-BE49-F238E27FC236}">
                    <a16:creationId xmlns:a16="http://schemas.microsoft.com/office/drawing/2014/main" id="{7817EB31-EFD8-12AF-7AF5-EF7BF48E8E2F}"/>
                  </a:ext>
                </a:extLst>
              </p:cNvPr>
              <p:cNvSpPr/>
              <p:nvPr/>
            </p:nvSpPr>
            <p:spPr>
              <a:xfrm>
                <a:off x="1022114" y="369572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87" name="任意多边形: 形状 2186">
                <a:extLst>
                  <a:ext uri="{FF2B5EF4-FFF2-40B4-BE49-F238E27FC236}">
                    <a16:creationId xmlns:a16="http://schemas.microsoft.com/office/drawing/2014/main" id="{F41E0AAA-C1E1-9F9B-9D3F-789439DC527D}"/>
                  </a:ext>
                </a:extLst>
              </p:cNvPr>
              <p:cNvSpPr/>
              <p:nvPr/>
            </p:nvSpPr>
            <p:spPr>
              <a:xfrm>
                <a:off x="931721" y="369572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88" name="任意多边形: 形状 2187">
                <a:extLst>
                  <a:ext uri="{FF2B5EF4-FFF2-40B4-BE49-F238E27FC236}">
                    <a16:creationId xmlns:a16="http://schemas.microsoft.com/office/drawing/2014/main" id="{54DC22A1-A240-31B1-C4C3-66E4550B6E52}"/>
                  </a:ext>
                </a:extLst>
              </p:cNvPr>
              <p:cNvSpPr/>
              <p:nvPr/>
            </p:nvSpPr>
            <p:spPr>
              <a:xfrm>
                <a:off x="841311" y="369572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89" name="任意多边形: 形状 2188">
                <a:extLst>
                  <a:ext uri="{FF2B5EF4-FFF2-40B4-BE49-F238E27FC236}">
                    <a16:creationId xmlns:a16="http://schemas.microsoft.com/office/drawing/2014/main" id="{D7FE6A54-4C54-8497-3454-C0A6739368AC}"/>
                  </a:ext>
                </a:extLst>
              </p:cNvPr>
              <p:cNvSpPr/>
              <p:nvPr/>
            </p:nvSpPr>
            <p:spPr>
              <a:xfrm>
                <a:off x="750900" y="369572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90" name="任意多边形: 形状 2189">
                <a:extLst>
                  <a:ext uri="{FF2B5EF4-FFF2-40B4-BE49-F238E27FC236}">
                    <a16:creationId xmlns:a16="http://schemas.microsoft.com/office/drawing/2014/main" id="{14B60636-8E46-07A9-8569-2C9DAEECFE00}"/>
                  </a:ext>
                </a:extLst>
              </p:cNvPr>
              <p:cNvSpPr/>
              <p:nvPr/>
            </p:nvSpPr>
            <p:spPr>
              <a:xfrm>
                <a:off x="4547811" y="378612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91" name="任意多边形: 形状 2190">
                <a:extLst>
                  <a:ext uri="{FF2B5EF4-FFF2-40B4-BE49-F238E27FC236}">
                    <a16:creationId xmlns:a16="http://schemas.microsoft.com/office/drawing/2014/main" id="{D9DE1FDC-8F62-270F-DB1F-7406B0B1D656}"/>
                  </a:ext>
                </a:extLst>
              </p:cNvPr>
              <p:cNvSpPr/>
              <p:nvPr/>
            </p:nvSpPr>
            <p:spPr>
              <a:xfrm>
                <a:off x="4457418" y="378612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92" name="任意多边形: 形状 2191">
                <a:extLst>
                  <a:ext uri="{FF2B5EF4-FFF2-40B4-BE49-F238E27FC236}">
                    <a16:creationId xmlns:a16="http://schemas.microsoft.com/office/drawing/2014/main" id="{071C8EC2-6E11-4603-7FCD-767F28F86756}"/>
                  </a:ext>
                </a:extLst>
              </p:cNvPr>
              <p:cNvSpPr/>
              <p:nvPr/>
            </p:nvSpPr>
            <p:spPr>
              <a:xfrm>
                <a:off x="4367008" y="378612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93" name="任意多边形: 形状 2192">
                <a:extLst>
                  <a:ext uri="{FF2B5EF4-FFF2-40B4-BE49-F238E27FC236}">
                    <a16:creationId xmlns:a16="http://schemas.microsoft.com/office/drawing/2014/main" id="{254B2B6F-FDE2-C920-436C-293C7C17F6AD}"/>
                  </a:ext>
                </a:extLst>
              </p:cNvPr>
              <p:cNvSpPr/>
              <p:nvPr/>
            </p:nvSpPr>
            <p:spPr>
              <a:xfrm>
                <a:off x="4276614" y="378612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94" name="任意多边形: 形状 2193">
                <a:extLst>
                  <a:ext uri="{FF2B5EF4-FFF2-40B4-BE49-F238E27FC236}">
                    <a16:creationId xmlns:a16="http://schemas.microsoft.com/office/drawing/2014/main" id="{0E5AA6D1-F86C-841A-57E8-54726748DD19}"/>
                  </a:ext>
                </a:extLst>
              </p:cNvPr>
              <p:cNvSpPr/>
              <p:nvPr/>
            </p:nvSpPr>
            <p:spPr>
              <a:xfrm>
                <a:off x="4186204" y="378612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95" name="任意多边形: 形状 2194">
                <a:extLst>
                  <a:ext uri="{FF2B5EF4-FFF2-40B4-BE49-F238E27FC236}">
                    <a16:creationId xmlns:a16="http://schemas.microsoft.com/office/drawing/2014/main" id="{CD172D10-7474-A935-F3F6-47B60FFB708F}"/>
                  </a:ext>
                </a:extLst>
              </p:cNvPr>
              <p:cNvSpPr/>
              <p:nvPr/>
            </p:nvSpPr>
            <p:spPr>
              <a:xfrm>
                <a:off x="4095794" y="378612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96" name="任意多边形: 形状 2195">
                <a:extLst>
                  <a:ext uri="{FF2B5EF4-FFF2-40B4-BE49-F238E27FC236}">
                    <a16:creationId xmlns:a16="http://schemas.microsoft.com/office/drawing/2014/main" id="{06287512-0380-C21E-BA13-B279D577EE2E}"/>
                  </a:ext>
                </a:extLst>
              </p:cNvPr>
              <p:cNvSpPr/>
              <p:nvPr/>
            </p:nvSpPr>
            <p:spPr>
              <a:xfrm>
                <a:off x="4005400" y="378612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97" name="任意多边形: 形状 2196">
                <a:extLst>
                  <a:ext uri="{FF2B5EF4-FFF2-40B4-BE49-F238E27FC236}">
                    <a16:creationId xmlns:a16="http://schemas.microsoft.com/office/drawing/2014/main" id="{5BA5705C-9B81-C062-9897-25BE4F9A8148}"/>
                  </a:ext>
                </a:extLst>
              </p:cNvPr>
              <p:cNvSpPr/>
              <p:nvPr/>
            </p:nvSpPr>
            <p:spPr>
              <a:xfrm>
                <a:off x="3914990" y="378612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98" name="任意多边形: 形状 2197">
                <a:extLst>
                  <a:ext uri="{FF2B5EF4-FFF2-40B4-BE49-F238E27FC236}">
                    <a16:creationId xmlns:a16="http://schemas.microsoft.com/office/drawing/2014/main" id="{E0EC6653-4880-FB79-1950-64DD8A4CEA74}"/>
                  </a:ext>
                </a:extLst>
              </p:cNvPr>
              <p:cNvSpPr/>
              <p:nvPr/>
            </p:nvSpPr>
            <p:spPr>
              <a:xfrm>
                <a:off x="3824597" y="378612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99" name="任意多边形: 形状 2198">
                <a:extLst>
                  <a:ext uri="{FF2B5EF4-FFF2-40B4-BE49-F238E27FC236}">
                    <a16:creationId xmlns:a16="http://schemas.microsoft.com/office/drawing/2014/main" id="{F50AC5F0-A54E-B598-11AB-92EF391E2CD6}"/>
                  </a:ext>
                </a:extLst>
              </p:cNvPr>
              <p:cNvSpPr/>
              <p:nvPr/>
            </p:nvSpPr>
            <p:spPr>
              <a:xfrm>
                <a:off x="3734186" y="378612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00" name="任意多边形: 形状 2199">
                <a:extLst>
                  <a:ext uri="{FF2B5EF4-FFF2-40B4-BE49-F238E27FC236}">
                    <a16:creationId xmlns:a16="http://schemas.microsoft.com/office/drawing/2014/main" id="{B77BB1CA-922F-F08D-5232-8CDC83EBF8D2}"/>
                  </a:ext>
                </a:extLst>
              </p:cNvPr>
              <p:cNvSpPr/>
              <p:nvPr/>
            </p:nvSpPr>
            <p:spPr>
              <a:xfrm>
                <a:off x="3643793" y="378612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01" name="任意多边形: 形状 2200">
                <a:extLst>
                  <a:ext uri="{FF2B5EF4-FFF2-40B4-BE49-F238E27FC236}">
                    <a16:creationId xmlns:a16="http://schemas.microsoft.com/office/drawing/2014/main" id="{5E0EA1F3-6592-AD11-9749-B18344497ECC}"/>
                  </a:ext>
                </a:extLst>
              </p:cNvPr>
              <p:cNvSpPr/>
              <p:nvPr/>
            </p:nvSpPr>
            <p:spPr>
              <a:xfrm>
                <a:off x="3553383" y="378612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02" name="任意多边形: 形状 2201">
                <a:extLst>
                  <a:ext uri="{FF2B5EF4-FFF2-40B4-BE49-F238E27FC236}">
                    <a16:creationId xmlns:a16="http://schemas.microsoft.com/office/drawing/2014/main" id="{4C954381-AB22-FEF8-085B-E80B60676E16}"/>
                  </a:ext>
                </a:extLst>
              </p:cNvPr>
              <p:cNvSpPr/>
              <p:nvPr/>
            </p:nvSpPr>
            <p:spPr>
              <a:xfrm>
                <a:off x="3462989" y="378612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03" name="任意多边形: 形状 2202">
                <a:extLst>
                  <a:ext uri="{FF2B5EF4-FFF2-40B4-BE49-F238E27FC236}">
                    <a16:creationId xmlns:a16="http://schemas.microsoft.com/office/drawing/2014/main" id="{1F0BFC15-D580-46A7-EED6-DE1D7466BAF9}"/>
                  </a:ext>
                </a:extLst>
              </p:cNvPr>
              <p:cNvSpPr/>
              <p:nvPr/>
            </p:nvSpPr>
            <p:spPr>
              <a:xfrm>
                <a:off x="3372579" y="378612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04" name="任意多边形: 形状 2203">
                <a:extLst>
                  <a:ext uri="{FF2B5EF4-FFF2-40B4-BE49-F238E27FC236}">
                    <a16:creationId xmlns:a16="http://schemas.microsoft.com/office/drawing/2014/main" id="{A0649943-41A5-E0E9-9E2D-52DD24961B97}"/>
                  </a:ext>
                </a:extLst>
              </p:cNvPr>
              <p:cNvSpPr/>
              <p:nvPr/>
            </p:nvSpPr>
            <p:spPr>
              <a:xfrm>
                <a:off x="3282186" y="378612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05" name="任意多边形: 形状 2204">
                <a:extLst>
                  <a:ext uri="{FF2B5EF4-FFF2-40B4-BE49-F238E27FC236}">
                    <a16:creationId xmlns:a16="http://schemas.microsoft.com/office/drawing/2014/main" id="{E9E26794-3056-7A18-7046-49063A2898D4}"/>
                  </a:ext>
                </a:extLst>
              </p:cNvPr>
              <p:cNvSpPr/>
              <p:nvPr/>
            </p:nvSpPr>
            <p:spPr>
              <a:xfrm>
                <a:off x="3191775" y="378612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06" name="任意多边形: 形状 2205">
                <a:extLst>
                  <a:ext uri="{FF2B5EF4-FFF2-40B4-BE49-F238E27FC236}">
                    <a16:creationId xmlns:a16="http://schemas.microsoft.com/office/drawing/2014/main" id="{C5530AA1-1C7A-3A11-94B3-BB6A8EA4A50B}"/>
                  </a:ext>
                </a:extLst>
              </p:cNvPr>
              <p:cNvSpPr/>
              <p:nvPr/>
            </p:nvSpPr>
            <p:spPr>
              <a:xfrm>
                <a:off x="3101382" y="378612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07" name="任意多边形: 形状 2206">
                <a:extLst>
                  <a:ext uri="{FF2B5EF4-FFF2-40B4-BE49-F238E27FC236}">
                    <a16:creationId xmlns:a16="http://schemas.microsoft.com/office/drawing/2014/main" id="{76326FE3-6B76-C07C-D27E-9E834699C9AE}"/>
                  </a:ext>
                </a:extLst>
              </p:cNvPr>
              <p:cNvSpPr/>
              <p:nvPr/>
            </p:nvSpPr>
            <p:spPr>
              <a:xfrm>
                <a:off x="3010972" y="378612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08" name="任意多边形: 形状 2207">
                <a:extLst>
                  <a:ext uri="{FF2B5EF4-FFF2-40B4-BE49-F238E27FC236}">
                    <a16:creationId xmlns:a16="http://schemas.microsoft.com/office/drawing/2014/main" id="{63C6DE88-EA37-A8D4-3FB1-B56EDEAB6EE0}"/>
                  </a:ext>
                </a:extLst>
              </p:cNvPr>
              <p:cNvSpPr/>
              <p:nvPr/>
            </p:nvSpPr>
            <p:spPr>
              <a:xfrm>
                <a:off x="2920561" y="378612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09" name="任意多边形: 形状 2208">
                <a:extLst>
                  <a:ext uri="{FF2B5EF4-FFF2-40B4-BE49-F238E27FC236}">
                    <a16:creationId xmlns:a16="http://schemas.microsoft.com/office/drawing/2014/main" id="{D7CBBD77-52DF-A489-34F5-0BE796D091BE}"/>
                  </a:ext>
                </a:extLst>
              </p:cNvPr>
              <p:cNvSpPr/>
              <p:nvPr/>
            </p:nvSpPr>
            <p:spPr>
              <a:xfrm>
                <a:off x="2830168" y="378612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10" name="任意多边形: 形状 2209">
                <a:extLst>
                  <a:ext uri="{FF2B5EF4-FFF2-40B4-BE49-F238E27FC236}">
                    <a16:creationId xmlns:a16="http://schemas.microsoft.com/office/drawing/2014/main" id="{AA0B8003-33AA-A5FE-0E11-D0B95CC8034D}"/>
                  </a:ext>
                </a:extLst>
              </p:cNvPr>
              <p:cNvSpPr/>
              <p:nvPr/>
            </p:nvSpPr>
            <p:spPr>
              <a:xfrm>
                <a:off x="2739758" y="378612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11" name="任意多边形: 形状 2210">
                <a:extLst>
                  <a:ext uri="{FF2B5EF4-FFF2-40B4-BE49-F238E27FC236}">
                    <a16:creationId xmlns:a16="http://schemas.microsoft.com/office/drawing/2014/main" id="{273F6AF7-E724-E44E-46A5-56F170FF8C3D}"/>
                  </a:ext>
                </a:extLst>
              </p:cNvPr>
              <p:cNvSpPr/>
              <p:nvPr/>
            </p:nvSpPr>
            <p:spPr>
              <a:xfrm>
                <a:off x="2649364" y="378612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12" name="任意多边形: 形状 2211">
                <a:extLst>
                  <a:ext uri="{FF2B5EF4-FFF2-40B4-BE49-F238E27FC236}">
                    <a16:creationId xmlns:a16="http://schemas.microsoft.com/office/drawing/2014/main" id="{D803A0F7-769E-E9E3-F8E8-E02B53FB43BB}"/>
                  </a:ext>
                </a:extLst>
              </p:cNvPr>
              <p:cNvSpPr/>
              <p:nvPr/>
            </p:nvSpPr>
            <p:spPr>
              <a:xfrm>
                <a:off x="2558954" y="378612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13" name="任意多边形: 形状 2212">
                <a:extLst>
                  <a:ext uri="{FF2B5EF4-FFF2-40B4-BE49-F238E27FC236}">
                    <a16:creationId xmlns:a16="http://schemas.microsoft.com/office/drawing/2014/main" id="{6D5DE10D-15B9-E6D6-4BCF-FEF9AFA4D63B}"/>
                  </a:ext>
                </a:extLst>
              </p:cNvPr>
              <p:cNvSpPr/>
              <p:nvPr/>
            </p:nvSpPr>
            <p:spPr>
              <a:xfrm>
                <a:off x="2468561" y="378612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14" name="任意多边形: 形状 2213">
                <a:extLst>
                  <a:ext uri="{FF2B5EF4-FFF2-40B4-BE49-F238E27FC236}">
                    <a16:creationId xmlns:a16="http://schemas.microsoft.com/office/drawing/2014/main" id="{8822251E-077B-5097-8D4C-4CCF70245A9D}"/>
                  </a:ext>
                </a:extLst>
              </p:cNvPr>
              <p:cNvSpPr/>
              <p:nvPr/>
            </p:nvSpPr>
            <p:spPr>
              <a:xfrm>
                <a:off x="2378150" y="378612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15" name="任意多边形: 形状 2214">
                <a:extLst>
                  <a:ext uri="{FF2B5EF4-FFF2-40B4-BE49-F238E27FC236}">
                    <a16:creationId xmlns:a16="http://schemas.microsoft.com/office/drawing/2014/main" id="{13A2A25D-F119-3C87-7164-2D3E7404CD48}"/>
                  </a:ext>
                </a:extLst>
              </p:cNvPr>
              <p:cNvSpPr/>
              <p:nvPr/>
            </p:nvSpPr>
            <p:spPr>
              <a:xfrm>
                <a:off x="2287757" y="378612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16" name="任意多边形: 形状 2215">
                <a:extLst>
                  <a:ext uri="{FF2B5EF4-FFF2-40B4-BE49-F238E27FC236}">
                    <a16:creationId xmlns:a16="http://schemas.microsoft.com/office/drawing/2014/main" id="{D8770680-22F5-A064-7B69-7C227B95CB2F}"/>
                  </a:ext>
                </a:extLst>
              </p:cNvPr>
              <p:cNvSpPr/>
              <p:nvPr/>
            </p:nvSpPr>
            <p:spPr>
              <a:xfrm>
                <a:off x="2197347" y="378612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17" name="任意多边形: 形状 2216">
                <a:extLst>
                  <a:ext uri="{FF2B5EF4-FFF2-40B4-BE49-F238E27FC236}">
                    <a16:creationId xmlns:a16="http://schemas.microsoft.com/office/drawing/2014/main" id="{2446AE7A-7129-D029-1823-189321C88A2E}"/>
                  </a:ext>
                </a:extLst>
              </p:cNvPr>
              <p:cNvSpPr/>
              <p:nvPr/>
            </p:nvSpPr>
            <p:spPr>
              <a:xfrm>
                <a:off x="2106953" y="378612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18" name="任意多边形: 形状 2217">
                <a:extLst>
                  <a:ext uri="{FF2B5EF4-FFF2-40B4-BE49-F238E27FC236}">
                    <a16:creationId xmlns:a16="http://schemas.microsoft.com/office/drawing/2014/main" id="{4C833F4D-A8FE-963C-551A-9040B5C0A808}"/>
                  </a:ext>
                </a:extLst>
              </p:cNvPr>
              <p:cNvSpPr/>
              <p:nvPr/>
            </p:nvSpPr>
            <p:spPr>
              <a:xfrm>
                <a:off x="2016543" y="378612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19" name="任意多边形: 形状 2218">
                <a:extLst>
                  <a:ext uri="{FF2B5EF4-FFF2-40B4-BE49-F238E27FC236}">
                    <a16:creationId xmlns:a16="http://schemas.microsoft.com/office/drawing/2014/main" id="{71DE40F3-1D39-4ECB-63D8-7AC3AAF5192F}"/>
                  </a:ext>
                </a:extLst>
              </p:cNvPr>
              <p:cNvSpPr/>
              <p:nvPr/>
            </p:nvSpPr>
            <p:spPr>
              <a:xfrm>
                <a:off x="1926149" y="378612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20" name="任意多边形: 形状 2219">
                <a:extLst>
                  <a:ext uri="{FF2B5EF4-FFF2-40B4-BE49-F238E27FC236}">
                    <a16:creationId xmlns:a16="http://schemas.microsoft.com/office/drawing/2014/main" id="{897AC8C1-7094-4BD9-0FFE-76D93BA30DB6}"/>
                  </a:ext>
                </a:extLst>
              </p:cNvPr>
              <p:cNvSpPr/>
              <p:nvPr/>
            </p:nvSpPr>
            <p:spPr>
              <a:xfrm>
                <a:off x="1835739" y="378612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21" name="任意多边形: 形状 2220">
                <a:extLst>
                  <a:ext uri="{FF2B5EF4-FFF2-40B4-BE49-F238E27FC236}">
                    <a16:creationId xmlns:a16="http://schemas.microsoft.com/office/drawing/2014/main" id="{5828945C-9020-8008-0CE3-B4E7690C26C4}"/>
                  </a:ext>
                </a:extLst>
              </p:cNvPr>
              <p:cNvSpPr/>
              <p:nvPr/>
            </p:nvSpPr>
            <p:spPr>
              <a:xfrm>
                <a:off x="1745329" y="378612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22" name="任意多边形: 形状 2221">
                <a:extLst>
                  <a:ext uri="{FF2B5EF4-FFF2-40B4-BE49-F238E27FC236}">
                    <a16:creationId xmlns:a16="http://schemas.microsoft.com/office/drawing/2014/main" id="{499507F7-55D5-9A73-8565-F2FE95C600F6}"/>
                  </a:ext>
                </a:extLst>
              </p:cNvPr>
              <p:cNvSpPr/>
              <p:nvPr/>
            </p:nvSpPr>
            <p:spPr>
              <a:xfrm>
                <a:off x="1654936" y="378612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23" name="任意多边形: 形状 2222">
                <a:extLst>
                  <a:ext uri="{FF2B5EF4-FFF2-40B4-BE49-F238E27FC236}">
                    <a16:creationId xmlns:a16="http://schemas.microsoft.com/office/drawing/2014/main" id="{D3704B94-7DEC-55F7-17C3-53E7B0DCA622}"/>
                  </a:ext>
                </a:extLst>
              </p:cNvPr>
              <p:cNvSpPr/>
              <p:nvPr/>
            </p:nvSpPr>
            <p:spPr>
              <a:xfrm>
                <a:off x="1564525" y="378612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24" name="任意多边形: 形状 2223">
                <a:extLst>
                  <a:ext uri="{FF2B5EF4-FFF2-40B4-BE49-F238E27FC236}">
                    <a16:creationId xmlns:a16="http://schemas.microsoft.com/office/drawing/2014/main" id="{0B27CBE8-A9AE-7AC0-3D22-5F29AFD06307}"/>
                  </a:ext>
                </a:extLst>
              </p:cNvPr>
              <p:cNvSpPr/>
              <p:nvPr/>
            </p:nvSpPr>
            <p:spPr>
              <a:xfrm>
                <a:off x="1474132" y="378612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25" name="任意多边形: 形状 2224">
                <a:extLst>
                  <a:ext uri="{FF2B5EF4-FFF2-40B4-BE49-F238E27FC236}">
                    <a16:creationId xmlns:a16="http://schemas.microsoft.com/office/drawing/2014/main" id="{69110E3F-F833-D101-A262-0E056B9D4EDF}"/>
                  </a:ext>
                </a:extLst>
              </p:cNvPr>
              <p:cNvSpPr/>
              <p:nvPr/>
            </p:nvSpPr>
            <p:spPr>
              <a:xfrm>
                <a:off x="1383722" y="378612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26" name="任意多边形: 形状 2225">
                <a:extLst>
                  <a:ext uri="{FF2B5EF4-FFF2-40B4-BE49-F238E27FC236}">
                    <a16:creationId xmlns:a16="http://schemas.microsoft.com/office/drawing/2014/main" id="{13412642-255B-32B4-6C87-E67117D31A16}"/>
                  </a:ext>
                </a:extLst>
              </p:cNvPr>
              <p:cNvSpPr/>
              <p:nvPr/>
            </p:nvSpPr>
            <p:spPr>
              <a:xfrm>
                <a:off x="1293328" y="378612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27" name="任意多边形: 形状 2226">
                <a:extLst>
                  <a:ext uri="{FF2B5EF4-FFF2-40B4-BE49-F238E27FC236}">
                    <a16:creationId xmlns:a16="http://schemas.microsoft.com/office/drawing/2014/main" id="{9854A053-A623-A7AA-6DE3-74B45AC7461A}"/>
                  </a:ext>
                </a:extLst>
              </p:cNvPr>
              <p:cNvSpPr/>
              <p:nvPr/>
            </p:nvSpPr>
            <p:spPr>
              <a:xfrm>
                <a:off x="1202918" y="378612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28" name="任意多边形: 形状 2227">
                <a:extLst>
                  <a:ext uri="{FF2B5EF4-FFF2-40B4-BE49-F238E27FC236}">
                    <a16:creationId xmlns:a16="http://schemas.microsoft.com/office/drawing/2014/main" id="{BBAABB86-03D3-9F85-D995-0B6DFF8C3E4D}"/>
                  </a:ext>
                </a:extLst>
              </p:cNvPr>
              <p:cNvSpPr/>
              <p:nvPr/>
            </p:nvSpPr>
            <p:spPr>
              <a:xfrm>
                <a:off x="1112524" y="378612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29" name="任意多边形: 形状 2228">
                <a:extLst>
                  <a:ext uri="{FF2B5EF4-FFF2-40B4-BE49-F238E27FC236}">
                    <a16:creationId xmlns:a16="http://schemas.microsoft.com/office/drawing/2014/main" id="{3566B390-5A1A-6ECB-0833-6EC08A10F4B6}"/>
                  </a:ext>
                </a:extLst>
              </p:cNvPr>
              <p:cNvSpPr/>
              <p:nvPr/>
            </p:nvSpPr>
            <p:spPr>
              <a:xfrm>
                <a:off x="1022114" y="378612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30" name="任意多边形: 形状 2229">
                <a:extLst>
                  <a:ext uri="{FF2B5EF4-FFF2-40B4-BE49-F238E27FC236}">
                    <a16:creationId xmlns:a16="http://schemas.microsoft.com/office/drawing/2014/main" id="{B7FF9B6E-B579-EF8E-A9B4-04B0141EB45D}"/>
                  </a:ext>
                </a:extLst>
              </p:cNvPr>
              <p:cNvSpPr/>
              <p:nvPr/>
            </p:nvSpPr>
            <p:spPr>
              <a:xfrm>
                <a:off x="931721" y="378612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31" name="任意多边形: 形状 2230">
                <a:extLst>
                  <a:ext uri="{FF2B5EF4-FFF2-40B4-BE49-F238E27FC236}">
                    <a16:creationId xmlns:a16="http://schemas.microsoft.com/office/drawing/2014/main" id="{846B621D-CAEF-B365-5F12-EA3FF04659C3}"/>
                  </a:ext>
                </a:extLst>
              </p:cNvPr>
              <p:cNvSpPr/>
              <p:nvPr/>
            </p:nvSpPr>
            <p:spPr>
              <a:xfrm>
                <a:off x="841311" y="378612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32" name="任意多边形: 形状 2231">
                <a:extLst>
                  <a:ext uri="{FF2B5EF4-FFF2-40B4-BE49-F238E27FC236}">
                    <a16:creationId xmlns:a16="http://schemas.microsoft.com/office/drawing/2014/main" id="{9D1337FB-9BD8-A681-31EA-2C3E5EA1CDD2}"/>
                  </a:ext>
                </a:extLst>
              </p:cNvPr>
              <p:cNvSpPr/>
              <p:nvPr/>
            </p:nvSpPr>
            <p:spPr>
              <a:xfrm>
                <a:off x="4547811" y="387653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33" name="任意多边形: 形状 2232">
                <a:extLst>
                  <a:ext uri="{FF2B5EF4-FFF2-40B4-BE49-F238E27FC236}">
                    <a16:creationId xmlns:a16="http://schemas.microsoft.com/office/drawing/2014/main" id="{41DB996C-4E31-13D6-0843-351C27A36D03}"/>
                  </a:ext>
                </a:extLst>
              </p:cNvPr>
              <p:cNvSpPr/>
              <p:nvPr/>
            </p:nvSpPr>
            <p:spPr>
              <a:xfrm>
                <a:off x="4457418" y="387653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34" name="任意多边形: 形状 2233">
                <a:extLst>
                  <a:ext uri="{FF2B5EF4-FFF2-40B4-BE49-F238E27FC236}">
                    <a16:creationId xmlns:a16="http://schemas.microsoft.com/office/drawing/2014/main" id="{DD68D907-9CEE-C48E-951D-A1B6D549C888}"/>
                  </a:ext>
                </a:extLst>
              </p:cNvPr>
              <p:cNvSpPr/>
              <p:nvPr/>
            </p:nvSpPr>
            <p:spPr>
              <a:xfrm>
                <a:off x="4367008" y="387653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35" name="任意多边形: 形状 2234">
                <a:extLst>
                  <a:ext uri="{FF2B5EF4-FFF2-40B4-BE49-F238E27FC236}">
                    <a16:creationId xmlns:a16="http://schemas.microsoft.com/office/drawing/2014/main" id="{01C13D6E-27D9-F751-AA88-D280945D5D81}"/>
                  </a:ext>
                </a:extLst>
              </p:cNvPr>
              <p:cNvSpPr/>
              <p:nvPr/>
            </p:nvSpPr>
            <p:spPr>
              <a:xfrm>
                <a:off x="4276614" y="387653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36" name="任意多边形: 形状 2235">
                <a:extLst>
                  <a:ext uri="{FF2B5EF4-FFF2-40B4-BE49-F238E27FC236}">
                    <a16:creationId xmlns:a16="http://schemas.microsoft.com/office/drawing/2014/main" id="{E8D7B85A-78CE-AD63-FD35-06E199D0F7F3}"/>
                  </a:ext>
                </a:extLst>
              </p:cNvPr>
              <p:cNvSpPr/>
              <p:nvPr/>
            </p:nvSpPr>
            <p:spPr>
              <a:xfrm>
                <a:off x="4186204" y="387653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37" name="任意多边形: 形状 2236">
                <a:extLst>
                  <a:ext uri="{FF2B5EF4-FFF2-40B4-BE49-F238E27FC236}">
                    <a16:creationId xmlns:a16="http://schemas.microsoft.com/office/drawing/2014/main" id="{F30CAAAE-FD6C-36C0-38FB-49CD39128130}"/>
                  </a:ext>
                </a:extLst>
              </p:cNvPr>
              <p:cNvSpPr/>
              <p:nvPr/>
            </p:nvSpPr>
            <p:spPr>
              <a:xfrm>
                <a:off x="4095794" y="387653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38" name="任意多边形: 形状 2237">
                <a:extLst>
                  <a:ext uri="{FF2B5EF4-FFF2-40B4-BE49-F238E27FC236}">
                    <a16:creationId xmlns:a16="http://schemas.microsoft.com/office/drawing/2014/main" id="{FD4098B1-E8BF-3ECD-F381-FEBD3C38C427}"/>
                  </a:ext>
                </a:extLst>
              </p:cNvPr>
              <p:cNvSpPr/>
              <p:nvPr/>
            </p:nvSpPr>
            <p:spPr>
              <a:xfrm>
                <a:off x="4005400" y="387653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39" name="任意多边形: 形状 2238">
                <a:extLst>
                  <a:ext uri="{FF2B5EF4-FFF2-40B4-BE49-F238E27FC236}">
                    <a16:creationId xmlns:a16="http://schemas.microsoft.com/office/drawing/2014/main" id="{06664D02-70CD-7CAA-063D-65A7B0779DB6}"/>
                  </a:ext>
                </a:extLst>
              </p:cNvPr>
              <p:cNvSpPr/>
              <p:nvPr/>
            </p:nvSpPr>
            <p:spPr>
              <a:xfrm>
                <a:off x="3914990" y="387653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40" name="任意多边形: 形状 2239">
                <a:extLst>
                  <a:ext uri="{FF2B5EF4-FFF2-40B4-BE49-F238E27FC236}">
                    <a16:creationId xmlns:a16="http://schemas.microsoft.com/office/drawing/2014/main" id="{234797D5-CFAE-CB7E-EBF9-8FD5821120E0}"/>
                  </a:ext>
                </a:extLst>
              </p:cNvPr>
              <p:cNvSpPr/>
              <p:nvPr/>
            </p:nvSpPr>
            <p:spPr>
              <a:xfrm>
                <a:off x="3824597" y="387653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41" name="任意多边形: 形状 2240">
                <a:extLst>
                  <a:ext uri="{FF2B5EF4-FFF2-40B4-BE49-F238E27FC236}">
                    <a16:creationId xmlns:a16="http://schemas.microsoft.com/office/drawing/2014/main" id="{4BC42974-951F-3B19-3524-E313508E887C}"/>
                  </a:ext>
                </a:extLst>
              </p:cNvPr>
              <p:cNvSpPr/>
              <p:nvPr/>
            </p:nvSpPr>
            <p:spPr>
              <a:xfrm>
                <a:off x="3734186" y="387653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42" name="任意多边形: 形状 2241">
                <a:extLst>
                  <a:ext uri="{FF2B5EF4-FFF2-40B4-BE49-F238E27FC236}">
                    <a16:creationId xmlns:a16="http://schemas.microsoft.com/office/drawing/2014/main" id="{1D9D6195-ECFE-20EB-7D71-4C566E802B3B}"/>
                  </a:ext>
                </a:extLst>
              </p:cNvPr>
              <p:cNvSpPr/>
              <p:nvPr/>
            </p:nvSpPr>
            <p:spPr>
              <a:xfrm>
                <a:off x="3643793" y="387653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43" name="任意多边形: 形状 2242">
                <a:extLst>
                  <a:ext uri="{FF2B5EF4-FFF2-40B4-BE49-F238E27FC236}">
                    <a16:creationId xmlns:a16="http://schemas.microsoft.com/office/drawing/2014/main" id="{7200D771-0F6E-90DF-137E-07F244CF9CC8}"/>
                  </a:ext>
                </a:extLst>
              </p:cNvPr>
              <p:cNvSpPr/>
              <p:nvPr/>
            </p:nvSpPr>
            <p:spPr>
              <a:xfrm>
                <a:off x="3553383" y="387653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44" name="任意多边形: 形状 2243">
                <a:extLst>
                  <a:ext uri="{FF2B5EF4-FFF2-40B4-BE49-F238E27FC236}">
                    <a16:creationId xmlns:a16="http://schemas.microsoft.com/office/drawing/2014/main" id="{517C9559-7695-2305-FCA3-AE9E376C7227}"/>
                  </a:ext>
                </a:extLst>
              </p:cNvPr>
              <p:cNvSpPr/>
              <p:nvPr/>
            </p:nvSpPr>
            <p:spPr>
              <a:xfrm>
                <a:off x="3462989" y="387653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45" name="任意多边形: 形状 2244">
                <a:extLst>
                  <a:ext uri="{FF2B5EF4-FFF2-40B4-BE49-F238E27FC236}">
                    <a16:creationId xmlns:a16="http://schemas.microsoft.com/office/drawing/2014/main" id="{CBF157B0-4AD7-9EB6-C15C-9195520F5FB9}"/>
                  </a:ext>
                </a:extLst>
              </p:cNvPr>
              <p:cNvSpPr/>
              <p:nvPr/>
            </p:nvSpPr>
            <p:spPr>
              <a:xfrm>
                <a:off x="3372579" y="387653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46" name="任意多边形: 形状 2245">
                <a:extLst>
                  <a:ext uri="{FF2B5EF4-FFF2-40B4-BE49-F238E27FC236}">
                    <a16:creationId xmlns:a16="http://schemas.microsoft.com/office/drawing/2014/main" id="{C9E4EFBE-A870-3137-CD9D-A09FA57F922E}"/>
                  </a:ext>
                </a:extLst>
              </p:cNvPr>
              <p:cNvSpPr/>
              <p:nvPr/>
            </p:nvSpPr>
            <p:spPr>
              <a:xfrm>
                <a:off x="3282186" y="387653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47" name="任意多边形: 形状 2246">
                <a:extLst>
                  <a:ext uri="{FF2B5EF4-FFF2-40B4-BE49-F238E27FC236}">
                    <a16:creationId xmlns:a16="http://schemas.microsoft.com/office/drawing/2014/main" id="{F24642D6-81DE-198B-A7A2-E2A56E6F3E33}"/>
                  </a:ext>
                </a:extLst>
              </p:cNvPr>
              <p:cNvSpPr/>
              <p:nvPr/>
            </p:nvSpPr>
            <p:spPr>
              <a:xfrm>
                <a:off x="3191775" y="387653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48" name="任意多边形: 形状 2247">
                <a:extLst>
                  <a:ext uri="{FF2B5EF4-FFF2-40B4-BE49-F238E27FC236}">
                    <a16:creationId xmlns:a16="http://schemas.microsoft.com/office/drawing/2014/main" id="{F201060D-89AF-D60C-7EA8-B8B7176DF219}"/>
                  </a:ext>
                </a:extLst>
              </p:cNvPr>
              <p:cNvSpPr/>
              <p:nvPr/>
            </p:nvSpPr>
            <p:spPr>
              <a:xfrm>
                <a:off x="3101382" y="387653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49" name="任意多边形: 形状 2248">
                <a:extLst>
                  <a:ext uri="{FF2B5EF4-FFF2-40B4-BE49-F238E27FC236}">
                    <a16:creationId xmlns:a16="http://schemas.microsoft.com/office/drawing/2014/main" id="{55B4793A-1101-403A-9470-DAF2301D4113}"/>
                  </a:ext>
                </a:extLst>
              </p:cNvPr>
              <p:cNvSpPr/>
              <p:nvPr/>
            </p:nvSpPr>
            <p:spPr>
              <a:xfrm>
                <a:off x="3010972" y="387653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50" name="任意多边形: 形状 2249">
                <a:extLst>
                  <a:ext uri="{FF2B5EF4-FFF2-40B4-BE49-F238E27FC236}">
                    <a16:creationId xmlns:a16="http://schemas.microsoft.com/office/drawing/2014/main" id="{E92116C2-C98F-F86B-F2EE-EA380AB8805F}"/>
                  </a:ext>
                </a:extLst>
              </p:cNvPr>
              <p:cNvSpPr/>
              <p:nvPr/>
            </p:nvSpPr>
            <p:spPr>
              <a:xfrm>
                <a:off x="2920561" y="387653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51" name="任意多边形: 形状 2250">
                <a:extLst>
                  <a:ext uri="{FF2B5EF4-FFF2-40B4-BE49-F238E27FC236}">
                    <a16:creationId xmlns:a16="http://schemas.microsoft.com/office/drawing/2014/main" id="{578F82EC-B4A4-4B4B-6A64-C1707780A3F7}"/>
                  </a:ext>
                </a:extLst>
              </p:cNvPr>
              <p:cNvSpPr/>
              <p:nvPr/>
            </p:nvSpPr>
            <p:spPr>
              <a:xfrm>
                <a:off x="2830168" y="387653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52" name="任意多边形: 形状 2251">
                <a:extLst>
                  <a:ext uri="{FF2B5EF4-FFF2-40B4-BE49-F238E27FC236}">
                    <a16:creationId xmlns:a16="http://schemas.microsoft.com/office/drawing/2014/main" id="{053F882A-C80E-77E3-1464-0CC0D35E0041}"/>
                  </a:ext>
                </a:extLst>
              </p:cNvPr>
              <p:cNvSpPr/>
              <p:nvPr/>
            </p:nvSpPr>
            <p:spPr>
              <a:xfrm>
                <a:off x="2739758" y="387653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53" name="任意多边形: 形状 2252">
                <a:extLst>
                  <a:ext uri="{FF2B5EF4-FFF2-40B4-BE49-F238E27FC236}">
                    <a16:creationId xmlns:a16="http://schemas.microsoft.com/office/drawing/2014/main" id="{9FB8C499-5174-3418-BAA7-0BA96431A2D8}"/>
                  </a:ext>
                </a:extLst>
              </p:cNvPr>
              <p:cNvSpPr/>
              <p:nvPr/>
            </p:nvSpPr>
            <p:spPr>
              <a:xfrm>
                <a:off x="2649364" y="387653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54" name="任意多边形: 形状 2253">
                <a:extLst>
                  <a:ext uri="{FF2B5EF4-FFF2-40B4-BE49-F238E27FC236}">
                    <a16:creationId xmlns:a16="http://schemas.microsoft.com/office/drawing/2014/main" id="{4616497F-8646-536E-C82C-87886AD12810}"/>
                  </a:ext>
                </a:extLst>
              </p:cNvPr>
              <p:cNvSpPr/>
              <p:nvPr/>
            </p:nvSpPr>
            <p:spPr>
              <a:xfrm>
                <a:off x="2558954" y="387653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55" name="任意多边形: 形状 2254">
                <a:extLst>
                  <a:ext uri="{FF2B5EF4-FFF2-40B4-BE49-F238E27FC236}">
                    <a16:creationId xmlns:a16="http://schemas.microsoft.com/office/drawing/2014/main" id="{8F77C73C-F68B-A449-3E4D-39893C65ACA8}"/>
                  </a:ext>
                </a:extLst>
              </p:cNvPr>
              <p:cNvSpPr/>
              <p:nvPr/>
            </p:nvSpPr>
            <p:spPr>
              <a:xfrm>
                <a:off x="2468561" y="387653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56" name="任意多边形: 形状 2255">
                <a:extLst>
                  <a:ext uri="{FF2B5EF4-FFF2-40B4-BE49-F238E27FC236}">
                    <a16:creationId xmlns:a16="http://schemas.microsoft.com/office/drawing/2014/main" id="{6CD44BA4-D213-F17A-B3F4-CEA4EF8F49B0}"/>
                  </a:ext>
                </a:extLst>
              </p:cNvPr>
              <p:cNvSpPr/>
              <p:nvPr/>
            </p:nvSpPr>
            <p:spPr>
              <a:xfrm>
                <a:off x="2378150" y="387653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57" name="任意多边形: 形状 2256">
                <a:extLst>
                  <a:ext uri="{FF2B5EF4-FFF2-40B4-BE49-F238E27FC236}">
                    <a16:creationId xmlns:a16="http://schemas.microsoft.com/office/drawing/2014/main" id="{5BE91E27-D176-1CDF-F9EE-8B4A432B84CA}"/>
                  </a:ext>
                </a:extLst>
              </p:cNvPr>
              <p:cNvSpPr/>
              <p:nvPr/>
            </p:nvSpPr>
            <p:spPr>
              <a:xfrm>
                <a:off x="2287757" y="387653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58" name="任意多边形: 形状 2257">
                <a:extLst>
                  <a:ext uri="{FF2B5EF4-FFF2-40B4-BE49-F238E27FC236}">
                    <a16:creationId xmlns:a16="http://schemas.microsoft.com/office/drawing/2014/main" id="{17789551-0465-E88D-AB42-D27B2B276CD6}"/>
                  </a:ext>
                </a:extLst>
              </p:cNvPr>
              <p:cNvSpPr/>
              <p:nvPr/>
            </p:nvSpPr>
            <p:spPr>
              <a:xfrm>
                <a:off x="2197347" y="387653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59" name="任意多边形: 形状 2258">
                <a:extLst>
                  <a:ext uri="{FF2B5EF4-FFF2-40B4-BE49-F238E27FC236}">
                    <a16:creationId xmlns:a16="http://schemas.microsoft.com/office/drawing/2014/main" id="{4F55E6DF-DFE7-0908-7CBF-0E1D433DFB61}"/>
                  </a:ext>
                </a:extLst>
              </p:cNvPr>
              <p:cNvSpPr/>
              <p:nvPr/>
            </p:nvSpPr>
            <p:spPr>
              <a:xfrm>
                <a:off x="2106953" y="387653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60" name="任意多边形: 形状 2259">
                <a:extLst>
                  <a:ext uri="{FF2B5EF4-FFF2-40B4-BE49-F238E27FC236}">
                    <a16:creationId xmlns:a16="http://schemas.microsoft.com/office/drawing/2014/main" id="{38BD23E7-26CB-0730-7417-8CE59D7927B3}"/>
                  </a:ext>
                </a:extLst>
              </p:cNvPr>
              <p:cNvSpPr/>
              <p:nvPr/>
            </p:nvSpPr>
            <p:spPr>
              <a:xfrm>
                <a:off x="2016543" y="387653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61" name="任意多边形: 形状 2260">
                <a:extLst>
                  <a:ext uri="{FF2B5EF4-FFF2-40B4-BE49-F238E27FC236}">
                    <a16:creationId xmlns:a16="http://schemas.microsoft.com/office/drawing/2014/main" id="{4DB4E364-0845-78F3-AAB8-1A047C74BCBE}"/>
                  </a:ext>
                </a:extLst>
              </p:cNvPr>
              <p:cNvSpPr/>
              <p:nvPr/>
            </p:nvSpPr>
            <p:spPr>
              <a:xfrm>
                <a:off x="1926149" y="387653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62" name="任意多边形: 形状 2261">
                <a:extLst>
                  <a:ext uri="{FF2B5EF4-FFF2-40B4-BE49-F238E27FC236}">
                    <a16:creationId xmlns:a16="http://schemas.microsoft.com/office/drawing/2014/main" id="{58E9927A-EF37-334A-7E2E-C324AA28A3E0}"/>
                  </a:ext>
                </a:extLst>
              </p:cNvPr>
              <p:cNvSpPr/>
              <p:nvPr/>
            </p:nvSpPr>
            <p:spPr>
              <a:xfrm>
                <a:off x="1835739" y="387653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63" name="任意多边形: 形状 2262">
                <a:extLst>
                  <a:ext uri="{FF2B5EF4-FFF2-40B4-BE49-F238E27FC236}">
                    <a16:creationId xmlns:a16="http://schemas.microsoft.com/office/drawing/2014/main" id="{781715CA-AE1F-EE11-C2DC-79918BE05E41}"/>
                  </a:ext>
                </a:extLst>
              </p:cNvPr>
              <p:cNvSpPr/>
              <p:nvPr/>
            </p:nvSpPr>
            <p:spPr>
              <a:xfrm>
                <a:off x="1745329" y="387653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64" name="任意多边形: 形状 2263">
                <a:extLst>
                  <a:ext uri="{FF2B5EF4-FFF2-40B4-BE49-F238E27FC236}">
                    <a16:creationId xmlns:a16="http://schemas.microsoft.com/office/drawing/2014/main" id="{74A10B09-B122-B1B3-1484-C32AB169C86A}"/>
                  </a:ext>
                </a:extLst>
              </p:cNvPr>
              <p:cNvSpPr/>
              <p:nvPr/>
            </p:nvSpPr>
            <p:spPr>
              <a:xfrm>
                <a:off x="1654936" y="387653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65" name="任意多边形: 形状 2264">
                <a:extLst>
                  <a:ext uri="{FF2B5EF4-FFF2-40B4-BE49-F238E27FC236}">
                    <a16:creationId xmlns:a16="http://schemas.microsoft.com/office/drawing/2014/main" id="{E0F7A306-6A24-09C6-A5C3-0446E50FC220}"/>
                  </a:ext>
                </a:extLst>
              </p:cNvPr>
              <p:cNvSpPr/>
              <p:nvPr/>
            </p:nvSpPr>
            <p:spPr>
              <a:xfrm>
                <a:off x="1564525" y="387653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66" name="任意多边形: 形状 2265">
                <a:extLst>
                  <a:ext uri="{FF2B5EF4-FFF2-40B4-BE49-F238E27FC236}">
                    <a16:creationId xmlns:a16="http://schemas.microsoft.com/office/drawing/2014/main" id="{FAFF2E43-3E2D-FB29-CBF7-C479A5939077}"/>
                  </a:ext>
                </a:extLst>
              </p:cNvPr>
              <p:cNvSpPr/>
              <p:nvPr/>
            </p:nvSpPr>
            <p:spPr>
              <a:xfrm>
                <a:off x="1474132" y="387653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67" name="任意多边形: 形状 2266">
                <a:extLst>
                  <a:ext uri="{FF2B5EF4-FFF2-40B4-BE49-F238E27FC236}">
                    <a16:creationId xmlns:a16="http://schemas.microsoft.com/office/drawing/2014/main" id="{54659D70-14BE-E291-51CF-EF489611FBDC}"/>
                  </a:ext>
                </a:extLst>
              </p:cNvPr>
              <p:cNvSpPr/>
              <p:nvPr/>
            </p:nvSpPr>
            <p:spPr>
              <a:xfrm>
                <a:off x="1383722" y="387653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68" name="任意多边形: 形状 2267">
                <a:extLst>
                  <a:ext uri="{FF2B5EF4-FFF2-40B4-BE49-F238E27FC236}">
                    <a16:creationId xmlns:a16="http://schemas.microsoft.com/office/drawing/2014/main" id="{1B29139E-99B8-33E9-E6DD-77F48D5FD057}"/>
                  </a:ext>
                </a:extLst>
              </p:cNvPr>
              <p:cNvSpPr/>
              <p:nvPr/>
            </p:nvSpPr>
            <p:spPr>
              <a:xfrm>
                <a:off x="1293328" y="387653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69" name="任意多边形: 形状 2268">
                <a:extLst>
                  <a:ext uri="{FF2B5EF4-FFF2-40B4-BE49-F238E27FC236}">
                    <a16:creationId xmlns:a16="http://schemas.microsoft.com/office/drawing/2014/main" id="{AC9C1BEE-C17D-5974-8962-4804D9692714}"/>
                  </a:ext>
                </a:extLst>
              </p:cNvPr>
              <p:cNvSpPr/>
              <p:nvPr/>
            </p:nvSpPr>
            <p:spPr>
              <a:xfrm>
                <a:off x="1202918" y="387653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70" name="任意多边形: 形状 2269">
                <a:extLst>
                  <a:ext uri="{FF2B5EF4-FFF2-40B4-BE49-F238E27FC236}">
                    <a16:creationId xmlns:a16="http://schemas.microsoft.com/office/drawing/2014/main" id="{4766ACD6-A254-0FFD-2DFA-814C5BF69CD2}"/>
                  </a:ext>
                </a:extLst>
              </p:cNvPr>
              <p:cNvSpPr/>
              <p:nvPr/>
            </p:nvSpPr>
            <p:spPr>
              <a:xfrm>
                <a:off x="1112524" y="387653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71" name="任意多边形: 形状 2270">
                <a:extLst>
                  <a:ext uri="{FF2B5EF4-FFF2-40B4-BE49-F238E27FC236}">
                    <a16:creationId xmlns:a16="http://schemas.microsoft.com/office/drawing/2014/main" id="{8BB6F530-F365-C8A8-2C70-9E4C941F7D1F}"/>
                  </a:ext>
                </a:extLst>
              </p:cNvPr>
              <p:cNvSpPr/>
              <p:nvPr/>
            </p:nvSpPr>
            <p:spPr>
              <a:xfrm>
                <a:off x="1022114" y="387653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72" name="任意多边形: 形状 2271">
                <a:extLst>
                  <a:ext uri="{FF2B5EF4-FFF2-40B4-BE49-F238E27FC236}">
                    <a16:creationId xmlns:a16="http://schemas.microsoft.com/office/drawing/2014/main" id="{C322D488-C824-D7C2-666C-715B6F70E1AA}"/>
                  </a:ext>
                </a:extLst>
              </p:cNvPr>
              <p:cNvSpPr/>
              <p:nvPr/>
            </p:nvSpPr>
            <p:spPr>
              <a:xfrm>
                <a:off x="931721" y="387653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73" name="任意多边形: 形状 2272">
                <a:extLst>
                  <a:ext uri="{FF2B5EF4-FFF2-40B4-BE49-F238E27FC236}">
                    <a16:creationId xmlns:a16="http://schemas.microsoft.com/office/drawing/2014/main" id="{8232BA00-AD49-A189-DB7D-9A01B56B0F12}"/>
                  </a:ext>
                </a:extLst>
              </p:cNvPr>
              <p:cNvSpPr/>
              <p:nvPr/>
            </p:nvSpPr>
            <p:spPr>
              <a:xfrm>
                <a:off x="4547811" y="396694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74" name="任意多边形: 形状 2273">
                <a:extLst>
                  <a:ext uri="{FF2B5EF4-FFF2-40B4-BE49-F238E27FC236}">
                    <a16:creationId xmlns:a16="http://schemas.microsoft.com/office/drawing/2014/main" id="{B3DA32AA-31DF-F273-2E8E-2F9C5A77DDF4}"/>
                  </a:ext>
                </a:extLst>
              </p:cNvPr>
              <p:cNvSpPr/>
              <p:nvPr/>
            </p:nvSpPr>
            <p:spPr>
              <a:xfrm>
                <a:off x="4457418" y="396694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75" name="任意多边形: 形状 2274">
                <a:extLst>
                  <a:ext uri="{FF2B5EF4-FFF2-40B4-BE49-F238E27FC236}">
                    <a16:creationId xmlns:a16="http://schemas.microsoft.com/office/drawing/2014/main" id="{1C928730-E648-53EC-0DCD-40EE95EE4E2E}"/>
                  </a:ext>
                </a:extLst>
              </p:cNvPr>
              <p:cNvSpPr/>
              <p:nvPr/>
            </p:nvSpPr>
            <p:spPr>
              <a:xfrm>
                <a:off x="4367008" y="396694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76" name="任意多边形: 形状 2275">
                <a:extLst>
                  <a:ext uri="{FF2B5EF4-FFF2-40B4-BE49-F238E27FC236}">
                    <a16:creationId xmlns:a16="http://schemas.microsoft.com/office/drawing/2014/main" id="{7B13D6A9-1D9B-347B-2873-627684742C92}"/>
                  </a:ext>
                </a:extLst>
              </p:cNvPr>
              <p:cNvSpPr/>
              <p:nvPr/>
            </p:nvSpPr>
            <p:spPr>
              <a:xfrm>
                <a:off x="4276614" y="396694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77" name="任意多边形: 形状 2276">
                <a:extLst>
                  <a:ext uri="{FF2B5EF4-FFF2-40B4-BE49-F238E27FC236}">
                    <a16:creationId xmlns:a16="http://schemas.microsoft.com/office/drawing/2014/main" id="{3E00E0E0-4812-645F-6644-B6D76467B10E}"/>
                  </a:ext>
                </a:extLst>
              </p:cNvPr>
              <p:cNvSpPr/>
              <p:nvPr/>
            </p:nvSpPr>
            <p:spPr>
              <a:xfrm>
                <a:off x="4186204" y="396694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78" name="任意多边形: 形状 2277">
                <a:extLst>
                  <a:ext uri="{FF2B5EF4-FFF2-40B4-BE49-F238E27FC236}">
                    <a16:creationId xmlns:a16="http://schemas.microsoft.com/office/drawing/2014/main" id="{FD6A6C83-46EB-7E0C-22C6-5DD04D584F38}"/>
                  </a:ext>
                </a:extLst>
              </p:cNvPr>
              <p:cNvSpPr/>
              <p:nvPr/>
            </p:nvSpPr>
            <p:spPr>
              <a:xfrm>
                <a:off x="4095794" y="396694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79" name="任意多边形: 形状 2278">
                <a:extLst>
                  <a:ext uri="{FF2B5EF4-FFF2-40B4-BE49-F238E27FC236}">
                    <a16:creationId xmlns:a16="http://schemas.microsoft.com/office/drawing/2014/main" id="{1C7EF19B-9F3D-E150-CFFA-A34A17D4BE65}"/>
                  </a:ext>
                </a:extLst>
              </p:cNvPr>
              <p:cNvSpPr/>
              <p:nvPr/>
            </p:nvSpPr>
            <p:spPr>
              <a:xfrm>
                <a:off x="4005400" y="396694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80" name="任意多边形: 形状 2279">
                <a:extLst>
                  <a:ext uri="{FF2B5EF4-FFF2-40B4-BE49-F238E27FC236}">
                    <a16:creationId xmlns:a16="http://schemas.microsoft.com/office/drawing/2014/main" id="{67F41E31-E4F2-EB14-1FA7-C68BB19AFD6A}"/>
                  </a:ext>
                </a:extLst>
              </p:cNvPr>
              <p:cNvSpPr/>
              <p:nvPr/>
            </p:nvSpPr>
            <p:spPr>
              <a:xfrm>
                <a:off x="3914990" y="396694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81" name="任意多边形: 形状 2280">
                <a:extLst>
                  <a:ext uri="{FF2B5EF4-FFF2-40B4-BE49-F238E27FC236}">
                    <a16:creationId xmlns:a16="http://schemas.microsoft.com/office/drawing/2014/main" id="{7AFAE97F-B790-1928-87E0-BF81AE146D59}"/>
                  </a:ext>
                </a:extLst>
              </p:cNvPr>
              <p:cNvSpPr/>
              <p:nvPr/>
            </p:nvSpPr>
            <p:spPr>
              <a:xfrm>
                <a:off x="3824597" y="396694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82" name="任意多边形: 形状 2281">
                <a:extLst>
                  <a:ext uri="{FF2B5EF4-FFF2-40B4-BE49-F238E27FC236}">
                    <a16:creationId xmlns:a16="http://schemas.microsoft.com/office/drawing/2014/main" id="{33F0E881-1943-D5FA-EF4F-B50999CB883A}"/>
                  </a:ext>
                </a:extLst>
              </p:cNvPr>
              <p:cNvSpPr/>
              <p:nvPr/>
            </p:nvSpPr>
            <p:spPr>
              <a:xfrm>
                <a:off x="3734186" y="396694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83" name="任意多边形: 形状 2282">
                <a:extLst>
                  <a:ext uri="{FF2B5EF4-FFF2-40B4-BE49-F238E27FC236}">
                    <a16:creationId xmlns:a16="http://schemas.microsoft.com/office/drawing/2014/main" id="{730010C9-4B6D-5979-8B2D-FD7A49899F19}"/>
                  </a:ext>
                </a:extLst>
              </p:cNvPr>
              <p:cNvSpPr/>
              <p:nvPr/>
            </p:nvSpPr>
            <p:spPr>
              <a:xfrm>
                <a:off x="3643793" y="396694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84" name="任意多边形: 形状 2283">
                <a:extLst>
                  <a:ext uri="{FF2B5EF4-FFF2-40B4-BE49-F238E27FC236}">
                    <a16:creationId xmlns:a16="http://schemas.microsoft.com/office/drawing/2014/main" id="{421F7DD2-FE21-0F2A-0513-7D7CC6E0C51B}"/>
                  </a:ext>
                </a:extLst>
              </p:cNvPr>
              <p:cNvSpPr/>
              <p:nvPr/>
            </p:nvSpPr>
            <p:spPr>
              <a:xfrm>
                <a:off x="3553383" y="396694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85" name="任意多边形: 形状 2284">
                <a:extLst>
                  <a:ext uri="{FF2B5EF4-FFF2-40B4-BE49-F238E27FC236}">
                    <a16:creationId xmlns:a16="http://schemas.microsoft.com/office/drawing/2014/main" id="{FB01B9B8-7B82-D666-AC89-D8B35C96A760}"/>
                  </a:ext>
                </a:extLst>
              </p:cNvPr>
              <p:cNvSpPr/>
              <p:nvPr/>
            </p:nvSpPr>
            <p:spPr>
              <a:xfrm>
                <a:off x="3462989" y="396694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86" name="任意多边形: 形状 2285">
                <a:extLst>
                  <a:ext uri="{FF2B5EF4-FFF2-40B4-BE49-F238E27FC236}">
                    <a16:creationId xmlns:a16="http://schemas.microsoft.com/office/drawing/2014/main" id="{626B93C7-A616-0ABB-1D5F-AD87202AC754}"/>
                  </a:ext>
                </a:extLst>
              </p:cNvPr>
              <p:cNvSpPr/>
              <p:nvPr/>
            </p:nvSpPr>
            <p:spPr>
              <a:xfrm>
                <a:off x="3372579" y="396694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87" name="任意多边形: 形状 2286">
                <a:extLst>
                  <a:ext uri="{FF2B5EF4-FFF2-40B4-BE49-F238E27FC236}">
                    <a16:creationId xmlns:a16="http://schemas.microsoft.com/office/drawing/2014/main" id="{AD524EE4-5EB2-196B-6547-A9B3A7DB54AF}"/>
                  </a:ext>
                </a:extLst>
              </p:cNvPr>
              <p:cNvSpPr/>
              <p:nvPr/>
            </p:nvSpPr>
            <p:spPr>
              <a:xfrm>
                <a:off x="3282186" y="396694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88" name="任意多边形: 形状 2287">
                <a:extLst>
                  <a:ext uri="{FF2B5EF4-FFF2-40B4-BE49-F238E27FC236}">
                    <a16:creationId xmlns:a16="http://schemas.microsoft.com/office/drawing/2014/main" id="{02A699D5-3F19-BA28-5194-B5753F6464C1}"/>
                  </a:ext>
                </a:extLst>
              </p:cNvPr>
              <p:cNvSpPr/>
              <p:nvPr/>
            </p:nvSpPr>
            <p:spPr>
              <a:xfrm>
                <a:off x="3191775" y="396694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89" name="任意多边形: 形状 2288">
                <a:extLst>
                  <a:ext uri="{FF2B5EF4-FFF2-40B4-BE49-F238E27FC236}">
                    <a16:creationId xmlns:a16="http://schemas.microsoft.com/office/drawing/2014/main" id="{C842DA4C-9066-4CBF-C6EC-CE9983D870C9}"/>
                  </a:ext>
                </a:extLst>
              </p:cNvPr>
              <p:cNvSpPr/>
              <p:nvPr/>
            </p:nvSpPr>
            <p:spPr>
              <a:xfrm>
                <a:off x="3101382" y="396694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90" name="任意多边形: 形状 2289">
                <a:extLst>
                  <a:ext uri="{FF2B5EF4-FFF2-40B4-BE49-F238E27FC236}">
                    <a16:creationId xmlns:a16="http://schemas.microsoft.com/office/drawing/2014/main" id="{54A38362-7622-27CE-145E-F851C4DCF456}"/>
                  </a:ext>
                </a:extLst>
              </p:cNvPr>
              <p:cNvSpPr/>
              <p:nvPr/>
            </p:nvSpPr>
            <p:spPr>
              <a:xfrm>
                <a:off x="3010972" y="396694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91" name="任意多边形: 形状 2290">
                <a:extLst>
                  <a:ext uri="{FF2B5EF4-FFF2-40B4-BE49-F238E27FC236}">
                    <a16:creationId xmlns:a16="http://schemas.microsoft.com/office/drawing/2014/main" id="{7D46E7A3-7DCB-FE0F-0B58-20F89D4B9DA1}"/>
                  </a:ext>
                </a:extLst>
              </p:cNvPr>
              <p:cNvSpPr/>
              <p:nvPr/>
            </p:nvSpPr>
            <p:spPr>
              <a:xfrm>
                <a:off x="2920561" y="396694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92" name="任意多边形: 形状 2291">
                <a:extLst>
                  <a:ext uri="{FF2B5EF4-FFF2-40B4-BE49-F238E27FC236}">
                    <a16:creationId xmlns:a16="http://schemas.microsoft.com/office/drawing/2014/main" id="{7CF519FC-4278-817A-C191-38EA7ED04AE4}"/>
                  </a:ext>
                </a:extLst>
              </p:cNvPr>
              <p:cNvSpPr/>
              <p:nvPr/>
            </p:nvSpPr>
            <p:spPr>
              <a:xfrm>
                <a:off x="2830168" y="396694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93" name="任意多边形: 形状 2292">
                <a:extLst>
                  <a:ext uri="{FF2B5EF4-FFF2-40B4-BE49-F238E27FC236}">
                    <a16:creationId xmlns:a16="http://schemas.microsoft.com/office/drawing/2014/main" id="{8C22868B-EFC8-1300-86CD-7FBE93A96C70}"/>
                  </a:ext>
                </a:extLst>
              </p:cNvPr>
              <p:cNvSpPr/>
              <p:nvPr/>
            </p:nvSpPr>
            <p:spPr>
              <a:xfrm>
                <a:off x="2739758" y="396694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94" name="任意多边形: 形状 2293">
                <a:extLst>
                  <a:ext uri="{FF2B5EF4-FFF2-40B4-BE49-F238E27FC236}">
                    <a16:creationId xmlns:a16="http://schemas.microsoft.com/office/drawing/2014/main" id="{0DD2B8BC-A5F1-7C1E-FE47-C51F0C51D0E7}"/>
                  </a:ext>
                </a:extLst>
              </p:cNvPr>
              <p:cNvSpPr/>
              <p:nvPr/>
            </p:nvSpPr>
            <p:spPr>
              <a:xfrm>
                <a:off x="2649364" y="396694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95" name="任意多边形: 形状 2294">
                <a:extLst>
                  <a:ext uri="{FF2B5EF4-FFF2-40B4-BE49-F238E27FC236}">
                    <a16:creationId xmlns:a16="http://schemas.microsoft.com/office/drawing/2014/main" id="{EE24E709-7B7B-E0E4-0370-F3434F75897A}"/>
                  </a:ext>
                </a:extLst>
              </p:cNvPr>
              <p:cNvSpPr/>
              <p:nvPr/>
            </p:nvSpPr>
            <p:spPr>
              <a:xfrm>
                <a:off x="2558954" y="396694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96" name="任意多边形: 形状 2295">
                <a:extLst>
                  <a:ext uri="{FF2B5EF4-FFF2-40B4-BE49-F238E27FC236}">
                    <a16:creationId xmlns:a16="http://schemas.microsoft.com/office/drawing/2014/main" id="{E48F4783-3FD0-E1A5-18E8-AD14FD1F1A1B}"/>
                  </a:ext>
                </a:extLst>
              </p:cNvPr>
              <p:cNvSpPr/>
              <p:nvPr/>
            </p:nvSpPr>
            <p:spPr>
              <a:xfrm>
                <a:off x="2468561" y="396694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97" name="任意多边形: 形状 2296">
                <a:extLst>
                  <a:ext uri="{FF2B5EF4-FFF2-40B4-BE49-F238E27FC236}">
                    <a16:creationId xmlns:a16="http://schemas.microsoft.com/office/drawing/2014/main" id="{3AAC9D6C-0682-42F8-5A9C-ECA449854EC9}"/>
                  </a:ext>
                </a:extLst>
              </p:cNvPr>
              <p:cNvSpPr/>
              <p:nvPr/>
            </p:nvSpPr>
            <p:spPr>
              <a:xfrm>
                <a:off x="2378150" y="396694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98" name="任意多边形: 形状 2297">
                <a:extLst>
                  <a:ext uri="{FF2B5EF4-FFF2-40B4-BE49-F238E27FC236}">
                    <a16:creationId xmlns:a16="http://schemas.microsoft.com/office/drawing/2014/main" id="{AE92FD03-F14E-001D-BD1F-8C8354D81350}"/>
                  </a:ext>
                </a:extLst>
              </p:cNvPr>
              <p:cNvSpPr/>
              <p:nvPr/>
            </p:nvSpPr>
            <p:spPr>
              <a:xfrm>
                <a:off x="2287757" y="396694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99" name="任意多边形: 形状 2298">
                <a:extLst>
                  <a:ext uri="{FF2B5EF4-FFF2-40B4-BE49-F238E27FC236}">
                    <a16:creationId xmlns:a16="http://schemas.microsoft.com/office/drawing/2014/main" id="{2B9864F8-D1E6-AB35-4BDF-7BD188F9A6B1}"/>
                  </a:ext>
                </a:extLst>
              </p:cNvPr>
              <p:cNvSpPr/>
              <p:nvPr/>
            </p:nvSpPr>
            <p:spPr>
              <a:xfrm>
                <a:off x="2197347" y="396694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00" name="任意多边形: 形状 2299">
                <a:extLst>
                  <a:ext uri="{FF2B5EF4-FFF2-40B4-BE49-F238E27FC236}">
                    <a16:creationId xmlns:a16="http://schemas.microsoft.com/office/drawing/2014/main" id="{54C1C469-5ED9-AEB0-4CDD-B73DEF63ED83}"/>
                  </a:ext>
                </a:extLst>
              </p:cNvPr>
              <p:cNvSpPr/>
              <p:nvPr/>
            </p:nvSpPr>
            <p:spPr>
              <a:xfrm>
                <a:off x="2106953" y="396694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01" name="任意多边形: 形状 2300">
                <a:extLst>
                  <a:ext uri="{FF2B5EF4-FFF2-40B4-BE49-F238E27FC236}">
                    <a16:creationId xmlns:a16="http://schemas.microsoft.com/office/drawing/2014/main" id="{24349538-944C-B907-719E-86E751F589BC}"/>
                  </a:ext>
                </a:extLst>
              </p:cNvPr>
              <p:cNvSpPr/>
              <p:nvPr/>
            </p:nvSpPr>
            <p:spPr>
              <a:xfrm>
                <a:off x="2016543" y="396694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02" name="任意多边形: 形状 2301">
                <a:extLst>
                  <a:ext uri="{FF2B5EF4-FFF2-40B4-BE49-F238E27FC236}">
                    <a16:creationId xmlns:a16="http://schemas.microsoft.com/office/drawing/2014/main" id="{3B363161-FB4D-EB68-030D-56B162D8DEFC}"/>
                  </a:ext>
                </a:extLst>
              </p:cNvPr>
              <p:cNvSpPr/>
              <p:nvPr/>
            </p:nvSpPr>
            <p:spPr>
              <a:xfrm>
                <a:off x="1926149" y="396694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03" name="任意多边形: 形状 2302">
                <a:extLst>
                  <a:ext uri="{FF2B5EF4-FFF2-40B4-BE49-F238E27FC236}">
                    <a16:creationId xmlns:a16="http://schemas.microsoft.com/office/drawing/2014/main" id="{C31F7C28-E7DC-AA33-EEF9-43FD621808DD}"/>
                  </a:ext>
                </a:extLst>
              </p:cNvPr>
              <p:cNvSpPr/>
              <p:nvPr/>
            </p:nvSpPr>
            <p:spPr>
              <a:xfrm>
                <a:off x="1835739" y="396694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04" name="任意多边形: 形状 2303">
                <a:extLst>
                  <a:ext uri="{FF2B5EF4-FFF2-40B4-BE49-F238E27FC236}">
                    <a16:creationId xmlns:a16="http://schemas.microsoft.com/office/drawing/2014/main" id="{8979B647-EA59-9D62-2A3F-CF5EAA21742E}"/>
                  </a:ext>
                </a:extLst>
              </p:cNvPr>
              <p:cNvSpPr/>
              <p:nvPr/>
            </p:nvSpPr>
            <p:spPr>
              <a:xfrm>
                <a:off x="1745329" y="396694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05" name="任意多边形: 形状 2304">
                <a:extLst>
                  <a:ext uri="{FF2B5EF4-FFF2-40B4-BE49-F238E27FC236}">
                    <a16:creationId xmlns:a16="http://schemas.microsoft.com/office/drawing/2014/main" id="{E59BD37D-90A9-E8D2-5A82-1499EAC06068}"/>
                  </a:ext>
                </a:extLst>
              </p:cNvPr>
              <p:cNvSpPr/>
              <p:nvPr/>
            </p:nvSpPr>
            <p:spPr>
              <a:xfrm>
                <a:off x="1654936" y="396694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06" name="任意多边形: 形状 2305">
                <a:extLst>
                  <a:ext uri="{FF2B5EF4-FFF2-40B4-BE49-F238E27FC236}">
                    <a16:creationId xmlns:a16="http://schemas.microsoft.com/office/drawing/2014/main" id="{B8FA5EE3-0F19-4928-B30B-9ADDED12E926}"/>
                  </a:ext>
                </a:extLst>
              </p:cNvPr>
              <p:cNvSpPr/>
              <p:nvPr/>
            </p:nvSpPr>
            <p:spPr>
              <a:xfrm>
                <a:off x="1564525" y="396694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07" name="任意多边形: 形状 2306">
                <a:extLst>
                  <a:ext uri="{FF2B5EF4-FFF2-40B4-BE49-F238E27FC236}">
                    <a16:creationId xmlns:a16="http://schemas.microsoft.com/office/drawing/2014/main" id="{442FB8D4-878A-8C17-46F0-9123C12EF9FD}"/>
                  </a:ext>
                </a:extLst>
              </p:cNvPr>
              <p:cNvSpPr/>
              <p:nvPr/>
            </p:nvSpPr>
            <p:spPr>
              <a:xfrm>
                <a:off x="1474132" y="396694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08" name="任意多边形: 形状 2307">
                <a:extLst>
                  <a:ext uri="{FF2B5EF4-FFF2-40B4-BE49-F238E27FC236}">
                    <a16:creationId xmlns:a16="http://schemas.microsoft.com/office/drawing/2014/main" id="{7D9BC88E-B119-1CF0-6254-EF28A0612ACD}"/>
                  </a:ext>
                </a:extLst>
              </p:cNvPr>
              <p:cNvSpPr/>
              <p:nvPr/>
            </p:nvSpPr>
            <p:spPr>
              <a:xfrm>
                <a:off x="1383722" y="396694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09" name="任意多边形: 形状 2308">
                <a:extLst>
                  <a:ext uri="{FF2B5EF4-FFF2-40B4-BE49-F238E27FC236}">
                    <a16:creationId xmlns:a16="http://schemas.microsoft.com/office/drawing/2014/main" id="{210F0089-238F-0A6B-EC46-5438664EE070}"/>
                  </a:ext>
                </a:extLst>
              </p:cNvPr>
              <p:cNvSpPr/>
              <p:nvPr/>
            </p:nvSpPr>
            <p:spPr>
              <a:xfrm>
                <a:off x="1293328" y="396694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10" name="任意多边形: 形状 2309">
                <a:extLst>
                  <a:ext uri="{FF2B5EF4-FFF2-40B4-BE49-F238E27FC236}">
                    <a16:creationId xmlns:a16="http://schemas.microsoft.com/office/drawing/2014/main" id="{ADF65683-3D98-40F2-61A8-19221FFC6BD0}"/>
                  </a:ext>
                </a:extLst>
              </p:cNvPr>
              <p:cNvSpPr/>
              <p:nvPr/>
            </p:nvSpPr>
            <p:spPr>
              <a:xfrm>
                <a:off x="1202918" y="396694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11" name="任意多边形: 形状 2310">
                <a:extLst>
                  <a:ext uri="{FF2B5EF4-FFF2-40B4-BE49-F238E27FC236}">
                    <a16:creationId xmlns:a16="http://schemas.microsoft.com/office/drawing/2014/main" id="{A133131B-4E64-916A-9A5B-CAA1D6A99B60}"/>
                  </a:ext>
                </a:extLst>
              </p:cNvPr>
              <p:cNvSpPr/>
              <p:nvPr/>
            </p:nvSpPr>
            <p:spPr>
              <a:xfrm>
                <a:off x="1112524" y="396694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12" name="任意多边形: 形状 2311">
                <a:extLst>
                  <a:ext uri="{FF2B5EF4-FFF2-40B4-BE49-F238E27FC236}">
                    <a16:creationId xmlns:a16="http://schemas.microsoft.com/office/drawing/2014/main" id="{9A9CFACF-B4E3-86D0-F6F0-2CAC7BE8E098}"/>
                  </a:ext>
                </a:extLst>
              </p:cNvPr>
              <p:cNvSpPr/>
              <p:nvPr/>
            </p:nvSpPr>
            <p:spPr>
              <a:xfrm>
                <a:off x="1022114" y="396694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13" name="任意多边形: 形状 2312">
                <a:extLst>
                  <a:ext uri="{FF2B5EF4-FFF2-40B4-BE49-F238E27FC236}">
                    <a16:creationId xmlns:a16="http://schemas.microsoft.com/office/drawing/2014/main" id="{B6581285-D7A7-0B0D-4347-D78A65BFBC3D}"/>
                  </a:ext>
                </a:extLst>
              </p:cNvPr>
              <p:cNvSpPr/>
              <p:nvPr/>
            </p:nvSpPr>
            <p:spPr>
              <a:xfrm>
                <a:off x="4547811" y="4057334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14" name="任意多边形: 形状 2313">
                <a:extLst>
                  <a:ext uri="{FF2B5EF4-FFF2-40B4-BE49-F238E27FC236}">
                    <a16:creationId xmlns:a16="http://schemas.microsoft.com/office/drawing/2014/main" id="{62BFF2BC-A6E4-663F-D3E4-983A518998AA}"/>
                  </a:ext>
                </a:extLst>
              </p:cNvPr>
              <p:cNvSpPr/>
              <p:nvPr/>
            </p:nvSpPr>
            <p:spPr>
              <a:xfrm>
                <a:off x="4457418" y="405733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15" name="任意多边形: 形状 2314">
                <a:extLst>
                  <a:ext uri="{FF2B5EF4-FFF2-40B4-BE49-F238E27FC236}">
                    <a16:creationId xmlns:a16="http://schemas.microsoft.com/office/drawing/2014/main" id="{F748FCD3-E36D-037B-A3CD-B8F657D6EBD8}"/>
                  </a:ext>
                </a:extLst>
              </p:cNvPr>
              <p:cNvSpPr/>
              <p:nvPr/>
            </p:nvSpPr>
            <p:spPr>
              <a:xfrm>
                <a:off x="4367008" y="4057334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16" name="任意多边形: 形状 2315">
                <a:extLst>
                  <a:ext uri="{FF2B5EF4-FFF2-40B4-BE49-F238E27FC236}">
                    <a16:creationId xmlns:a16="http://schemas.microsoft.com/office/drawing/2014/main" id="{2E27F1C5-66CA-5CD4-7BB6-2FD678109BFA}"/>
                  </a:ext>
                </a:extLst>
              </p:cNvPr>
              <p:cNvSpPr/>
              <p:nvPr/>
            </p:nvSpPr>
            <p:spPr>
              <a:xfrm>
                <a:off x="4276614" y="405733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17" name="任意多边形: 形状 2316">
                <a:extLst>
                  <a:ext uri="{FF2B5EF4-FFF2-40B4-BE49-F238E27FC236}">
                    <a16:creationId xmlns:a16="http://schemas.microsoft.com/office/drawing/2014/main" id="{D2AD8FEA-57BE-DE34-9273-CE13248A7DCD}"/>
                  </a:ext>
                </a:extLst>
              </p:cNvPr>
              <p:cNvSpPr/>
              <p:nvPr/>
            </p:nvSpPr>
            <p:spPr>
              <a:xfrm>
                <a:off x="4186204" y="4057334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18" name="任意多边形: 形状 2317">
                <a:extLst>
                  <a:ext uri="{FF2B5EF4-FFF2-40B4-BE49-F238E27FC236}">
                    <a16:creationId xmlns:a16="http://schemas.microsoft.com/office/drawing/2014/main" id="{7434E7C7-D48E-04C5-F999-771B163ADC15}"/>
                  </a:ext>
                </a:extLst>
              </p:cNvPr>
              <p:cNvSpPr/>
              <p:nvPr/>
            </p:nvSpPr>
            <p:spPr>
              <a:xfrm>
                <a:off x="4095794" y="405733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19" name="任意多边形: 形状 2318">
                <a:extLst>
                  <a:ext uri="{FF2B5EF4-FFF2-40B4-BE49-F238E27FC236}">
                    <a16:creationId xmlns:a16="http://schemas.microsoft.com/office/drawing/2014/main" id="{042D2E9D-D11E-717A-AED0-68AD64DBC718}"/>
                  </a:ext>
                </a:extLst>
              </p:cNvPr>
              <p:cNvSpPr/>
              <p:nvPr/>
            </p:nvSpPr>
            <p:spPr>
              <a:xfrm>
                <a:off x="4005400" y="4057334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20" name="任意多边形: 形状 2319">
                <a:extLst>
                  <a:ext uri="{FF2B5EF4-FFF2-40B4-BE49-F238E27FC236}">
                    <a16:creationId xmlns:a16="http://schemas.microsoft.com/office/drawing/2014/main" id="{9DBA0B1B-A7F8-C815-79F8-76102B89EDD5}"/>
                  </a:ext>
                </a:extLst>
              </p:cNvPr>
              <p:cNvSpPr/>
              <p:nvPr/>
            </p:nvSpPr>
            <p:spPr>
              <a:xfrm>
                <a:off x="3914990" y="4057334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21" name="任意多边形: 形状 2320">
                <a:extLst>
                  <a:ext uri="{FF2B5EF4-FFF2-40B4-BE49-F238E27FC236}">
                    <a16:creationId xmlns:a16="http://schemas.microsoft.com/office/drawing/2014/main" id="{9DAFB94D-2510-B1A5-C8B0-7302BC7DFC36}"/>
                  </a:ext>
                </a:extLst>
              </p:cNvPr>
              <p:cNvSpPr/>
              <p:nvPr/>
            </p:nvSpPr>
            <p:spPr>
              <a:xfrm>
                <a:off x="3824597" y="405733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22" name="任意多边形: 形状 2321">
                <a:extLst>
                  <a:ext uri="{FF2B5EF4-FFF2-40B4-BE49-F238E27FC236}">
                    <a16:creationId xmlns:a16="http://schemas.microsoft.com/office/drawing/2014/main" id="{071CF158-2960-CDF9-78E5-DD98539F8A6C}"/>
                  </a:ext>
                </a:extLst>
              </p:cNvPr>
              <p:cNvSpPr/>
              <p:nvPr/>
            </p:nvSpPr>
            <p:spPr>
              <a:xfrm>
                <a:off x="3734186" y="405733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23" name="任意多边形: 形状 2322">
                <a:extLst>
                  <a:ext uri="{FF2B5EF4-FFF2-40B4-BE49-F238E27FC236}">
                    <a16:creationId xmlns:a16="http://schemas.microsoft.com/office/drawing/2014/main" id="{AACFFD36-A27D-578B-2BAE-468F658B4530}"/>
                  </a:ext>
                </a:extLst>
              </p:cNvPr>
              <p:cNvSpPr/>
              <p:nvPr/>
            </p:nvSpPr>
            <p:spPr>
              <a:xfrm>
                <a:off x="3643793" y="405733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24" name="任意多边形: 形状 2323">
                <a:extLst>
                  <a:ext uri="{FF2B5EF4-FFF2-40B4-BE49-F238E27FC236}">
                    <a16:creationId xmlns:a16="http://schemas.microsoft.com/office/drawing/2014/main" id="{17AE1E04-21E6-5B34-29E0-F3DA7105F1F9}"/>
                  </a:ext>
                </a:extLst>
              </p:cNvPr>
              <p:cNvSpPr/>
              <p:nvPr/>
            </p:nvSpPr>
            <p:spPr>
              <a:xfrm>
                <a:off x="3553383" y="405733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25" name="任意多边形: 形状 2324">
                <a:extLst>
                  <a:ext uri="{FF2B5EF4-FFF2-40B4-BE49-F238E27FC236}">
                    <a16:creationId xmlns:a16="http://schemas.microsoft.com/office/drawing/2014/main" id="{A2610910-3D63-3C07-DFCF-C9B511314BA2}"/>
                  </a:ext>
                </a:extLst>
              </p:cNvPr>
              <p:cNvSpPr/>
              <p:nvPr/>
            </p:nvSpPr>
            <p:spPr>
              <a:xfrm>
                <a:off x="3462989" y="405733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26" name="任意多边形: 形状 2325">
                <a:extLst>
                  <a:ext uri="{FF2B5EF4-FFF2-40B4-BE49-F238E27FC236}">
                    <a16:creationId xmlns:a16="http://schemas.microsoft.com/office/drawing/2014/main" id="{7BB2F626-CDB2-1756-BE25-332D2F644BBD}"/>
                  </a:ext>
                </a:extLst>
              </p:cNvPr>
              <p:cNvSpPr/>
              <p:nvPr/>
            </p:nvSpPr>
            <p:spPr>
              <a:xfrm>
                <a:off x="3372579" y="4057334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27" name="任意多边形: 形状 2326">
                <a:extLst>
                  <a:ext uri="{FF2B5EF4-FFF2-40B4-BE49-F238E27FC236}">
                    <a16:creationId xmlns:a16="http://schemas.microsoft.com/office/drawing/2014/main" id="{28CBDAEF-28BC-3E31-158A-83DB514AAEE3}"/>
                  </a:ext>
                </a:extLst>
              </p:cNvPr>
              <p:cNvSpPr/>
              <p:nvPr/>
            </p:nvSpPr>
            <p:spPr>
              <a:xfrm>
                <a:off x="3282186" y="4057334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28" name="任意多边形: 形状 2327">
                <a:extLst>
                  <a:ext uri="{FF2B5EF4-FFF2-40B4-BE49-F238E27FC236}">
                    <a16:creationId xmlns:a16="http://schemas.microsoft.com/office/drawing/2014/main" id="{A69E8B54-EEA7-19EA-DE5B-5D3975AB895B}"/>
                  </a:ext>
                </a:extLst>
              </p:cNvPr>
              <p:cNvSpPr/>
              <p:nvPr/>
            </p:nvSpPr>
            <p:spPr>
              <a:xfrm>
                <a:off x="3191775" y="405733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29" name="任意多边形: 形状 2328">
                <a:extLst>
                  <a:ext uri="{FF2B5EF4-FFF2-40B4-BE49-F238E27FC236}">
                    <a16:creationId xmlns:a16="http://schemas.microsoft.com/office/drawing/2014/main" id="{3BE841B1-94B7-90CB-C1F8-9F2849F4A809}"/>
                  </a:ext>
                </a:extLst>
              </p:cNvPr>
              <p:cNvSpPr/>
              <p:nvPr/>
            </p:nvSpPr>
            <p:spPr>
              <a:xfrm>
                <a:off x="3101382" y="405733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30" name="任意多边形: 形状 2329">
                <a:extLst>
                  <a:ext uri="{FF2B5EF4-FFF2-40B4-BE49-F238E27FC236}">
                    <a16:creationId xmlns:a16="http://schemas.microsoft.com/office/drawing/2014/main" id="{889D2420-0ECA-03D3-108A-BB8949AE3B6F}"/>
                  </a:ext>
                </a:extLst>
              </p:cNvPr>
              <p:cNvSpPr/>
              <p:nvPr/>
            </p:nvSpPr>
            <p:spPr>
              <a:xfrm>
                <a:off x="3010972" y="405733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31" name="任意多边形: 形状 2330">
                <a:extLst>
                  <a:ext uri="{FF2B5EF4-FFF2-40B4-BE49-F238E27FC236}">
                    <a16:creationId xmlns:a16="http://schemas.microsoft.com/office/drawing/2014/main" id="{029D612C-1BC1-AB1F-8B0D-DF4418BD22FA}"/>
                  </a:ext>
                </a:extLst>
              </p:cNvPr>
              <p:cNvSpPr/>
              <p:nvPr/>
            </p:nvSpPr>
            <p:spPr>
              <a:xfrm>
                <a:off x="2920561" y="405733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32" name="任意多边形: 形状 2331">
                <a:extLst>
                  <a:ext uri="{FF2B5EF4-FFF2-40B4-BE49-F238E27FC236}">
                    <a16:creationId xmlns:a16="http://schemas.microsoft.com/office/drawing/2014/main" id="{6BA801D0-45F9-9E62-2F72-0C605B42D777}"/>
                  </a:ext>
                </a:extLst>
              </p:cNvPr>
              <p:cNvSpPr/>
              <p:nvPr/>
            </p:nvSpPr>
            <p:spPr>
              <a:xfrm>
                <a:off x="2830168" y="4057334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33" name="任意多边形: 形状 2332">
                <a:extLst>
                  <a:ext uri="{FF2B5EF4-FFF2-40B4-BE49-F238E27FC236}">
                    <a16:creationId xmlns:a16="http://schemas.microsoft.com/office/drawing/2014/main" id="{B0270DC0-7845-6593-185F-2C870BDBB9BE}"/>
                  </a:ext>
                </a:extLst>
              </p:cNvPr>
              <p:cNvSpPr/>
              <p:nvPr/>
            </p:nvSpPr>
            <p:spPr>
              <a:xfrm>
                <a:off x="2739758" y="4057334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34" name="任意多边形: 形状 2333">
                <a:extLst>
                  <a:ext uri="{FF2B5EF4-FFF2-40B4-BE49-F238E27FC236}">
                    <a16:creationId xmlns:a16="http://schemas.microsoft.com/office/drawing/2014/main" id="{F0C8D025-B1C5-A7D0-FCFC-388B97DFCB9D}"/>
                  </a:ext>
                </a:extLst>
              </p:cNvPr>
              <p:cNvSpPr/>
              <p:nvPr/>
            </p:nvSpPr>
            <p:spPr>
              <a:xfrm>
                <a:off x="2649364" y="405733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35" name="任意多边形: 形状 2334">
                <a:extLst>
                  <a:ext uri="{FF2B5EF4-FFF2-40B4-BE49-F238E27FC236}">
                    <a16:creationId xmlns:a16="http://schemas.microsoft.com/office/drawing/2014/main" id="{F121FA5A-03CF-A3A1-C4F5-FF992A4BC269}"/>
                  </a:ext>
                </a:extLst>
              </p:cNvPr>
              <p:cNvSpPr/>
              <p:nvPr/>
            </p:nvSpPr>
            <p:spPr>
              <a:xfrm>
                <a:off x="2558954" y="405733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36" name="任意多边形: 形状 2335">
                <a:extLst>
                  <a:ext uri="{FF2B5EF4-FFF2-40B4-BE49-F238E27FC236}">
                    <a16:creationId xmlns:a16="http://schemas.microsoft.com/office/drawing/2014/main" id="{922A8E04-EC38-BC34-EEF9-351FBB4237F4}"/>
                  </a:ext>
                </a:extLst>
              </p:cNvPr>
              <p:cNvSpPr/>
              <p:nvPr/>
            </p:nvSpPr>
            <p:spPr>
              <a:xfrm>
                <a:off x="2468561" y="405733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37" name="任意多边形: 形状 2336">
                <a:extLst>
                  <a:ext uri="{FF2B5EF4-FFF2-40B4-BE49-F238E27FC236}">
                    <a16:creationId xmlns:a16="http://schemas.microsoft.com/office/drawing/2014/main" id="{EF4DB523-DF8C-9604-6FE5-233622208B36}"/>
                  </a:ext>
                </a:extLst>
              </p:cNvPr>
              <p:cNvSpPr/>
              <p:nvPr/>
            </p:nvSpPr>
            <p:spPr>
              <a:xfrm>
                <a:off x="2378150" y="405733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38" name="任意多边形: 形状 2337">
                <a:extLst>
                  <a:ext uri="{FF2B5EF4-FFF2-40B4-BE49-F238E27FC236}">
                    <a16:creationId xmlns:a16="http://schemas.microsoft.com/office/drawing/2014/main" id="{10259155-F872-464F-2AC9-45C5F4A7553A}"/>
                  </a:ext>
                </a:extLst>
              </p:cNvPr>
              <p:cNvSpPr/>
              <p:nvPr/>
            </p:nvSpPr>
            <p:spPr>
              <a:xfrm>
                <a:off x="2287757" y="4057334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39" name="任意多边形: 形状 2338">
                <a:extLst>
                  <a:ext uri="{FF2B5EF4-FFF2-40B4-BE49-F238E27FC236}">
                    <a16:creationId xmlns:a16="http://schemas.microsoft.com/office/drawing/2014/main" id="{25DA68E1-A9AE-4A60-0D20-A3270408348B}"/>
                  </a:ext>
                </a:extLst>
              </p:cNvPr>
              <p:cNvSpPr/>
              <p:nvPr/>
            </p:nvSpPr>
            <p:spPr>
              <a:xfrm>
                <a:off x="2197347" y="405733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40" name="任意多边形: 形状 2339">
                <a:extLst>
                  <a:ext uri="{FF2B5EF4-FFF2-40B4-BE49-F238E27FC236}">
                    <a16:creationId xmlns:a16="http://schemas.microsoft.com/office/drawing/2014/main" id="{5F51682B-DF25-FD01-9B56-DF3020454270}"/>
                  </a:ext>
                </a:extLst>
              </p:cNvPr>
              <p:cNvSpPr/>
              <p:nvPr/>
            </p:nvSpPr>
            <p:spPr>
              <a:xfrm>
                <a:off x="2106953" y="405733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41" name="任意多边形: 形状 2340">
                <a:extLst>
                  <a:ext uri="{FF2B5EF4-FFF2-40B4-BE49-F238E27FC236}">
                    <a16:creationId xmlns:a16="http://schemas.microsoft.com/office/drawing/2014/main" id="{29644042-D283-4E2E-CB75-573C54E5B803}"/>
                  </a:ext>
                </a:extLst>
              </p:cNvPr>
              <p:cNvSpPr/>
              <p:nvPr/>
            </p:nvSpPr>
            <p:spPr>
              <a:xfrm>
                <a:off x="2016543" y="405733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42" name="任意多边形: 形状 2341">
                <a:extLst>
                  <a:ext uri="{FF2B5EF4-FFF2-40B4-BE49-F238E27FC236}">
                    <a16:creationId xmlns:a16="http://schemas.microsoft.com/office/drawing/2014/main" id="{478F0C3F-5B8D-E814-5350-B28DDC34A53D}"/>
                  </a:ext>
                </a:extLst>
              </p:cNvPr>
              <p:cNvSpPr/>
              <p:nvPr/>
            </p:nvSpPr>
            <p:spPr>
              <a:xfrm>
                <a:off x="1926149" y="405733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43" name="任意多边形: 形状 2342">
                <a:extLst>
                  <a:ext uri="{FF2B5EF4-FFF2-40B4-BE49-F238E27FC236}">
                    <a16:creationId xmlns:a16="http://schemas.microsoft.com/office/drawing/2014/main" id="{EEFAA776-50B5-5419-3C2D-831BB33A9F0B}"/>
                  </a:ext>
                </a:extLst>
              </p:cNvPr>
              <p:cNvSpPr/>
              <p:nvPr/>
            </p:nvSpPr>
            <p:spPr>
              <a:xfrm>
                <a:off x="1835739" y="405733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44" name="任意多边形: 形状 2343">
                <a:extLst>
                  <a:ext uri="{FF2B5EF4-FFF2-40B4-BE49-F238E27FC236}">
                    <a16:creationId xmlns:a16="http://schemas.microsoft.com/office/drawing/2014/main" id="{14C43142-64FE-5D7D-BE07-0371390E550F}"/>
                  </a:ext>
                </a:extLst>
              </p:cNvPr>
              <p:cNvSpPr/>
              <p:nvPr/>
            </p:nvSpPr>
            <p:spPr>
              <a:xfrm>
                <a:off x="1745329" y="405733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45" name="任意多边形: 形状 2344">
                <a:extLst>
                  <a:ext uri="{FF2B5EF4-FFF2-40B4-BE49-F238E27FC236}">
                    <a16:creationId xmlns:a16="http://schemas.microsoft.com/office/drawing/2014/main" id="{144C6FC8-CC96-2F7B-AE74-E549EDE33C30}"/>
                  </a:ext>
                </a:extLst>
              </p:cNvPr>
              <p:cNvSpPr/>
              <p:nvPr/>
            </p:nvSpPr>
            <p:spPr>
              <a:xfrm>
                <a:off x="1654936" y="405733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46" name="任意多边形: 形状 2345">
                <a:extLst>
                  <a:ext uri="{FF2B5EF4-FFF2-40B4-BE49-F238E27FC236}">
                    <a16:creationId xmlns:a16="http://schemas.microsoft.com/office/drawing/2014/main" id="{7B92E120-7EA2-625F-3E66-10E1CD8FCE02}"/>
                  </a:ext>
                </a:extLst>
              </p:cNvPr>
              <p:cNvSpPr/>
              <p:nvPr/>
            </p:nvSpPr>
            <p:spPr>
              <a:xfrm>
                <a:off x="1564525" y="405733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47" name="任意多边形: 形状 2346">
                <a:extLst>
                  <a:ext uri="{FF2B5EF4-FFF2-40B4-BE49-F238E27FC236}">
                    <a16:creationId xmlns:a16="http://schemas.microsoft.com/office/drawing/2014/main" id="{F88492A9-6D71-2812-E41B-9D1341FBE10A}"/>
                  </a:ext>
                </a:extLst>
              </p:cNvPr>
              <p:cNvSpPr/>
              <p:nvPr/>
            </p:nvSpPr>
            <p:spPr>
              <a:xfrm>
                <a:off x="1474132" y="405733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48" name="任意多边形: 形状 2347">
                <a:extLst>
                  <a:ext uri="{FF2B5EF4-FFF2-40B4-BE49-F238E27FC236}">
                    <a16:creationId xmlns:a16="http://schemas.microsoft.com/office/drawing/2014/main" id="{CC138C81-62F8-3CFF-199A-811F97E0052C}"/>
                  </a:ext>
                </a:extLst>
              </p:cNvPr>
              <p:cNvSpPr/>
              <p:nvPr/>
            </p:nvSpPr>
            <p:spPr>
              <a:xfrm>
                <a:off x="1383722" y="405733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49" name="任意多边形: 形状 2348">
                <a:extLst>
                  <a:ext uri="{FF2B5EF4-FFF2-40B4-BE49-F238E27FC236}">
                    <a16:creationId xmlns:a16="http://schemas.microsoft.com/office/drawing/2014/main" id="{C5FB6E24-2DDE-4FFA-4DD4-373784E2D655}"/>
                  </a:ext>
                </a:extLst>
              </p:cNvPr>
              <p:cNvSpPr/>
              <p:nvPr/>
            </p:nvSpPr>
            <p:spPr>
              <a:xfrm>
                <a:off x="1293328" y="405733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50" name="任意多边形: 形状 2349">
                <a:extLst>
                  <a:ext uri="{FF2B5EF4-FFF2-40B4-BE49-F238E27FC236}">
                    <a16:creationId xmlns:a16="http://schemas.microsoft.com/office/drawing/2014/main" id="{CCF9CD10-D2BA-C751-D442-8FF538D35D77}"/>
                  </a:ext>
                </a:extLst>
              </p:cNvPr>
              <p:cNvSpPr/>
              <p:nvPr/>
            </p:nvSpPr>
            <p:spPr>
              <a:xfrm>
                <a:off x="1202918" y="405733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51" name="任意多边形: 形状 2350">
                <a:extLst>
                  <a:ext uri="{FF2B5EF4-FFF2-40B4-BE49-F238E27FC236}">
                    <a16:creationId xmlns:a16="http://schemas.microsoft.com/office/drawing/2014/main" id="{8FEA6C0F-6C56-E530-B733-19547DCFD0EE}"/>
                  </a:ext>
                </a:extLst>
              </p:cNvPr>
              <p:cNvSpPr/>
              <p:nvPr/>
            </p:nvSpPr>
            <p:spPr>
              <a:xfrm>
                <a:off x="1112524" y="405733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52" name="任意多边形: 形状 2351">
                <a:extLst>
                  <a:ext uri="{FF2B5EF4-FFF2-40B4-BE49-F238E27FC236}">
                    <a16:creationId xmlns:a16="http://schemas.microsoft.com/office/drawing/2014/main" id="{E2DABBB5-62B5-3BF8-57B7-F8F157B551A5}"/>
                  </a:ext>
                </a:extLst>
              </p:cNvPr>
              <p:cNvSpPr/>
              <p:nvPr/>
            </p:nvSpPr>
            <p:spPr>
              <a:xfrm>
                <a:off x="1022114" y="405733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53" name="任意多边形: 形状 2352">
                <a:extLst>
                  <a:ext uri="{FF2B5EF4-FFF2-40B4-BE49-F238E27FC236}">
                    <a16:creationId xmlns:a16="http://schemas.microsoft.com/office/drawing/2014/main" id="{C572AD7C-D2F6-8E76-49AB-B8A79A956822}"/>
                  </a:ext>
                </a:extLst>
              </p:cNvPr>
              <p:cNvSpPr/>
              <p:nvPr/>
            </p:nvSpPr>
            <p:spPr>
              <a:xfrm>
                <a:off x="4547811" y="414772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54" name="任意多边形: 形状 2353">
                <a:extLst>
                  <a:ext uri="{FF2B5EF4-FFF2-40B4-BE49-F238E27FC236}">
                    <a16:creationId xmlns:a16="http://schemas.microsoft.com/office/drawing/2014/main" id="{F14BCDE0-87C1-54DF-BECB-8F6BBFC16D72}"/>
                  </a:ext>
                </a:extLst>
              </p:cNvPr>
              <p:cNvSpPr/>
              <p:nvPr/>
            </p:nvSpPr>
            <p:spPr>
              <a:xfrm>
                <a:off x="4457418" y="414772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55" name="任意多边形: 形状 2354">
                <a:extLst>
                  <a:ext uri="{FF2B5EF4-FFF2-40B4-BE49-F238E27FC236}">
                    <a16:creationId xmlns:a16="http://schemas.microsoft.com/office/drawing/2014/main" id="{E5BF3F24-D552-8397-CE3B-35376243B2AF}"/>
                  </a:ext>
                </a:extLst>
              </p:cNvPr>
              <p:cNvSpPr/>
              <p:nvPr/>
            </p:nvSpPr>
            <p:spPr>
              <a:xfrm>
                <a:off x="4367008" y="414772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56" name="任意多边形: 形状 2355">
                <a:extLst>
                  <a:ext uri="{FF2B5EF4-FFF2-40B4-BE49-F238E27FC236}">
                    <a16:creationId xmlns:a16="http://schemas.microsoft.com/office/drawing/2014/main" id="{D7F8D2C9-C5CE-7CC7-2BDA-1C2E7124A727}"/>
                  </a:ext>
                </a:extLst>
              </p:cNvPr>
              <p:cNvSpPr/>
              <p:nvPr/>
            </p:nvSpPr>
            <p:spPr>
              <a:xfrm>
                <a:off x="4276614" y="414772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57" name="任意多边形: 形状 2356">
                <a:extLst>
                  <a:ext uri="{FF2B5EF4-FFF2-40B4-BE49-F238E27FC236}">
                    <a16:creationId xmlns:a16="http://schemas.microsoft.com/office/drawing/2014/main" id="{36D19AE3-0D8B-C9A4-A483-3845129E5530}"/>
                  </a:ext>
                </a:extLst>
              </p:cNvPr>
              <p:cNvSpPr/>
              <p:nvPr/>
            </p:nvSpPr>
            <p:spPr>
              <a:xfrm>
                <a:off x="4186204" y="414772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58" name="任意多边形: 形状 2357">
                <a:extLst>
                  <a:ext uri="{FF2B5EF4-FFF2-40B4-BE49-F238E27FC236}">
                    <a16:creationId xmlns:a16="http://schemas.microsoft.com/office/drawing/2014/main" id="{ACEC0EE8-6FFC-715E-61B1-B9C493530B50}"/>
                  </a:ext>
                </a:extLst>
              </p:cNvPr>
              <p:cNvSpPr/>
              <p:nvPr/>
            </p:nvSpPr>
            <p:spPr>
              <a:xfrm>
                <a:off x="4095794" y="414772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59" name="任意多边形: 形状 2358">
                <a:extLst>
                  <a:ext uri="{FF2B5EF4-FFF2-40B4-BE49-F238E27FC236}">
                    <a16:creationId xmlns:a16="http://schemas.microsoft.com/office/drawing/2014/main" id="{7E759422-3C12-9ECA-7BC2-8DE20B28DC7B}"/>
                  </a:ext>
                </a:extLst>
              </p:cNvPr>
              <p:cNvSpPr/>
              <p:nvPr/>
            </p:nvSpPr>
            <p:spPr>
              <a:xfrm>
                <a:off x="4005400" y="414772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60" name="任意多边形: 形状 2359">
                <a:extLst>
                  <a:ext uri="{FF2B5EF4-FFF2-40B4-BE49-F238E27FC236}">
                    <a16:creationId xmlns:a16="http://schemas.microsoft.com/office/drawing/2014/main" id="{1641ADBC-DE58-BF81-96B2-160BCAE64BDC}"/>
                  </a:ext>
                </a:extLst>
              </p:cNvPr>
              <p:cNvSpPr/>
              <p:nvPr/>
            </p:nvSpPr>
            <p:spPr>
              <a:xfrm>
                <a:off x="3914990" y="414772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61" name="任意多边形: 形状 2360">
                <a:extLst>
                  <a:ext uri="{FF2B5EF4-FFF2-40B4-BE49-F238E27FC236}">
                    <a16:creationId xmlns:a16="http://schemas.microsoft.com/office/drawing/2014/main" id="{1A1ED65C-CDA0-B97C-24E6-CD3CD7850A3C}"/>
                  </a:ext>
                </a:extLst>
              </p:cNvPr>
              <p:cNvSpPr/>
              <p:nvPr/>
            </p:nvSpPr>
            <p:spPr>
              <a:xfrm>
                <a:off x="3824597" y="414772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62" name="任意多边形: 形状 2361">
                <a:extLst>
                  <a:ext uri="{FF2B5EF4-FFF2-40B4-BE49-F238E27FC236}">
                    <a16:creationId xmlns:a16="http://schemas.microsoft.com/office/drawing/2014/main" id="{2DE77CF0-7315-C2EB-E3B9-187ACA74E0D9}"/>
                  </a:ext>
                </a:extLst>
              </p:cNvPr>
              <p:cNvSpPr/>
              <p:nvPr/>
            </p:nvSpPr>
            <p:spPr>
              <a:xfrm>
                <a:off x="3734186" y="414772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63" name="任意多边形: 形状 2362">
                <a:extLst>
                  <a:ext uri="{FF2B5EF4-FFF2-40B4-BE49-F238E27FC236}">
                    <a16:creationId xmlns:a16="http://schemas.microsoft.com/office/drawing/2014/main" id="{FA07D375-377F-5238-26D3-6A4D42CDBD75}"/>
                  </a:ext>
                </a:extLst>
              </p:cNvPr>
              <p:cNvSpPr/>
              <p:nvPr/>
            </p:nvSpPr>
            <p:spPr>
              <a:xfrm>
                <a:off x="3643793" y="414772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64" name="任意多边形: 形状 2363">
                <a:extLst>
                  <a:ext uri="{FF2B5EF4-FFF2-40B4-BE49-F238E27FC236}">
                    <a16:creationId xmlns:a16="http://schemas.microsoft.com/office/drawing/2014/main" id="{A787298F-D428-4316-CECC-C87F690EB06B}"/>
                  </a:ext>
                </a:extLst>
              </p:cNvPr>
              <p:cNvSpPr/>
              <p:nvPr/>
            </p:nvSpPr>
            <p:spPr>
              <a:xfrm>
                <a:off x="3553383" y="414772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65" name="任意多边形: 形状 2364">
                <a:extLst>
                  <a:ext uri="{FF2B5EF4-FFF2-40B4-BE49-F238E27FC236}">
                    <a16:creationId xmlns:a16="http://schemas.microsoft.com/office/drawing/2014/main" id="{D1132245-052C-230A-D618-EB795D8AE345}"/>
                  </a:ext>
                </a:extLst>
              </p:cNvPr>
              <p:cNvSpPr/>
              <p:nvPr/>
            </p:nvSpPr>
            <p:spPr>
              <a:xfrm>
                <a:off x="3462989" y="414772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66" name="任意多边形: 形状 2365">
                <a:extLst>
                  <a:ext uri="{FF2B5EF4-FFF2-40B4-BE49-F238E27FC236}">
                    <a16:creationId xmlns:a16="http://schemas.microsoft.com/office/drawing/2014/main" id="{C42A98AF-6E3D-EFFC-7673-37B7C4D5DA54}"/>
                  </a:ext>
                </a:extLst>
              </p:cNvPr>
              <p:cNvSpPr/>
              <p:nvPr/>
            </p:nvSpPr>
            <p:spPr>
              <a:xfrm>
                <a:off x="3372579" y="414772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67" name="任意多边形: 形状 2366">
                <a:extLst>
                  <a:ext uri="{FF2B5EF4-FFF2-40B4-BE49-F238E27FC236}">
                    <a16:creationId xmlns:a16="http://schemas.microsoft.com/office/drawing/2014/main" id="{0EDB4A70-B973-7B3F-4998-42A9F0E4B7D5}"/>
                  </a:ext>
                </a:extLst>
              </p:cNvPr>
              <p:cNvSpPr/>
              <p:nvPr/>
            </p:nvSpPr>
            <p:spPr>
              <a:xfrm>
                <a:off x="3282186" y="414772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68" name="任意多边形: 形状 2367">
                <a:extLst>
                  <a:ext uri="{FF2B5EF4-FFF2-40B4-BE49-F238E27FC236}">
                    <a16:creationId xmlns:a16="http://schemas.microsoft.com/office/drawing/2014/main" id="{9D895448-3DA1-FCF2-B83B-8A24328A4255}"/>
                  </a:ext>
                </a:extLst>
              </p:cNvPr>
              <p:cNvSpPr/>
              <p:nvPr/>
            </p:nvSpPr>
            <p:spPr>
              <a:xfrm>
                <a:off x="3191775" y="414772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69" name="任意多边形: 形状 2368">
                <a:extLst>
                  <a:ext uri="{FF2B5EF4-FFF2-40B4-BE49-F238E27FC236}">
                    <a16:creationId xmlns:a16="http://schemas.microsoft.com/office/drawing/2014/main" id="{291F9909-3936-E947-78D2-02758FDBB16E}"/>
                  </a:ext>
                </a:extLst>
              </p:cNvPr>
              <p:cNvSpPr/>
              <p:nvPr/>
            </p:nvSpPr>
            <p:spPr>
              <a:xfrm>
                <a:off x="3101382" y="414772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70" name="任意多边形: 形状 2369">
                <a:extLst>
                  <a:ext uri="{FF2B5EF4-FFF2-40B4-BE49-F238E27FC236}">
                    <a16:creationId xmlns:a16="http://schemas.microsoft.com/office/drawing/2014/main" id="{F966C035-80B0-C4DA-C954-A72189FFB31C}"/>
                  </a:ext>
                </a:extLst>
              </p:cNvPr>
              <p:cNvSpPr/>
              <p:nvPr/>
            </p:nvSpPr>
            <p:spPr>
              <a:xfrm>
                <a:off x="3010972" y="414772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71" name="任意多边形: 形状 2370">
                <a:extLst>
                  <a:ext uri="{FF2B5EF4-FFF2-40B4-BE49-F238E27FC236}">
                    <a16:creationId xmlns:a16="http://schemas.microsoft.com/office/drawing/2014/main" id="{8D6F625D-80A9-B995-0690-C7D265ABD328}"/>
                  </a:ext>
                </a:extLst>
              </p:cNvPr>
              <p:cNvSpPr/>
              <p:nvPr/>
            </p:nvSpPr>
            <p:spPr>
              <a:xfrm>
                <a:off x="2920561" y="414772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72" name="任意多边形: 形状 2371">
                <a:extLst>
                  <a:ext uri="{FF2B5EF4-FFF2-40B4-BE49-F238E27FC236}">
                    <a16:creationId xmlns:a16="http://schemas.microsoft.com/office/drawing/2014/main" id="{8DEC7B8C-1B42-AA4C-D0B4-C2165D54788B}"/>
                  </a:ext>
                </a:extLst>
              </p:cNvPr>
              <p:cNvSpPr/>
              <p:nvPr/>
            </p:nvSpPr>
            <p:spPr>
              <a:xfrm>
                <a:off x="2830168" y="414772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73" name="任意多边形: 形状 2372">
                <a:extLst>
                  <a:ext uri="{FF2B5EF4-FFF2-40B4-BE49-F238E27FC236}">
                    <a16:creationId xmlns:a16="http://schemas.microsoft.com/office/drawing/2014/main" id="{80B3BB64-41CB-787C-CE49-722E1C767C87}"/>
                  </a:ext>
                </a:extLst>
              </p:cNvPr>
              <p:cNvSpPr/>
              <p:nvPr/>
            </p:nvSpPr>
            <p:spPr>
              <a:xfrm>
                <a:off x="2739758" y="414772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74" name="任意多边形: 形状 2373">
                <a:extLst>
                  <a:ext uri="{FF2B5EF4-FFF2-40B4-BE49-F238E27FC236}">
                    <a16:creationId xmlns:a16="http://schemas.microsoft.com/office/drawing/2014/main" id="{13CA49DC-4AE2-CD08-5CBE-0DAFA932E5A9}"/>
                  </a:ext>
                </a:extLst>
              </p:cNvPr>
              <p:cNvSpPr/>
              <p:nvPr/>
            </p:nvSpPr>
            <p:spPr>
              <a:xfrm>
                <a:off x="2649364" y="414772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75" name="任意多边形: 形状 2374">
                <a:extLst>
                  <a:ext uri="{FF2B5EF4-FFF2-40B4-BE49-F238E27FC236}">
                    <a16:creationId xmlns:a16="http://schemas.microsoft.com/office/drawing/2014/main" id="{1D0653E5-4515-B5B1-2456-56848FE92DF6}"/>
                  </a:ext>
                </a:extLst>
              </p:cNvPr>
              <p:cNvSpPr/>
              <p:nvPr/>
            </p:nvSpPr>
            <p:spPr>
              <a:xfrm>
                <a:off x="2558954" y="414772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76" name="任意多边形: 形状 2375">
                <a:extLst>
                  <a:ext uri="{FF2B5EF4-FFF2-40B4-BE49-F238E27FC236}">
                    <a16:creationId xmlns:a16="http://schemas.microsoft.com/office/drawing/2014/main" id="{7E32CB1C-F3B4-6458-1D15-8702A5B9C0A9}"/>
                  </a:ext>
                </a:extLst>
              </p:cNvPr>
              <p:cNvSpPr/>
              <p:nvPr/>
            </p:nvSpPr>
            <p:spPr>
              <a:xfrm>
                <a:off x="2468561" y="414772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77" name="任意多边形: 形状 2376">
                <a:extLst>
                  <a:ext uri="{FF2B5EF4-FFF2-40B4-BE49-F238E27FC236}">
                    <a16:creationId xmlns:a16="http://schemas.microsoft.com/office/drawing/2014/main" id="{115C97EF-2713-ECD1-53D6-B58E13A09B6B}"/>
                  </a:ext>
                </a:extLst>
              </p:cNvPr>
              <p:cNvSpPr/>
              <p:nvPr/>
            </p:nvSpPr>
            <p:spPr>
              <a:xfrm>
                <a:off x="2378150" y="414772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78" name="任意多边形: 形状 2377">
                <a:extLst>
                  <a:ext uri="{FF2B5EF4-FFF2-40B4-BE49-F238E27FC236}">
                    <a16:creationId xmlns:a16="http://schemas.microsoft.com/office/drawing/2014/main" id="{63C7B1E9-13A6-6842-EB3B-42BA368199F6}"/>
                  </a:ext>
                </a:extLst>
              </p:cNvPr>
              <p:cNvSpPr/>
              <p:nvPr/>
            </p:nvSpPr>
            <p:spPr>
              <a:xfrm>
                <a:off x="2287757" y="414772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79" name="任意多边形: 形状 2378">
                <a:extLst>
                  <a:ext uri="{FF2B5EF4-FFF2-40B4-BE49-F238E27FC236}">
                    <a16:creationId xmlns:a16="http://schemas.microsoft.com/office/drawing/2014/main" id="{FADB385B-4F0C-DFCC-4675-74CDA60337FF}"/>
                  </a:ext>
                </a:extLst>
              </p:cNvPr>
              <p:cNvSpPr/>
              <p:nvPr/>
            </p:nvSpPr>
            <p:spPr>
              <a:xfrm>
                <a:off x="2197347" y="414772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80" name="任意多边形: 形状 2379">
                <a:extLst>
                  <a:ext uri="{FF2B5EF4-FFF2-40B4-BE49-F238E27FC236}">
                    <a16:creationId xmlns:a16="http://schemas.microsoft.com/office/drawing/2014/main" id="{4137414C-21F3-E9DC-E5B3-8B0E2E0A8758}"/>
                  </a:ext>
                </a:extLst>
              </p:cNvPr>
              <p:cNvSpPr/>
              <p:nvPr/>
            </p:nvSpPr>
            <p:spPr>
              <a:xfrm>
                <a:off x="2106953" y="414772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81" name="任意多边形: 形状 2380">
                <a:extLst>
                  <a:ext uri="{FF2B5EF4-FFF2-40B4-BE49-F238E27FC236}">
                    <a16:creationId xmlns:a16="http://schemas.microsoft.com/office/drawing/2014/main" id="{1988AE6F-E24A-28C7-821B-C3548E30A77A}"/>
                  </a:ext>
                </a:extLst>
              </p:cNvPr>
              <p:cNvSpPr/>
              <p:nvPr/>
            </p:nvSpPr>
            <p:spPr>
              <a:xfrm>
                <a:off x="2016543" y="414772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82" name="任意多边形: 形状 2381">
                <a:extLst>
                  <a:ext uri="{FF2B5EF4-FFF2-40B4-BE49-F238E27FC236}">
                    <a16:creationId xmlns:a16="http://schemas.microsoft.com/office/drawing/2014/main" id="{B013CCB6-4A9C-061F-F49E-0F0E8E233BAD}"/>
                  </a:ext>
                </a:extLst>
              </p:cNvPr>
              <p:cNvSpPr/>
              <p:nvPr/>
            </p:nvSpPr>
            <p:spPr>
              <a:xfrm>
                <a:off x="1926149" y="414772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83" name="任意多边形: 形状 2382">
                <a:extLst>
                  <a:ext uri="{FF2B5EF4-FFF2-40B4-BE49-F238E27FC236}">
                    <a16:creationId xmlns:a16="http://schemas.microsoft.com/office/drawing/2014/main" id="{D33195DA-2E3A-6FA0-125F-2890A905BAD3}"/>
                  </a:ext>
                </a:extLst>
              </p:cNvPr>
              <p:cNvSpPr/>
              <p:nvPr/>
            </p:nvSpPr>
            <p:spPr>
              <a:xfrm>
                <a:off x="1835739" y="414772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84" name="任意多边形: 形状 2383">
                <a:extLst>
                  <a:ext uri="{FF2B5EF4-FFF2-40B4-BE49-F238E27FC236}">
                    <a16:creationId xmlns:a16="http://schemas.microsoft.com/office/drawing/2014/main" id="{89EA3639-00F7-5E59-FD17-D55DCCA958BA}"/>
                  </a:ext>
                </a:extLst>
              </p:cNvPr>
              <p:cNvSpPr/>
              <p:nvPr/>
            </p:nvSpPr>
            <p:spPr>
              <a:xfrm>
                <a:off x="1745329" y="414772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85" name="任意多边形: 形状 2384">
                <a:extLst>
                  <a:ext uri="{FF2B5EF4-FFF2-40B4-BE49-F238E27FC236}">
                    <a16:creationId xmlns:a16="http://schemas.microsoft.com/office/drawing/2014/main" id="{2B852A19-4628-2D7D-3CF9-D88DF43C360A}"/>
                  </a:ext>
                </a:extLst>
              </p:cNvPr>
              <p:cNvSpPr/>
              <p:nvPr/>
            </p:nvSpPr>
            <p:spPr>
              <a:xfrm>
                <a:off x="1654936" y="414772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86" name="任意多边形: 形状 2385">
                <a:extLst>
                  <a:ext uri="{FF2B5EF4-FFF2-40B4-BE49-F238E27FC236}">
                    <a16:creationId xmlns:a16="http://schemas.microsoft.com/office/drawing/2014/main" id="{549AF512-4466-E9EF-1A47-0204F37CA0BE}"/>
                  </a:ext>
                </a:extLst>
              </p:cNvPr>
              <p:cNvSpPr/>
              <p:nvPr/>
            </p:nvSpPr>
            <p:spPr>
              <a:xfrm>
                <a:off x="1564525" y="414772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87" name="任意多边形: 形状 2386">
                <a:extLst>
                  <a:ext uri="{FF2B5EF4-FFF2-40B4-BE49-F238E27FC236}">
                    <a16:creationId xmlns:a16="http://schemas.microsoft.com/office/drawing/2014/main" id="{984969D7-1AFD-4995-17C3-FBBA565B0B5F}"/>
                  </a:ext>
                </a:extLst>
              </p:cNvPr>
              <p:cNvSpPr/>
              <p:nvPr/>
            </p:nvSpPr>
            <p:spPr>
              <a:xfrm>
                <a:off x="1474132" y="414772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88" name="任意多边形: 形状 2387">
                <a:extLst>
                  <a:ext uri="{FF2B5EF4-FFF2-40B4-BE49-F238E27FC236}">
                    <a16:creationId xmlns:a16="http://schemas.microsoft.com/office/drawing/2014/main" id="{F2C4002E-40D1-7D25-0722-1F5F2A3DA56B}"/>
                  </a:ext>
                </a:extLst>
              </p:cNvPr>
              <p:cNvSpPr/>
              <p:nvPr/>
            </p:nvSpPr>
            <p:spPr>
              <a:xfrm>
                <a:off x="1383722" y="414772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89" name="任意多边形: 形状 2388">
                <a:extLst>
                  <a:ext uri="{FF2B5EF4-FFF2-40B4-BE49-F238E27FC236}">
                    <a16:creationId xmlns:a16="http://schemas.microsoft.com/office/drawing/2014/main" id="{0E93C235-C8F2-14F4-71CA-56E7CEDA2E0A}"/>
                  </a:ext>
                </a:extLst>
              </p:cNvPr>
              <p:cNvSpPr/>
              <p:nvPr/>
            </p:nvSpPr>
            <p:spPr>
              <a:xfrm>
                <a:off x="1293328" y="414772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90" name="任意多边形: 形状 2389">
                <a:extLst>
                  <a:ext uri="{FF2B5EF4-FFF2-40B4-BE49-F238E27FC236}">
                    <a16:creationId xmlns:a16="http://schemas.microsoft.com/office/drawing/2014/main" id="{D02873E7-1691-8548-FDE0-79DC4E3129D4}"/>
                  </a:ext>
                </a:extLst>
              </p:cNvPr>
              <p:cNvSpPr/>
              <p:nvPr/>
            </p:nvSpPr>
            <p:spPr>
              <a:xfrm>
                <a:off x="1202918" y="414772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91" name="任意多边形: 形状 2390">
                <a:extLst>
                  <a:ext uri="{FF2B5EF4-FFF2-40B4-BE49-F238E27FC236}">
                    <a16:creationId xmlns:a16="http://schemas.microsoft.com/office/drawing/2014/main" id="{507B97D9-293A-9481-6A73-5FBA6B2F1D24}"/>
                  </a:ext>
                </a:extLst>
              </p:cNvPr>
              <p:cNvSpPr/>
              <p:nvPr/>
            </p:nvSpPr>
            <p:spPr>
              <a:xfrm>
                <a:off x="1112524" y="414772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92" name="任意多边形: 形状 2391">
                <a:extLst>
                  <a:ext uri="{FF2B5EF4-FFF2-40B4-BE49-F238E27FC236}">
                    <a16:creationId xmlns:a16="http://schemas.microsoft.com/office/drawing/2014/main" id="{AB852E20-3B9F-193C-7D80-EAC18ECE7BEA}"/>
                  </a:ext>
                </a:extLst>
              </p:cNvPr>
              <p:cNvSpPr/>
              <p:nvPr/>
            </p:nvSpPr>
            <p:spPr>
              <a:xfrm>
                <a:off x="1022114" y="414772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93" name="任意多边形: 形状 2392">
                <a:extLst>
                  <a:ext uri="{FF2B5EF4-FFF2-40B4-BE49-F238E27FC236}">
                    <a16:creationId xmlns:a16="http://schemas.microsoft.com/office/drawing/2014/main" id="{AE98B693-A87D-3684-8FA6-600AAB086F77}"/>
                  </a:ext>
                </a:extLst>
              </p:cNvPr>
              <p:cNvSpPr/>
              <p:nvPr/>
            </p:nvSpPr>
            <p:spPr>
              <a:xfrm>
                <a:off x="4547811" y="423813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94" name="任意多边形: 形状 2393">
                <a:extLst>
                  <a:ext uri="{FF2B5EF4-FFF2-40B4-BE49-F238E27FC236}">
                    <a16:creationId xmlns:a16="http://schemas.microsoft.com/office/drawing/2014/main" id="{8D4B059D-82ED-4756-44CD-E3F68731A84B}"/>
                  </a:ext>
                </a:extLst>
              </p:cNvPr>
              <p:cNvSpPr/>
              <p:nvPr/>
            </p:nvSpPr>
            <p:spPr>
              <a:xfrm>
                <a:off x="4457418" y="423813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95" name="任意多边形: 形状 2394">
                <a:extLst>
                  <a:ext uri="{FF2B5EF4-FFF2-40B4-BE49-F238E27FC236}">
                    <a16:creationId xmlns:a16="http://schemas.microsoft.com/office/drawing/2014/main" id="{C322D065-0543-B5E7-8BEF-F5045FF61F93}"/>
                  </a:ext>
                </a:extLst>
              </p:cNvPr>
              <p:cNvSpPr/>
              <p:nvPr/>
            </p:nvSpPr>
            <p:spPr>
              <a:xfrm>
                <a:off x="4367008" y="423813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96" name="任意多边形: 形状 2395">
                <a:extLst>
                  <a:ext uri="{FF2B5EF4-FFF2-40B4-BE49-F238E27FC236}">
                    <a16:creationId xmlns:a16="http://schemas.microsoft.com/office/drawing/2014/main" id="{E681A2FB-EB24-DE4A-BA1C-DC5E300AB41F}"/>
                  </a:ext>
                </a:extLst>
              </p:cNvPr>
              <p:cNvSpPr/>
              <p:nvPr/>
            </p:nvSpPr>
            <p:spPr>
              <a:xfrm>
                <a:off x="4276614" y="423813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97" name="任意多边形: 形状 2396">
                <a:extLst>
                  <a:ext uri="{FF2B5EF4-FFF2-40B4-BE49-F238E27FC236}">
                    <a16:creationId xmlns:a16="http://schemas.microsoft.com/office/drawing/2014/main" id="{79EFB8E5-52AD-C3FA-0858-CC1B422BB673}"/>
                  </a:ext>
                </a:extLst>
              </p:cNvPr>
              <p:cNvSpPr/>
              <p:nvPr/>
            </p:nvSpPr>
            <p:spPr>
              <a:xfrm>
                <a:off x="4186204" y="423813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98" name="任意多边形: 形状 2397">
                <a:extLst>
                  <a:ext uri="{FF2B5EF4-FFF2-40B4-BE49-F238E27FC236}">
                    <a16:creationId xmlns:a16="http://schemas.microsoft.com/office/drawing/2014/main" id="{E80A7A98-3E05-7496-849D-D82EAE095850}"/>
                  </a:ext>
                </a:extLst>
              </p:cNvPr>
              <p:cNvSpPr/>
              <p:nvPr/>
            </p:nvSpPr>
            <p:spPr>
              <a:xfrm>
                <a:off x="4095794" y="423813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99" name="任意多边形: 形状 2398">
                <a:extLst>
                  <a:ext uri="{FF2B5EF4-FFF2-40B4-BE49-F238E27FC236}">
                    <a16:creationId xmlns:a16="http://schemas.microsoft.com/office/drawing/2014/main" id="{80AB0951-68C8-57EC-F67F-202EED587A99}"/>
                  </a:ext>
                </a:extLst>
              </p:cNvPr>
              <p:cNvSpPr/>
              <p:nvPr/>
            </p:nvSpPr>
            <p:spPr>
              <a:xfrm>
                <a:off x="4005400" y="423813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00" name="任意多边形: 形状 2399">
                <a:extLst>
                  <a:ext uri="{FF2B5EF4-FFF2-40B4-BE49-F238E27FC236}">
                    <a16:creationId xmlns:a16="http://schemas.microsoft.com/office/drawing/2014/main" id="{05EC6777-21FC-1CFB-478B-DDD1B03C4F2D}"/>
                  </a:ext>
                </a:extLst>
              </p:cNvPr>
              <p:cNvSpPr/>
              <p:nvPr/>
            </p:nvSpPr>
            <p:spPr>
              <a:xfrm>
                <a:off x="3914990" y="423813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01" name="任意多边形: 形状 2400">
                <a:extLst>
                  <a:ext uri="{FF2B5EF4-FFF2-40B4-BE49-F238E27FC236}">
                    <a16:creationId xmlns:a16="http://schemas.microsoft.com/office/drawing/2014/main" id="{358D1FF0-5A7D-B3FD-08FC-6A4EE6453E49}"/>
                  </a:ext>
                </a:extLst>
              </p:cNvPr>
              <p:cNvSpPr/>
              <p:nvPr/>
            </p:nvSpPr>
            <p:spPr>
              <a:xfrm>
                <a:off x="3824597" y="423813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02" name="任意多边形: 形状 2401">
                <a:extLst>
                  <a:ext uri="{FF2B5EF4-FFF2-40B4-BE49-F238E27FC236}">
                    <a16:creationId xmlns:a16="http://schemas.microsoft.com/office/drawing/2014/main" id="{A52CDE31-FC0C-27C9-265C-DA54CB8084EE}"/>
                  </a:ext>
                </a:extLst>
              </p:cNvPr>
              <p:cNvSpPr/>
              <p:nvPr/>
            </p:nvSpPr>
            <p:spPr>
              <a:xfrm>
                <a:off x="3734186" y="423813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03" name="任意多边形: 形状 2402">
                <a:extLst>
                  <a:ext uri="{FF2B5EF4-FFF2-40B4-BE49-F238E27FC236}">
                    <a16:creationId xmlns:a16="http://schemas.microsoft.com/office/drawing/2014/main" id="{097B839D-C926-40DE-DD39-FA21962A306C}"/>
                  </a:ext>
                </a:extLst>
              </p:cNvPr>
              <p:cNvSpPr/>
              <p:nvPr/>
            </p:nvSpPr>
            <p:spPr>
              <a:xfrm>
                <a:off x="3643793" y="423813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04" name="任意多边形: 形状 2403">
                <a:extLst>
                  <a:ext uri="{FF2B5EF4-FFF2-40B4-BE49-F238E27FC236}">
                    <a16:creationId xmlns:a16="http://schemas.microsoft.com/office/drawing/2014/main" id="{F4486FD8-8D02-571F-CE21-7A981167E99B}"/>
                  </a:ext>
                </a:extLst>
              </p:cNvPr>
              <p:cNvSpPr/>
              <p:nvPr/>
            </p:nvSpPr>
            <p:spPr>
              <a:xfrm>
                <a:off x="3553383" y="423813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05" name="任意多边形: 形状 2404">
                <a:extLst>
                  <a:ext uri="{FF2B5EF4-FFF2-40B4-BE49-F238E27FC236}">
                    <a16:creationId xmlns:a16="http://schemas.microsoft.com/office/drawing/2014/main" id="{44ED7BBB-FFFB-8366-217A-774FCB34AEBD}"/>
                  </a:ext>
                </a:extLst>
              </p:cNvPr>
              <p:cNvSpPr/>
              <p:nvPr/>
            </p:nvSpPr>
            <p:spPr>
              <a:xfrm>
                <a:off x="3462989" y="423813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06" name="任意多边形: 形状 2405">
                <a:extLst>
                  <a:ext uri="{FF2B5EF4-FFF2-40B4-BE49-F238E27FC236}">
                    <a16:creationId xmlns:a16="http://schemas.microsoft.com/office/drawing/2014/main" id="{E0295373-9423-4E0F-B452-617C48B3D941}"/>
                  </a:ext>
                </a:extLst>
              </p:cNvPr>
              <p:cNvSpPr/>
              <p:nvPr/>
            </p:nvSpPr>
            <p:spPr>
              <a:xfrm>
                <a:off x="3372579" y="423813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07" name="任意多边形: 形状 2406">
                <a:extLst>
                  <a:ext uri="{FF2B5EF4-FFF2-40B4-BE49-F238E27FC236}">
                    <a16:creationId xmlns:a16="http://schemas.microsoft.com/office/drawing/2014/main" id="{DDBDBDFD-6147-3CBD-31DC-A637129C7B0C}"/>
                  </a:ext>
                </a:extLst>
              </p:cNvPr>
              <p:cNvSpPr/>
              <p:nvPr/>
            </p:nvSpPr>
            <p:spPr>
              <a:xfrm>
                <a:off x="3282186" y="423813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08" name="任意多边形: 形状 2407">
                <a:extLst>
                  <a:ext uri="{FF2B5EF4-FFF2-40B4-BE49-F238E27FC236}">
                    <a16:creationId xmlns:a16="http://schemas.microsoft.com/office/drawing/2014/main" id="{D97B1F92-87DA-609D-2C43-18E66B855D95}"/>
                  </a:ext>
                </a:extLst>
              </p:cNvPr>
              <p:cNvSpPr/>
              <p:nvPr/>
            </p:nvSpPr>
            <p:spPr>
              <a:xfrm>
                <a:off x="3191775" y="423813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09" name="任意多边形: 形状 2408">
                <a:extLst>
                  <a:ext uri="{FF2B5EF4-FFF2-40B4-BE49-F238E27FC236}">
                    <a16:creationId xmlns:a16="http://schemas.microsoft.com/office/drawing/2014/main" id="{00D95604-7B4B-A606-13C5-7C4B9D4CB7A8}"/>
                  </a:ext>
                </a:extLst>
              </p:cNvPr>
              <p:cNvSpPr/>
              <p:nvPr/>
            </p:nvSpPr>
            <p:spPr>
              <a:xfrm>
                <a:off x="3101382" y="423813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10" name="任意多边形: 形状 2409">
                <a:extLst>
                  <a:ext uri="{FF2B5EF4-FFF2-40B4-BE49-F238E27FC236}">
                    <a16:creationId xmlns:a16="http://schemas.microsoft.com/office/drawing/2014/main" id="{B1563D16-259F-8FC8-A9CC-F6DFD69C9B37}"/>
                  </a:ext>
                </a:extLst>
              </p:cNvPr>
              <p:cNvSpPr/>
              <p:nvPr/>
            </p:nvSpPr>
            <p:spPr>
              <a:xfrm>
                <a:off x="3010972" y="423813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11" name="任意多边形: 形状 2410">
                <a:extLst>
                  <a:ext uri="{FF2B5EF4-FFF2-40B4-BE49-F238E27FC236}">
                    <a16:creationId xmlns:a16="http://schemas.microsoft.com/office/drawing/2014/main" id="{E45CE936-2C96-E987-A358-7314D0F1447B}"/>
                  </a:ext>
                </a:extLst>
              </p:cNvPr>
              <p:cNvSpPr/>
              <p:nvPr/>
            </p:nvSpPr>
            <p:spPr>
              <a:xfrm>
                <a:off x="2920561" y="423813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12" name="任意多边形: 形状 2411">
                <a:extLst>
                  <a:ext uri="{FF2B5EF4-FFF2-40B4-BE49-F238E27FC236}">
                    <a16:creationId xmlns:a16="http://schemas.microsoft.com/office/drawing/2014/main" id="{B6D95D79-7127-B683-149A-463C8C681257}"/>
                  </a:ext>
                </a:extLst>
              </p:cNvPr>
              <p:cNvSpPr/>
              <p:nvPr/>
            </p:nvSpPr>
            <p:spPr>
              <a:xfrm>
                <a:off x="2830168" y="423813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13" name="任意多边形: 形状 2412">
                <a:extLst>
                  <a:ext uri="{FF2B5EF4-FFF2-40B4-BE49-F238E27FC236}">
                    <a16:creationId xmlns:a16="http://schemas.microsoft.com/office/drawing/2014/main" id="{B115A8D9-0DFC-5747-F9C0-EDFCACE15B1F}"/>
                  </a:ext>
                </a:extLst>
              </p:cNvPr>
              <p:cNvSpPr/>
              <p:nvPr/>
            </p:nvSpPr>
            <p:spPr>
              <a:xfrm>
                <a:off x="2739758" y="423813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14" name="任意多边形: 形状 2413">
                <a:extLst>
                  <a:ext uri="{FF2B5EF4-FFF2-40B4-BE49-F238E27FC236}">
                    <a16:creationId xmlns:a16="http://schemas.microsoft.com/office/drawing/2014/main" id="{923C1609-0259-27A8-71DB-61EE082414E5}"/>
                  </a:ext>
                </a:extLst>
              </p:cNvPr>
              <p:cNvSpPr/>
              <p:nvPr/>
            </p:nvSpPr>
            <p:spPr>
              <a:xfrm>
                <a:off x="2649364" y="423813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15" name="任意多边形: 形状 2414">
                <a:extLst>
                  <a:ext uri="{FF2B5EF4-FFF2-40B4-BE49-F238E27FC236}">
                    <a16:creationId xmlns:a16="http://schemas.microsoft.com/office/drawing/2014/main" id="{664E3BCC-C5E2-362E-64B0-769A8B8A7218}"/>
                  </a:ext>
                </a:extLst>
              </p:cNvPr>
              <p:cNvSpPr/>
              <p:nvPr/>
            </p:nvSpPr>
            <p:spPr>
              <a:xfrm>
                <a:off x="2558954" y="423813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16" name="任意多边形: 形状 2415">
                <a:extLst>
                  <a:ext uri="{FF2B5EF4-FFF2-40B4-BE49-F238E27FC236}">
                    <a16:creationId xmlns:a16="http://schemas.microsoft.com/office/drawing/2014/main" id="{C3B58AB8-82E8-7064-2E82-64E9800FD47A}"/>
                  </a:ext>
                </a:extLst>
              </p:cNvPr>
              <p:cNvSpPr/>
              <p:nvPr/>
            </p:nvSpPr>
            <p:spPr>
              <a:xfrm>
                <a:off x="2468561" y="423813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17" name="任意多边形: 形状 2416">
                <a:extLst>
                  <a:ext uri="{FF2B5EF4-FFF2-40B4-BE49-F238E27FC236}">
                    <a16:creationId xmlns:a16="http://schemas.microsoft.com/office/drawing/2014/main" id="{44CF825F-912E-8C29-0551-AFCD36E2AFEE}"/>
                  </a:ext>
                </a:extLst>
              </p:cNvPr>
              <p:cNvSpPr/>
              <p:nvPr/>
            </p:nvSpPr>
            <p:spPr>
              <a:xfrm>
                <a:off x="2378150" y="423813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18" name="任意多边形: 形状 2417">
                <a:extLst>
                  <a:ext uri="{FF2B5EF4-FFF2-40B4-BE49-F238E27FC236}">
                    <a16:creationId xmlns:a16="http://schemas.microsoft.com/office/drawing/2014/main" id="{026F4965-40BC-3065-37B2-D0E50AFB9398}"/>
                  </a:ext>
                </a:extLst>
              </p:cNvPr>
              <p:cNvSpPr/>
              <p:nvPr/>
            </p:nvSpPr>
            <p:spPr>
              <a:xfrm>
                <a:off x="2287757" y="423813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19" name="任意多边形: 形状 2418">
                <a:extLst>
                  <a:ext uri="{FF2B5EF4-FFF2-40B4-BE49-F238E27FC236}">
                    <a16:creationId xmlns:a16="http://schemas.microsoft.com/office/drawing/2014/main" id="{F7BF7AB9-F2E6-184A-AC2F-7405FE579321}"/>
                  </a:ext>
                </a:extLst>
              </p:cNvPr>
              <p:cNvSpPr/>
              <p:nvPr/>
            </p:nvSpPr>
            <p:spPr>
              <a:xfrm>
                <a:off x="2197347" y="423813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20" name="任意多边形: 形状 2419">
                <a:extLst>
                  <a:ext uri="{FF2B5EF4-FFF2-40B4-BE49-F238E27FC236}">
                    <a16:creationId xmlns:a16="http://schemas.microsoft.com/office/drawing/2014/main" id="{7B06A9A9-B031-C483-C1C9-146121A662B9}"/>
                  </a:ext>
                </a:extLst>
              </p:cNvPr>
              <p:cNvSpPr/>
              <p:nvPr/>
            </p:nvSpPr>
            <p:spPr>
              <a:xfrm>
                <a:off x="2106953" y="423813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21" name="任意多边形: 形状 2420">
                <a:extLst>
                  <a:ext uri="{FF2B5EF4-FFF2-40B4-BE49-F238E27FC236}">
                    <a16:creationId xmlns:a16="http://schemas.microsoft.com/office/drawing/2014/main" id="{147771E8-5D9B-EBAC-C909-68AAD92E0AF7}"/>
                  </a:ext>
                </a:extLst>
              </p:cNvPr>
              <p:cNvSpPr/>
              <p:nvPr/>
            </p:nvSpPr>
            <p:spPr>
              <a:xfrm>
                <a:off x="2016543" y="423813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22" name="任意多边形: 形状 2421">
                <a:extLst>
                  <a:ext uri="{FF2B5EF4-FFF2-40B4-BE49-F238E27FC236}">
                    <a16:creationId xmlns:a16="http://schemas.microsoft.com/office/drawing/2014/main" id="{1C5AEA4A-119D-BBA5-14E8-417A63BDAB82}"/>
                  </a:ext>
                </a:extLst>
              </p:cNvPr>
              <p:cNvSpPr/>
              <p:nvPr/>
            </p:nvSpPr>
            <p:spPr>
              <a:xfrm>
                <a:off x="1926149" y="423813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23" name="任意多边形: 形状 2422">
                <a:extLst>
                  <a:ext uri="{FF2B5EF4-FFF2-40B4-BE49-F238E27FC236}">
                    <a16:creationId xmlns:a16="http://schemas.microsoft.com/office/drawing/2014/main" id="{25B3D664-9E12-DF30-C599-92520601D765}"/>
                  </a:ext>
                </a:extLst>
              </p:cNvPr>
              <p:cNvSpPr/>
              <p:nvPr/>
            </p:nvSpPr>
            <p:spPr>
              <a:xfrm>
                <a:off x="1835739" y="423813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24" name="任意多边形: 形状 2423">
                <a:extLst>
                  <a:ext uri="{FF2B5EF4-FFF2-40B4-BE49-F238E27FC236}">
                    <a16:creationId xmlns:a16="http://schemas.microsoft.com/office/drawing/2014/main" id="{581226E9-7222-BE86-DA06-B888C8535344}"/>
                  </a:ext>
                </a:extLst>
              </p:cNvPr>
              <p:cNvSpPr/>
              <p:nvPr/>
            </p:nvSpPr>
            <p:spPr>
              <a:xfrm>
                <a:off x="1745329" y="423813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25" name="任意多边形: 形状 2424">
                <a:extLst>
                  <a:ext uri="{FF2B5EF4-FFF2-40B4-BE49-F238E27FC236}">
                    <a16:creationId xmlns:a16="http://schemas.microsoft.com/office/drawing/2014/main" id="{A14C604F-169B-D717-2A0B-5CC401EC10A3}"/>
                  </a:ext>
                </a:extLst>
              </p:cNvPr>
              <p:cNvSpPr/>
              <p:nvPr/>
            </p:nvSpPr>
            <p:spPr>
              <a:xfrm>
                <a:off x="1654936" y="423813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26" name="任意多边形: 形状 2425">
                <a:extLst>
                  <a:ext uri="{FF2B5EF4-FFF2-40B4-BE49-F238E27FC236}">
                    <a16:creationId xmlns:a16="http://schemas.microsoft.com/office/drawing/2014/main" id="{A7B65EA8-52C8-8C18-0865-6504E5079AB4}"/>
                  </a:ext>
                </a:extLst>
              </p:cNvPr>
              <p:cNvSpPr/>
              <p:nvPr/>
            </p:nvSpPr>
            <p:spPr>
              <a:xfrm>
                <a:off x="1564525" y="423813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27" name="任意多边形: 形状 2426">
                <a:extLst>
                  <a:ext uri="{FF2B5EF4-FFF2-40B4-BE49-F238E27FC236}">
                    <a16:creationId xmlns:a16="http://schemas.microsoft.com/office/drawing/2014/main" id="{2ABD2981-1388-0C62-04F5-4ADEC0FEED3D}"/>
                  </a:ext>
                </a:extLst>
              </p:cNvPr>
              <p:cNvSpPr/>
              <p:nvPr/>
            </p:nvSpPr>
            <p:spPr>
              <a:xfrm>
                <a:off x="1474132" y="423813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28" name="任意多边形: 形状 2427">
                <a:extLst>
                  <a:ext uri="{FF2B5EF4-FFF2-40B4-BE49-F238E27FC236}">
                    <a16:creationId xmlns:a16="http://schemas.microsoft.com/office/drawing/2014/main" id="{9989B3DC-77E3-C6E9-27A3-C9DD15B05AC6}"/>
                  </a:ext>
                </a:extLst>
              </p:cNvPr>
              <p:cNvSpPr/>
              <p:nvPr/>
            </p:nvSpPr>
            <p:spPr>
              <a:xfrm>
                <a:off x="1383722" y="423813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29" name="任意多边形: 形状 2428">
                <a:extLst>
                  <a:ext uri="{FF2B5EF4-FFF2-40B4-BE49-F238E27FC236}">
                    <a16:creationId xmlns:a16="http://schemas.microsoft.com/office/drawing/2014/main" id="{CA1688E9-D228-3460-4FF9-E1F6B50A319F}"/>
                  </a:ext>
                </a:extLst>
              </p:cNvPr>
              <p:cNvSpPr/>
              <p:nvPr/>
            </p:nvSpPr>
            <p:spPr>
              <a:xfrm>
                <a:off x="1293328" y="423813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30" name="任意多边形: 形状 2429">
                <a:extLst>
                  <a:ext uri="{FF2B5EF4-FFF2-40B4-BE49-F238E27FC236}">
                    <a16:creationId xmlns:a16="http://schemas.microsoft.com/office/drawing/2014/main" id="{0425AF85-E18D-C666-1EA6-06459A8D786F}"/>
                  </a:ext>
                </a:extLst>
              </p:cNvPr>
              <p:cNvSpPr/>
              <p:nvPr/>
            </p:nvSpPr>
            <p:spPr>
              <a:xfrm>
                <a:off x="1202918" y="423813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31" name="任意多边形: 形状 2430">
                <a:extLst>
                  <a:ext uri="{FF2B5EF4-FFF2-40B4-BE49-F238E27FC236}">
                    <a16:creationId xmlns:a16="http://schemas.microsoft.com/office/drawing/2014/main" id="{D634DDF6-897F-840F-3F2A-D3BC342EF980}"/>
                  </a:ext>
                </a:extLst>
              </p:cNvPr>
              <p:cNvSpPr/>
              <p:nvPr/>
            </p:nvSpPr>
            <p:spPr>
              <a:xfrm>
                <a:off x="1112524" y="423813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32" name="任意多边形: 形状 2431">
                <a:extLst>
                  <a:ext uri="{FF2B5EF4-FFF2-40B4-BE49-F238E27FC236}">
                    <a16:creationId xmlns:a16="http://schemas.microsoft.com/office/drawing/2014/main" id="{C98F7A44-3349-A645-D328-D6D6A8BEE30E}"/>
                  </a:ext>
                </a:extLst>
              </p:cNvPr>
              <p:cNvSpPr/>
              <p:nvPr/>
            </p:nvSpPr>
            <p:spPr>
              <a:xfrm>
                <a:off x="1022114" y="423813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33" name="任意多边形: 形状 2432">
                <a:extLst>
                  <a:ext uri="{FF2B5EF4-FFF2-40B4-BE49-F238E27FC236}">
                    <a16:creationId xmlns:a16="http://schemas.microsoft.com/office/drawing/2014/main" id="{57E615F5-89F5-2F70-23E3-899AD15DC936}"/>
                  </a:ext>
                </a:extLst>
              </p:cNvPr>
              <p:cNvSpPr/>
              <p:nvPr/>
            </p:nvSpPr>
            <p:spPr>
              <a:xfrm>
                <a:off x="931721" y="423813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34" name="任意多边形: 形状 2433">
                <a:extLst>
                  <a:ext uri="{FF2B5EF4-FFF2-40B4-BE49-F238E27FC236}">
                    <a16:creationId xmlns:a16="http://schemas.microsoft.com/office/drawing/2014/main" id="{C91A3C6C-EC2B-766F-2A30-3F36A1F81174}"/>
                  </a:ext>
                </a:extLst>
              </p:cNvPr>
              <p:cNvSpPr/>
              <p:nvPr/>
            </p:nvSpPr>
            <p:spPr>
              <a:xfrm>
                <a:off x="4547811" y="4328548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35" name="任意多边形: 形状 2434">
                <a:extLst>
                  <a:ext uri="{FF2B5EF4-FFF2-40B4-BE49-F238E27FC236}">
                    <a16:creationId xmlns:a16="http://schemas.microsoft.com/office/drawing/2014/main" id="{69D3FB72-A7E9-4B7E-7157-1533E4645F0F}"/>
                  </a:ext>
                </a:extLst>
              </p:cNvPr>
              <p:cNvSpPr/>
              <p:nvPr/>
            </p:nvSpPr>
            <p:spPr>
              <a:xfrm>
                <a:off x="4457418" y="432854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36" name="任意多边形: 形状 2435">
                <a:extLst>
                  <a:ext uri="{FF2B5EF4-FFF2-40B4-BE49-F238E27FC236}">
                    <a16:creationId xmlns:a16="http://schemas.microsoft.com/office/drawing/2014/main" id="{4E3C7658-FB90-62CC-5450-D3DF14E44226}"/>
                  </a:ext>
                </a:extLst>
              </p:cNvPr>
              <p:cNvSpPr/>
              <p:nvPr/>
            </p:nvSpPr>
            <p:spPr>
              <a:xfrm>
                <a:off x="4367008" y="4328548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37" name="任意多边形: 形状 2436">
                <a:extLst>
                  <a:ext uri="{FF2B5EF4-FFF2-40B4-BE49-F238E27FC236}">
                    <a16:creationId xmlns:a16="http://schemas.microsoft.com/office/drawing/2014/main" id="{3A51B957-E542-D3FB-1885-F8C24507E092}"/>
                  </a:ext>
                </a:extLst>
              </p:cNvPr>
              <p:cNvSpPr/>
              <p:nvPr/>
            </p:nvSpPr>
            <p:spPr>
              <a:xfrm>
                <a:off x="4276614" y="432854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38" name="任意多边形: 形状 2437">
                <a:extLst>
                  <a:ext uri="{FF2B5EF4-FFF2-40B4-BE49-F238E27FC236}">
                    <a16:creationId xmlns:a16="http://schemas.microsoft.com/office/drawing/2014/main" id="{C9309084-BB75-DE1A-2C0A-574A0B7C6036}"/>
                  </a:ext>
                </a:extLst>
              </p:cNvPr>
              <p:cNvSpPr/>
              <p:nvPr/>
            </p:nvSpPr>
            <p:spPr>
              <a:xfrm>
                <a:off x="4186204" y="4328548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39" name="任意多边形: 形状 2438">
                <a:extLst>
                  <a:ext uri="{FF2B5EF4-FFF2-40B4-BE49-F238E27FC236}">
                    <a16:creationId xmlns:a16="http://schemas.microsoft.com/office/drawing/2014/main" id="{D2A0EA65-3C86-C5F9-6AF2-EC7B6832E3F2}"/>
                  </a:ext>
                </a:extLst>
              </p:cNvPr>
              <p:cNvSpPr/>
              <p:nvPr/>
            </p:nvSpPr>
            <p:spPr>
              <a:xfrm>
                <a:off x="4095794" y="432854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40" name="任意多边形: 形状 2439">
                <a:extLst>
                  <a:ext uri="{FF2B5EF4-FFF2-40B4-BE49-F238E27FC236}">
                    <a16:creationId xmlns:a16="http://schemas.microsoft.com/office/drawing/2014/main" id="{5FA60AD2-F986-A0F0-EA1A-6F6E1386732E}"/>
                  </a:ext>
                </a:extLst>
              </p:cNvPr>
              <p:cNvSpPr/>
              <p:nvPr/>
            </p:nvSpPr>
            <p:spPr>
              <a:xfrm>
                <a:off x="4005400" y="4328548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41" name="任意多边形: 形状 2440">
                <a:extLst>
                  <a:ext uri="{FF2B5EF4-FFF2-40B4-BE49-F238E27FC236}">
                    <a16:creationId xmlns:a16="http://schemas.microsoft.com/office/drawing/2014/main" id="{ABB056BE-594D-1DD9-F0EE-ABBFDC175883}"/>
                  </a:ext>
                </a:extLst>
              </p:cNvPr>
              <p:cNvSpPr/>
              <p:nvPr/>
            </p:nvSpPr>
            <p:spPr>
              <a:xfrm>
                <a:off x="3914990" y="4328548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42" name="任意多边形: 形状 2441">
                <a:extLst>
                  <a:ext uri="{FF2B5EF4-FFF2-40B4-BE49-F238E27FC236}">
                    <a16:creationId xmlns:a16="http://schemas.microsoft.com/office/drawing/2014/main" id="{365CC1A1-8F67-8E0F-2229-7CA6DAC2495B}"/>
                  </a:ext>
                </a:extLst>
              </p:cNvPr>
              <p:cNvSpPr/>
              <p:nvPr/>
            </p:nvSpPr>
            <p:spPr>
              <a:xfrm>
                <a:off x="3824597" y="432854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43" name="任意多边形: 形状 2442">
                <a:extLst>
                  <a:ext uri="{FF2B5EF4-FFF2-40B4-BE49-F238E27FC236}">
                    <a16:creationId xmlns:a16="http://schemas.microsoft.com/office/drawing/2014/main" id="{3616470E-9AAC-2D1B-BB85-FA2214FC1210}"/>
                  </a:ext>
                </a:extLst>
              </p:cNvPr>
              <p:cNvSpPr/>
              <p:nvPr/>
            </p:nvSpPr>
            <p:spPr>
              <a:xfrm>
                <a:off x="3734186" y="432854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44" name="任意多边形: 形状 2443">
                <a:extLst>
                  <a:ext uri="{FF2B5EF4-FFF2-40B4-BE49-F238E27FC236}">
                    <a16:creationId xmlns:a16="http://schemas.microsoft.com/office/drawing/2014/main" id="{522D4BB4-3AFB-6DB9-0FA0-71E0BA3874D5}"/>
                  </a:ext>
                </a:extLst>
              </p:cNvPr>
              <p:cNvSpPr/>
              <p:nvPr/>
            </p:nvSpPr>
            <p:spPr>
              <a:xfrm>
                <a:off x="3643793" y="432854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45" name="任意多边形: 形状 2444">
                <a:extLst>
                  <a:ext uri="{FF2B5EF4-FFF2-40B4-BE49-F238E27FC236}">
                    <a16:creationId xmlns:a16="http://schemas.microsoft.com/office/drawing/2014/main" id="{9E3389AC-370D-E8EA-2955-585F0E942AAE}"/>
                  </a:ext>
                </a:extLst>
              </p:cNvPr>
              <p:cNvSpPr/>
              <p:nvPr/>
            </p:nvSpPr>
            <p:spPr>
              <a:xfrm>
                <a:off x="3553383" y="432854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46" name="任意多边形: 形状 2445">
                <a:extLst>
                  <a:ext uri="{FF2B5EF4-FFF2-40B4-BE49-F238E27FC236}">
                    <a16:creationId xmlns:a16="http://schemas.microsoft.com/office/drawing/2014/main" id="{13168824-3A21-8312-99BF-DAB518823641}"/>
                  </a:ext>
                </a:extLst>
              </p:cNvPr>
              <p:cNvSpPr/>
              <p:nvPr/>
            </p:nvSpPr>
            <p:spPr>
              <a:xfrm>
                <a:off x="3462989" y="432854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47" name="任意多边形: 形状 2446">
                <a:extLst>
                  <a:ext uri="{FF2B5EF4-FFF2-40B4-BE49-F238E27FC236}">
                    <a16:creationId xmlns:a16="http://schemas.microsoft.com/office/drawing/2014/main" id="{C1B96513-01D9-1342-49E4-E59954592095}"/>
                  </a:ext>
                </a:extLst>
              </p:cNvPr>
              <p:cNvSpPr/>
              <p:nvPr/>
            </p:nvSpPr>
            <p:spPr>
              <a:xfrm>
                <a:off x="3372579" y="4328548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48" name="任意多边形: 形状 2447">
                <a:extLst>
                  <a:ext uri="{FF2B5EF4-FFF2-40B4-BE49-F238E27FC236}">
                    <a16:creationId xmlns:a16="http://schemas.microsoft.com/office/drawing/2014/main" id="{68602141-561F-0855-F8A4-06F3CDAFF4CE}"/>
                  </a:ext>
                </a:extLst>
              </p:cNvPr>
              <p:cNvSpPr/>
              <p:nvPr/>
            </p:nvSpPr>
            <p:spPr>
              <a:xfrm>
                <a:off x="3282186" y="4328548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49" name="任意多边形: 形状 2448">
                <a:extLst>
                  <a:ext uri="{FF2B5EF4-FFF2-40B4-BE49-F238E27FC236}">
                    <a16:creationId xmlns:a16="http://schemas.microsoft.com/office/drawing/2014/main" id="{1635CA89-3510-612D-0C9C-37914D2B2B61}"/>
                  </a:ext>
                </a:extLst>
              </p:cNvPr>
              <p:cNvSpPr/>
              <p:nvPr/>
            </p:nvSpPr>
            <p:spPr>
              <a:xfrm>
                <a:off x="3191775" y="432854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50" name="任意多边形: 形状 2449">
                <a:extLst>
                  <a:ext uri="{FF2B5EF4-FFF2-40B4-BE49-F238E27FC236}">
                    <a16:creationId xmlns:a16="http://schemas.microsoft.com/office/drawing/2014/main" id="{842C46F7-8B6A-BDBA-7120-1CBA9AEDA4FD}"/>
                  </a:ext>
                </a:extLst>
              </p:cNvPr>
              <p:cNvSpPr/>
              <p:nvPr/>
            </p:nvSpPr>
            <p:spPr>
              <a:xfrm>
                <a:off x="3101382" y="432854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51" name="任意多边形: 形状 2450">
                <a:extLst>
                  <a:ext uri="{FF2B5EF4-FFF2-40B4-BE49-F238E27FC236}">
                    <a16:creationId xmlns:a16="http://schemas.microsoft.com/office/drawing/2014/main" id="{326D194F-6B49-2E8F-9C34-BDA2656B9539}"/>
                  </a:ext>
                </a:extLst>
              </p:cNvPr>
              <p:cNvSpPr/>
              <p:nvPr/>
            </p:nvSpPr>
            <p:spPr>
              <a:xfrm>
                <a:off x="3010972" y="432854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52" name="任意多边形: 形状 2451">
                <a:extLst>
                  <a:ext uri="{FF2B5EF4-FFF2-40B4-BE49-F238E27FC236}">
                    <a16:creationId xmlns:a16="http://schemas.microsoft.com/office/drawing/2014/main" id="{15709BF6-6ECE-D91E-E77B-F27C26CF2EA0}"/>
                  </a:ext>
                </a:extLst>
              </p:cNvPr>
              <p:cNvSpPr/>
              <p:nvPr/>
            </p:nvSpPr>
            <p:spPr>
              <a:xfrm>
                <a:off x="2920561" y="432854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53" name="任意多边形: 形状 2452">
                <a:extLst>
                  <a:ext uri="{FF2B5EF4-FFF2-40B4-BE49-F238E27FC236}">
                    <a16:creationId xmlns:a16="http://schemas.microsoft.com/office/drawing/2014/main" id="{FB07DCBE-1FEF-A90C-4BAB-7F3647208076}"/>
                  </a:ext>
                </a:extLst>
              </p:cNvPr>
              <p:cNvSpPr/>
              <p:nvPr/>
            </p:nvSpPr>
            <p:spPr>
              <a:xfrm>
                <a:off x="2830168" y="4328548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54" name="任意多边形: 形状 2453">
                <a:extLst>
                  <a:ext uri="{FF2B5EF4-FFF2-40B4-BE49-F238E27FC236}">
                    <a16:creationId xmlns:a16="http://schemas.microsoft.com/office/drawing/2014/main" id="{608E8AC2-301F-AB64-521C-18DDBCC46225}"/>
                  </a:ext>
                </a:extLst>
              </p:cNvPr>
              <p:cNvSpPr/>
              <p:nvPr/>
            </p:nvSpPr>
            <p:spPr>
              <a:xfrm>
                <a:off x="2739758" y="4328548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55" name="任意多边形: 形状 2454">
                <a:extLst>
                  <a:ext uri="{FF2B5EF4-FFF2-40B4-BE49-F238E27FC236}">
                    <a16:creationId xmlns:a16="http://schemas.microsoft.com/office/drawing/2014/main" id="{9D9DDB7A-E8AD-AD16-B1AD-BBE7366FCADD}"/>
                  </a:ext>
                </a:extLst>
              </p:cNvPr>
              <p:cNvSpPr/>
              <p:nvPr/>
            </p:nvSpPr>
            <p:spPr>
              <a:xfrm>
                <a:off x="2649364" y="432854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56" name="任意多边形: 形状 2455">
                <a:extLst>
                  <a:ext uri="{FF2B5EF4-FFF2-40B4-BE49-F238E27FC236}">
                    <a16:creationId xmlns:a16="http://schemas.microsoft.com/office/drawing/2014/main" id="{41B7D02C-AE03-D610-03D1-271C35E1D271}"/>
                  </a:ext>
                </a:extLst>
              </p:cNvPr>
              <p:cNvSpPr/>
              <p:nvPr/>
            </p:nvSpPr>
            <p:spPr>
              <a:xfrm>
                <a:off x="2558954" y="432854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57" name="任意多边形: 形状 2456">
                <a:extLst>
                  <a:ext uri="{FF2B5EF4-FFF2-40B4-BE49-F238E27FC236}">
                    <a16:creationId xmlns:a16="http://schemas.microsoft.com/office/drawing/2014/main" id="{59BA914C-7D4E-0D99-9A32-5EC8C96345BD}"/>
                  </a:ext>
                </a:extLst>
              </p:cNvPr>
              <p:cNvSpPr/>
              <p:nvPr/>
            </p:nvSpPr>
            <p:spPr>
              <a:xfrm>
                <a:off x="2468561" y="432854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58" name="任意多边形: 形状 2457">
                <a:extLst>
                  <a:ext uri="{FF2B5EF4-FFF2-40B4-BE49-F238E27FC236}">
                    <a16:creationId xmlns:a16="http://schemas.microsoft.com/office/drawing/2014/main" id="{33EBCA66-786E-1ADE-9E31-8BFD82BA3415}"/>
                  </a:ext>
                </a:extLst>
              </p:cNvPr>
              <p:cNvSpPr/>
              <p:nvPr/>
            </p:nvSpPr>
            <p:spPr>
              <a:xfrm>
                <a:off x="2378150" y="432854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59" name="任意多边形: 形状 2458">
                <a:extLst>
                  <a:ext uri="{FF2B5EF4-FFF2-40B4-BE49-F238E27FC236}">
                    <a16:creationId xmlns:a16="http://schemas.microsoft.com/office/drawing/2014/main" id="{135141DC-FC28-D643-D65A-9F1A5BC6AF10}"/>
                  </a:ext>
                </a:extLst>
              </p:cNvPr>
              <p:cNvSpPr/>
              <p:nvPr/>
            </p:nvSpPr>
            <p:spPr>
              <a:xfrm>
                <a:off x="2287757" y="4328548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60" name="任意多边形: 形状 2459">
                <a:extLst>
                  <a:ext uri="{FF2B5EF4-FFF2-40B4-BE49-F238E27FC236}">
                    <a16:creationId xmlns:a16="http://schemas.microsoft.com/office/drawing/2014/main" id="{BC464BDA-CD20-F63C-A091-702F7E2582EB}"/>
                  </a:ext>
                </a:extLst>
              </p:cNvPr>
              <p:cNvSpPr/>
              <p:nvPr/>
            </p:nvSpPr>
            <p:spPr>
              <a:xfrm>
                <a:off x="2197347" y="432854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61" name="任意多边形: 形状 2460">
                <a:extLst>
                  <a:ext uri="{FF2B5EF4-FFF2-40B4-BE49-F238E27FC236}">
                    <a16:creationId xmlns:a16="http://schemas.microsoft.com/office/drawing/2014/main" id="{4E7C58A4-F17C-A26E-5280-3DACC970E453}"/>
                  </a:ext>
                </a:extLst>
              </p:cNvPr>
              <p:cNvSpPr/>
              <p:nvPr/>
            </p:nvSpPr>
            <p:spPr>
              <a:xfrm>
                <a:off x="2106953" y="432854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62" name="任意多边形: 形状 2461">
                <a:extLst>
                  <a:ext uri="{FF2B5EF4-FFF2-40B4-BE49-F238E27FC236}">
                    <a16:creationId xmlns:a16="http://schemas.microsoft.com/office/drawing/2014/main" id="{E5F7BD56-CAD0-3D81-B29D-33ADB5BA104C}"/>
                  </a:ext>
                </a:extLst>
              </p:cNvPr>
              <p:cNvSpPr/>
              <p:nvPr/>
            </p:nvSpPr>
            <p:spPr>
              <a:xfrm>
                <a:off x="2016543" y="432854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63" name="任意多边形: 形状 2462">
                <a:extLst>
                  <a:ext uri="{FF2B5EF4-FFF2-40B4-BE49-F238E27FC236}">
                    <a16:creationId xmlns:a16="http://schemas.microsoft.com/office/drawing/2014/main" id="{E3C0861F-B538-2810-E3F3-CD14BDC45667}"/>
                  </a:ext>
                </a:extLst>
              </p:cNvPr>
              <p:cNvSpPr/>
              <p:nvPr/>
            </p:nvSpPr>
            <p:spPr>
              <a:xfrm>
                <a:off x="1926149" y="432854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64" name="任意多边形: 形状 2463">
                <a:extLst>
                  <a:ext uri="{FF2B5EF4-FFF2-40B4-BE49-F238E27FC236}">
                    <a16:creationId xmlns:a16="http://schemas.microsoft.com/office/drawing/2014/main" id="{B944F61A-391F-B2A0-2C7C-E2C49717F9F1}"/>
                  </a:ext>
                </a:extLst>
              </p:cNvPr>
              <p:cNvSpPr/>
              <p:nvPr/>
            </p:nvSpPr>
            <p:spPr>
              <a:xfrm>
                <a:off x="1835739" y="432854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65" name="任意多边形: 形状 2464">
                <a:extLst>
                  <a:ext uri="{FF2B5EF4-FFF2-40B4-BE49-F238E27FC236}">
                    <a16:creationId xmlns:a16="http://schemas.microsoft.com/office/drawing/2014/main" id="{0B8B680D-C0BF-A451-ED1F-CF60D344B8DA}"/>
                  </a:ext>
                </a:extLst>
              </p:cNvPr>
              <p:cNvSpPr/>
              <p:nvPr/>
            </p:nvSpPr>
            <p:spPr>
              <a:xfrm>
                <a:off x="1745329" y="432854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66" name="任意多边形: 形状 2465">
                <a:extLst>
                  <a:ext uri="{FF2B5EF4-FFF2-40B4-BE49-F238E27FC236}">
                    <a16:creationId xmlns:a16="http://schemas.microsoft.com/office/drawing/2014/main" id="{0D2103A6-69BA-28F2-8DC8-F4141F7EE2E4}"/>
                  </a:ext>
                </a:extLst>
              </p:cNvPr>
              <p:cNvSpPr/>
              <p:nvPr/>
            </p:nvSpPr>
            <p:spPr>
              <a:xfrm>
                <a:off x="1654936" y="432854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67" name="任意多边形: 形状 2466">
                <a:extLst>
                  <a:ext uri="{FF2B5EF4-FFF2-40B4-BE49-F238E27FC236}">
                    <a16:creationId xmlns:a16="http://schemas.microsoft.com/office/drawing/2014/main" id="{DDC8F17F-E8F2-0401-17B3-E70A2B898D65}"/>
                  </a:ext>
                </a:extLst>
              </p:cNvPr>
              <p:cNvSpPr/>
              <p:nvPr/>
            </p:nvSpPr>
            <p:spPr>
              <a:xfrm>
                <a:off x="1564525" y="432854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68" name="任意多边形: 形状 2467">
                <a:extLst>
                  <a:ext uri="{FF2B5EF4-FFF2-40B4-BE49-F238E27FC236}">
                    <a16:creationId xmlns:a16="http://schemas.microsoft.com/office/drawing/2014/main" id="{E4044468-F132-3083-CBA0-B3328C584DBD}"/>
                  </a:ext>
                </a:extLst>
              </p:cNvPr>
              <p:cNvSpPr/>
              <p:nvPr/>
            </p:nvSpPr>
            <p:spPr>
              <a:xfrm>
                <a:off x="1474132" y="432854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69" name="任意多边形: 形状 2468">
                <a:extLst>
                  <a:ext uri="{FF2B5EF4-FFF2-40B4-BE49-F238E27FC236}">
                    <a16:creationId xmlns:a16="http://schemas.microsoft.com/office/drawing/2014/main" id="{5D931F7D-FE99-9D28-95F6-CB294D820EF2}"/>
                  </a:ext>
                </a:extLst>
              </p:cNvPr>
              <p:cNvSpPr/>
              <p:nvPr/>
            </p:nvSpPr>
            <p:spPr>
              <a:xfrm>
                <a:off x="1383722" y="432854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70" name="任意多边形: 形状 2469">
                <a:extLst>
                  <a:ext uri="{FF2B5EF4-FFF2-40B4-BE49-F238E27FC236}">
                    <a16:creationId xmlns:a16="http://schemas.microsoft.com/office/drawing/2014/main" id="{0B57C041-981B-5167-A450-3DC63A8AFEC2}"/>
                  </a:ext>
                </a:extLst>
              </p:cNvPr>
              <p:cNvSpPr/>
              <p:nvPr/>
            </p:nvSpPr>
            <p:spPr>
              <a:xfrm>
                <a:off x="1293328" y="432854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71" name="任意多边形: 形状 2470">
                <a:extLst>
                  <a:ext uri="{FF2B5EF4-FFF2-40B4-BE49-F238E27FC236}">
                    <a16:creationId xmlns:a16="http://schemas.microsoft.com/office/drawing/2014/main" id="{04580284-E648-93DA-0675-FDCFF006CA59}"/>
                  </a:ext>
                </a:extLst>
              </p:cNvPr>
              <p:cNvSpPr/>
              <p:nvPr/>
            </p:nvSpPr>
            <p:spPr>
              <a:xfrm>
                <a:off x="1202918" y="432854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72" name="任意多边形: 形状 2471">
                <a:extLst>
                  <a:ext uri="{FF2B5EF4-FFF2-40B4-BE49-F238E27FC236}">
                    <a16:creationId xmlns:a16="http://schemas.microsoft.com/office/drawing/2014/main" id="{04799D5E-98E9-06D0-AFEF-C419B4C4AEF5}"/>
                  </a:ext>
                </a:extLst>
              </p:cNvPr>
              <p:cNvSpPr/>
              <p:nvPr/>
            </p:nvSpPr>
            <p:spPr>
              <a:xfrm>
                <a:off x="1112524" y="432854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73" name="任意多边形: 形状 2472">
                <a:extLst>
                  <a:ext uri="{FF2B5EF4-FFF2-40B4-BE49-F238E27FC236}">
                    <a16:creationId xmlns:a16="http://schemas.microsoft.com/office/drawing/2014/main" id="{94D852D5-E49C-4AD3-E25C-27691E64D578}"/>
                  </a:ext>
                </a:extLst>
              </p:cNvPr>
              <p:cNvSpPr/>
              <p:nvPr/>
            </p:nvSpPr>
            <p:spPr>
              <a:xfrm>
                <a:off x="1022114" y="432854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74" name="任意多边形: 形状 2473">
                <a:extLst>
                  <a:ext uri="{FF2B5EF4-FFF2-40B4-BE49-F238E27FC236}">
                    <a16:creationId xmlns:a16="http://schemas.microsoft.com/office/drawing/2014/main" id="{4FF49683-FCCD-ECE3-CBCA-93EF806A8903}"/>
                  </a:ext>
                </a:extLst>
              </p:cNvPr>
              <p:cNvSpPr/>
              <p:nvPr/>
            </p:nvSpPr>
            <p:spPr>
              <a:xfrm>
                <a:off x="931721" y="432854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75" name="任意多边形: 形状 2474">
                <a:extLst>
                  <a:ext uri="{FF2B5EF4-FFF2-40B4-BE49-F238E27FC236}">
                    <a16:creationId xmlns:a16="http://schemas.microsoft.com/office/drawing/2014/main" id="{7E38ADB2-6C7B-7DD3-85FC-E6D0BD0D9C3C}"/>
                  </a:ext>
                </a:extLst>
              </p:cNvPr>
              <p:cNvSpPr/>
              <p:nvPr/>
            </p:nvSpPr>
            <p:spPr>
              <a:xfrm>
                <a:off x="4547811" y="4418941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76" name="任意多边形: 形状 2475">
                <a:extLst>
                  <a:ext uri="{FF2B5EF4-FFF2-40B4-BE49-F238E27FC236}">
                    <a16:creationId xmlns:a16="http://schemas.microsoft.com/office/drawing/2014/main" id="{A3ED1A06-04AD-4A9B-F88F-F01F5D562820}"/>
                  </a:ext>
                </a:extLst>
              </p:cNvPr>
              <p:cNvSpPr/>
              <p:nvPr/>
            </p:nvSpPr>
            <p:spPr>
              <a:xfrm>
                <a:off x="4457418" y="441894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77" name="任意多边形: 形状 2476">
                <a:extLst>
                  <a:ext uri="{FF2B5EF4-FFF2-40B4-BE49-F238E27FC236}">
                    <a16:creationId xmlns:a16="http://schemas.microsoft.com/office/drawing/2014/main" id="{2D73056A-A5E8-6FA3-42C0-F80E923BE793}"/>
                  </a:ext>
                </a:extLst>
              </p:cNvPr>
              <p:cNvSpPr/>
              <p:nvPr/>
            </p:nvSpPr>
            <p:spPr>
              <a:xfrm>
                <a:off x="4367008" y="4418941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78" name="任意多边形: 形状 2477">
                <a:extLst>
                  <a:ext uri="{FF2B5EF4-FFF2-40B4-BE49-F238E27FC236}">
                    <a16:creationId xmlns:a16="http://schemas.microsoft.com/office/drawing/2014/main" id="{CDCA3184-C225-0E68-004D-EF834ABB6E4D}"/>
                  </a:ext>
                </a:extLst>
              </p:cNvPr>
              <p:cNvSpPr/>
              <p:nvPr/>
            </p:nvSpPr>
            <p:spPr>
              <a:xfrm>
                <a:off x="4276614" y="441894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79" name="任意多边形: 形状 2478">
                <a:extLst>
                  <a:ext uri="{FF2B5EF4-FFF2-40B4-BE49-F238E27FC236}">
                    <a16:creationId xmlns:a16="http://schemas.microsoft.com/office/drawing/2014/main" id="{4E29E781-84D9-4544-75CC-E093AC888D2D}"/>
                  </a:ext>
                </a:extLst>
              </p:cNvPr>
              <p:cNvSpPr/>
              <p:nvPr/>
            </p:nvSpPr>
            <p:spPr>
              <a:xfrm>
                <a:off x="4186204" y="4418941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80" name="任意多边形: 形状 2479">
                <a:extLst>
                  <a:ext uri="{FF2B5EF4-FFF2-40B4-BE49-F238E27FC236}">
                    <a16:creationId xmlns:a16="http://schemas.microsoft.com/office/drawing/2014/main" id="{606FC825-67E5-20B1-2015-2B892EA5A50C}"/>
                  </a:ext>
                </a:extLst>
              </p:cNvPr>
              <p:cNvSpPr/>
              <p:nvPr/>
            </p:nvSpPr>
            <p:spPr>
              <a:xfrm>
                <a:off x="4095794" y="441894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81" name="任意多边形: 形状 2480">
                <a:extLst>
                  <a:ext uri="{FF2B5EF4-FFF2-40B4-BE49-F238E27FC236}">
                    <a16:creationId xmlns:a16="http://schemas.microsoft.com/office/drawing/2014/main" id="{94A09EDE-B9BD-C9CD-3952-3F52C84F4970}"/>
                  </a:ext>
                </a:extLst>
              </p:cNvPr>
              <p:cNvSpPr/>
              <p:nvPr/>
            </p:nvSpPr>
            <p:spPr>
              <a:xfrm>
                <a:off x="4005400" y="4418941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82" name="任意多边形: 形状 2481">
                <a:extLst>
                  <a:ext uri="{FF2B5EF4-FFF2-40B4-BE49-F238E27FC236}">
                    <a16:creationId xmlns:a16="http://schemas.microsoft.com/office/drawing/2014/main" id="{550F6EF7-0575-7C0C-452A-DBA2C20F3871}"/>
                  </a:ext>
                </a:extLst>
              </p:cNvPr>
              <p:cNvSpPr/>
              <p:nvPr/>
            </p:nvSpPr>
            <p:spPr>
              <a:xfrm>
                <a:off x="3914990" y="4418941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83" name="任意多边形: 形状 2482">
                <a:extLst>
                  <a:ext uri="{FF2B5EF4-FFF2-40B4-BE49-F238E27FC236}">
                    <a16:creationId xmlns:a16="http://schemas.microsoft.com/office/drawing/2014/main" id="{FD3895EB-D627-9324-90B4-D75424F2A53C}"/>
                  </a:ext>
                </a:extLst>
              </p:cNvPr>
              <p:cNvSpPr/>
              <p:nvPr/>
            </p:nvSpPr>
            <p:spPr>
              <a:xfrm>
                <a:off x="3824597" y="441894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84" name="任意多边形: 形状 2483">
                <a:extLst>
                  <a:ext uri="{FF2B5EF4-FFF2-40B4-BE49-F238E27FC236}">
                    <a16:creationId xmlns:a16="http://schemas.microsoft.com/office/drawing/2014/main" id="{9E00E791-E504-8B90-864E-6466B66F3F15}"/>
                  </a:ext>
                </a:extLst>
              </p:cNvPr>
              <p:cNvSpPr/>
              <p:nvPr/>
            </p:nvSpPr>
            <p:spPr>
              <a:xfrm>
                <a:off x="3734186" y="441894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85" name="任意多边形: 形状 2484">
                <a:extLst>
                  <a:ext uri="{FF2B5EF4-FFF2-40B4-BE49-F238E27FC236}">
                    <a16:creationId xmlns:a16="http://schemas.microsoft.com/office/drawing/2014/main" id="{6FE1D985-4930-43C5-186B-2D9D0FA26DBC}"/>
                  </a:ext>
                </a:extLst>
              </p:cNvPr>
              <p:cNvSpPr/>
              <p:nvPr/>
            </p:nvSpPr>
            <p:spPr>
              <a:xfrm>
                <a:off x="3643793" y="441894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86" name="任意多边形: 形状 2485">
                <a:extLst>
                  <a:ext uri="{FF2B5EF4-FFF2-40B4-BE49-F238E27FC236}">
                    <a16:creationId xmlns:a16="http://schemas.microsoft.com/office/drawing/2014/main" id="{D4734DCF-48E8-3307-4EF3-8AD03499E451}"/>
                  </a:ext>
                </a:extLst>
              </p:cNvPr>
              <p:cNvSpPr/>
              <p:nvPr/>
            </p:nvSpPr>
            <p:spPr>
              <a:xfrm>
                <a:off x="3553383" y="441894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87" name="任意多边形: 形状 2486">
                <a:extLst>
                  <a:ext uri="{FF2B5EF4-FFF2-40B4-BE49-F238E27FC236}">
                    <a16:creationId xmlns:a16="http://schemas.microsoft.com/office/drawing/2014/main" id="{3530B01B-6604-86CF-590C-6ABF2422AFE3}"/>
                  </a:ext>
                </a:extLst>
              </p:cNvPr>
              <p:cNvSpPr/>
              <p:nvPr/>
            </p:nvSpPr>
            <p:spPr>
              <a:xfrm>
                <a:off x="3462989" y="441894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88" name="任意多边形: 形状 2487">
                <a:extLst>
                  <a:ext uri="{FF2B5EF4-FFF2-40B4-BE49-F238E27FC236}">
                    <a16:creationId xmlns:a16="http://schemas.microsoft.com/office/drawing/2014/main" id="{A41ED204-63E1-B23F-29A1-300569F43619}"/>
                  </a:ext>
                </a:extLst>
              </p:cNvPr>
              <p:cNvSpPr/>
              <p:nvPr/>
            </p:nvSpPr>
            <p:spPr>
              <a:xfrm>
                <a:off x="3372579" y="4418941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89" name="任意多边形: 形状 2488">
                <a:extLst>
                  <a:ext uri="{FF2B5EF4-FFF2-40B4-BE49-F238E27FC236}">
                    <a16:creationId xmlns:a16="http://schemas.microsoft.com/office/drawing/2014/main" id="{B64ECBC2-B20F-E55A-DA5A-AE4DBEF085DD}"/>
                  </a:ext>
                </a:extLst>
              </p:cNvPr>
              <p:cNvSpPr/>
              <p:nvPr/>
            </p:nvSpPr>
            <p:spPr>
              <a:xfrm>
                <a:off x="3282186" y="4418941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90" name="任意多边形: 形状 2489">
                <a:extLst>
                  <a:ext uri="{FF2B5EF4-FFF2-40B4-BE49-F238E27FC236}">
                    <a16:creationId xmlns:a16="http://schemas.microsoft.com/office/drawing/2014/main" id="{689B6543-14A3-5473-D539-ECE8771BEA93}"/>
                  </a:ext>
                </a:extLst>
              </p:cNvPr>
              <p:cNvSpPr/>
              <p:nvPr/>
            </p:nvSpPr>
            <p:spPr>
              <a:xfrm>
                <a:off x="3191775" y="441894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91" name="任意多边形: 形状 2490">
                <a:extLst>
                  <a:ext uri="{FF2B5EF4-FFF2-40B4-BE49-F238E27FC236}">
                    <a16:creationId xmlns:a16="http://schemas.microsoft.com/office/drawing/2014/main" id="{ABBA2915-B651-7BD8-E5D1-AE14F0F7D3F4}"/>
                  </a:ext>
                </a:extLst>
              </p:cNvPr>
              <p:cNvSpPr/>
              <p:nvPr/>
            </p:nvSpPr>
            <p:spPr>
              <a:xfrm>
                <a:off x="3101382" y="441894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92" name="任意多边形: 形状 2491">
                <a:extLst>
                  <a:ext uri="{FF2B5EF4-FFF2-40B4-BE49-F238E27FC236}">
                    <a16:creationId xmlns:a16="http://schemas.microsoft.com/office/drawing/2014/main" id="{4D235219-32E6-AB88-7A61-625279F4E705}"/>
                  </a:ext>
                </a:extLst>
              </p:cNvPr>
              <p:cNvSpPr/>
              <p:nvPr/>
            </p:nvSpPr>
            <p:spPr>
              <a:xfrm>
                <a:off x="3010972" y="441894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93" name="任意多边形: 形状 2492">
                <a:extLst>
                  <a:ext uri="{FF2B5EF4-FFF2-40B4-BE49-F238E27FC236}">
                    <a16:creationId xmlns:a16="http://schemas.microsoft.com/office/drawing/2014/main" id="{E90DB984-7588-2181-341A-72DFF936371A}"/>
                  </a:ext>
                </a:extLst>
              </p:cNvPr>
              <p:cNvSpPr/>
              <p:nvPr/>
            </p:nvSpPr>
            <p:spPr>
              <a:xfrm>
                <a:off x="2920561" y="441894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94" name="任意多边形: 形状 2493">
                <a:extLst>
                  <a:ext uri="{FF2B5EF4-FFF2-40B4-BE49-F238E27FC236}">
                    <a16:creationId xmlns:a16="http://schemas.microsoft.com/office/drawing/2014/main" id="{EF542712-0975-8388-1A3C-157169C70C4B}"/>
                  </a:ext>
                </a:extLst>
              </p:cNvPr>
              <p:cNvSpPr/>
              <p:nvPr/>
            </p:nvSpPr>
            <p:spPr>
              <a:xfrm>
                <a:off x="2830168" y="4418941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95" name="任意多边形: 形状 2494">
                <a:extLst>
                  <a:ext uri="{FF2B5EF4-FFF2-40B4-BE49-F238E27FC236}">
                    <a16:creationId xmlns:a16="http://schemas.microsoft.com/office/drawing/2014/main" id="{306B1A0E-936B-01A3-3177-A9104B261E57}"/>
                  </a:ext>
                </a:extLst>
              </p:cNvPr>
              <p:cNvSpPr/>
              <p:nvPr/>
            </p:nvSpPr>
            <p:spPr>
              <a:xfrm>
                <a:off x="2739758" y="4418941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96" name="任意多边形: 形状 2495">
                <a:extLst>
                  <a:ext uri="{FF2B5EF4-FFF2-40B4-BE49-F238E27FC236}">
                    <a16:creationId xmlns:a16="http://schemas.microsoft.com/office/drawing/2014/main" id="{303EDDDA-D0AB-9A81-3201-D5870959693A}"/>
                  </a:ext>
                </a:extLst>
              </p:cNvPr>
              <p:cNvSpPr/>
              <p:nvPr/>
            </p:nvSpPr>
            <p:spPr>
              <a:xfrm>
                <a:off x="2649364" y="441894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97" name="任意多边形: 形状 2496">
                <a:extLst>
                  <a:ext uri="{FF2B5EF4-FFF2-40B4-BE49-F238E27FC236}">
                    <a16:creationId xmlns:a16="http://schemas.microsoft.com/office/drawing/2014/main" id="{E00445CE-A94D-2604-3E55-7BB850A9882C}"/>
                  </a:ext>
                </a:extLst>
              </p:cNvPr>
              <p:cNvSpPr/>
              <p:nvPr/>
            </p:nvSpPr>
            <p:spPr>
              <a:xfrm>
                <a:off x="2558954" y="441894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98" name="任意多边形: 形状 2497">
                <a:extLst>
                  <a:ext uri="{FF2B5EF4-FFF2-40B4-BE49-F238E27FC236}">
                    <a16:creationId xmlns:a16="http://schemas.microsoft.com/office/drawing/2014/main" id="{EF8C7A71-FD08-1120-F164-6A90D3691A1D}"/>
                  </a:ext>
                </a:extLst>
              </p:cNvPr>
              <p:cNvSpPr/>
              <p:nvPr/>
            </p:nvSpPr>
            <p:spPr>
              <a:xfrm>
                <a:off x="2468561" y="441894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99" name="任意多边形: 形状 2498">
                <a:extLst>
                  <a:ext uri="{FF2B5EF4-FFF2-40B4-BE49-F238E27FC236}">
                    <a16:creationId xmlns:a16="http://schemas.microsoft.com/office/drawing/2014/main" id="{AE4B52B1-DE3D-A8E4-C3D2-58DF762FDD80}"/>
                  </a:ext>
                </a:extLst>
              </p:cNvPr>
              <p:cNvSpPr/>
              <p:nvPr/>
            </p:nvSpPr>
            <p:spPr>
              <a:xfrm>
                <a:off x="2378150" y="441894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00" name="任意多边形: 形状 2499">
                <a:extLst>
                  <a:ext uri="{FF2B5EF4-FFF2-40B4-BE49-F238E27FC236}">
                    <a16:creationId xmlns:a16="http://schemas.microsoft.com/office/drawing/2014/main" id="{E2E809A8-9573-41E0-F7A7-A97A5608E4B3}"/>
                  </a:ext>
                </a:extLst>
              </p:cNvPr>
              <p:cNvSpPr/>
              <p:nvPr/>
            </p:nvSpPr>
            <p:spPr>
              <a:xfrm>
                <a:off x="2287757" y="4418941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01" name="任意多边形: 形状 2500">
                <a:extLst>
                  <a:ext uri="{FF2B5EF4-FFF2-40B4-BE49-F238E27FC236}">
                    <a16:creationId xmlns:a16="http://schemas.microsoft.com/office/drawing/2014/main" id="{9E27C75A-1417-2D27-398F-119C52965052}"/>
                  </a:ext>
                </a:extLst>
              </p:cNvPr>
              <p:cNvSpPr/>
              <p:nvPr/>
            </p:nvSpPr>
            <p:spPr>
              <a:xfrm>
                <a:off x="2197347" y="441894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02" name="任意多边形: 形状 2501">
                <a:extLst>
                  <a:ext uri="{FF2B5EF4-FFF2-40B4-BE49-F238E27FC236}">
                    <a16:creationId xmlns:a16="http://schemas.microsoft.com/office/drawing/2014/main" id="{B51BCF90-1A0E-33A5-14B6-E0A7CE206D61}"/>
                  </a:ext>
                </a:extLst>
              </p:cNvPr>
              <p:cNvSpPr/>
              <p:nvPr/>
            </p:nvSpPr>
            <p:spPr>
              <a:xfrm>
                <a:off x="2106953" y="441894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03" name="任意多边形: 形状 2502">
                <a:extLst>
                  <a:ext uri="{FF2B5EF4-FFF2-40B4-BE49-F238E27FC236}">
                    <a16:creationId xmlns:a16="http://schemas.microsoft.com/office/drawing/2014/main" id="{0341A8E6-CA6D-DA5B-D025-85C19A999315}"/>
                  </a:ext>
                </a:extLst>
              </p:cNvPr>
              <p:cNvSpPr/>
              <p:nvPr/>
            </p:nvSpPr>
            <p:spPr>
              <a:xfrm>
                <a:off x="2016543" y="441894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04" name="任意多边形: 形状 2503">
                <a:extLst>
                  <a:ext uri="{FF2B5EF4-FFF2-40B4-BE49-F238E27FC236}">
                    <a16:creationId xmlns:a16="http://schemas.microsoft.com/office/drawing/2014/main" id="{22DC2E5A-36B7-4492-8E08-E9743E9E3D46}"/>
                  </a:ext>
                </a:extLst>
              </p:cNvPr>
              <p:cNvSpPr/>
              <p:nvPr/>
            </p:nvSpPr>
            <p:spPr>
              <a:xfrm>
                <a:off x="1926149" y="441894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05" name="任意多边形: 形状 2504">
                <a:extLst>
                  <a:ext uri="{FF2B5EF4-FFF2-40B4-BE49-F238E27FC236}">
                    <a16:creationId xmlns:a16="http://schemas.microsoft.com/office/drawing/2014/main" id="{70C59383-1D64-BAE8-60D1-DE5FD35297A9}"/>
                  </a:ext>
                </a:extLst>
              </p:cNvPr>
              <p:cNvSpPr/>
              <p:nvPr/>
            </p:nvSpPr>
            <p:spPr>
              <a:xfrm>
                <a:off x="1835739" y="441894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06" name="任意多边形: 形状 2505">
                <a:extLst>
                  <a:ext uri="{FF2B5EF4-FFF2-40B4-BE49-F238E27FC236}">
                    <a16:creationId xmlns:a16="http://schemas.microsoft.com/office/drawing/2014/main" id="{2EE76E65-C800-769D-F51F-69010DDCFD0E}"/>
                  </a:ext>
                </a:extLst>
              </p:cNvPr>
              <p:cNvSpPr/>
              <p:nvPr/>
            </p:nvSpPr>
            <p:spPr>
              <a:xfrm>
                <a:off x="1745329" y="441894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07" name="任意多边形: 形状 2506">
                <a:extLst>
                  <a:ext uri="{FF2B5EF4-FFF2-40B4-BE49-F238E27FC236}">
                    <a16:creationId xmlns:a16="http://schemas.microsoft.com/office/drawing/2014/main" id="{33DB43A0-E796-64E3-62DA-AF49E98D659C}"/>
                  </a:ext>
                </a:extLst>
              </p:cNvPr>
              <p:cNvSpPr/>
              <p:nvPr/>
            </p:nvSpPr>
            <p:spPr>
              <a:xfrm>
                <a:off x="1654936" y="441894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08" name="任意多边形: 形状 2507">
                <a:extLst>
                  <a:ext uri="{FF2B5EF4-FFF2-40B4-BE49-F238E27FC236}">
                    <a16:creationId xmlns:a16="http://schemas.microsoft.com/office/drawing/2014/main" id="{A8CE549E-2C45-2E34-AEEA-9A161000AA36}"/>
                  </a:ext>
                </a:extLst>
              </p:cNvPr>
              <p:cNvSpPr/>
              <p:nvPr/>
            </p:nvSpPr>
            <p:spPr>
              <a:xfrm>
                <a:off x="1564525" y="441894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09" name="任意多边形: 形状 2508">
                <a:extLst>
                  <a:ext uri="{FF2B5EF4-FFF2-40B4-BE49-F238E27FC236}">
                    <a16:creationId xmlns:a16="http://schemas.microsoft.com/office/drawing/2014/main" id="{CBD27023-C388-B863-E316-EF8AB7EFAF53}"/>
                  </a:ext>
                </a:extLst>
              </p:cNvPr>
              <p:cNvSpPr/>
              <p:nvPr/>
            </p:nvSpPr>
            <p:spPr>
              <a:xfrm>
                <a:off x="1474132" y="441894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10" name="任意多边形: 形状 2509">
                <a:extLst>
                  <a:ext uri="{FF2B5EF4-FFF2-40B4-BE49-F238E27FC236}">
                    <a16:creationId xmlns:a16="http://schemas.microsoft.com/office/drawing/2014/main" id="{2A41393D-17C6-B7FB-F88E-7D2B847A377E}"/>
                  </a:ext>
                </a:extLst>
              </p:cNvPr>
              <p:cNvSpPr/>
              <p:nvPr/>
            </p:nvSpPr>
            <p:spPr>
              <a:xfrm>
                <a:off x="1383722" y="441894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11" name="任意多边形: 形状 2510">
                <a:extLst>
                  <a:ext uri="{FF2B5EF4-FFF2-40B4-BE49-F238E27FC236}">
                    <a16:creationId xmlns:a16="http://schemas.microsoft.com/office/drawing/2014/main" id="{3553287E-2D1D-8B5D-D37E-3671097E18B3}"/>
                  </a:ext>
                </a:extLst>
              </p:cNvPr>
              <p:cNvSpPr/>
              <p:nvPr/>
            </p:nvSpPr>
            <p:spPr>
              <a:xfrm>
                <a:off x="1293328" y="441894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12" name="任意多边形: 形状 2511">
                <a:extLst>
                  <a:ext uri="{FF2B5EF4-FFF2-40B4-BE49-F238E27FC236}">
                    <a16:creationId xmlns:a16="http://schemas.microsoft.com/office/drawing/2014/main" id="{402A0D88-89DF-B9AE-F4F7-39F336AD041B}"/>
                  </a:ext>
                </a:extLst>
              </p:cNvPr>
              <p:cNvSpPr/>
              <p:nvPr/>
            </p:nvSpPr>
            <p:spPr>
              <a:xfrm>
                <a:off x="1202918" y="441894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13" name="任意多边形: 形状 2512">
                <a:extLst>
                  <a:ext uri="{FF2B5EF4-FFF2-40B4-BE49-F238E27FC236}">
                    <a16:creationId xmlns:a16="http://schemas.microsoft.com/office/drawing/2014/main" id="{4D5E46A8-3517-1895-E42D-7ED9DE635C2C}"/>
                  </a:ext>
                </a:extLst>
              </p:cNvPr>
              <p:cNvSpPr/>
              <p:nvPr/>
            </p:nvSpPr>
            <p:spPr>
              <a:xfrm>
                <a:off x="1112524" y="441894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14" name="任意多边形: 形状 2513">
                <a:extLst>
                  <a:ext uri="{FF2B5EF4-FFF2-40B4-BE49-F238E27FC236}">
                    <a16:creationId xmlns:a16="http://schemas.microsoft.com/office/drawing/2014/main" id="{4E4702C4-FFED-4851-0BC3-E5969F087685}"/>
                  </a:ext>
                </a:extLst>
              </p:cNvPr>
              <p:cNvSpPr/>
              <p:nvPr/>
            </p:nvSpPr>
            <p:spPr>
              <a:xfrm>
                <a:off x="1022114" y="441894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15" name="任意多边形: 形状 2514">
                <a:extLst>
                  <a:ext uri="{FF2B5EF4-FFF2-40B4-BE49-F238E27FC236}">
                    <a16:creationId xmlns:a16="http://schemas.microsoft.com/office/drawing/2014/main" id="{99DC3B91-6ED0-DD7C-8946-023393DFCC95}"/>
                  </a:ext>
                </a:extLst>
              </p:cNvPr>
              <p:cNvSpPr/>
              <p:nvPr/>
            </p:nvSpPr>
            <p:spPr>
              <a:xfrm>
                <a:off x="4547811" y="4509351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16" name="任意多边形: 形状 2515">
                <a:extLst>
                  <a:ext uri="{FF2B5EF4-FFF2-40B4-BE49-F238E27FC236}">
                    <a16:creationId xmlns:a16="http://schemas.microsoft.com/office/drawing/2014/main" id="{622A605E-9979-1911-2C86-0FB85D3CFB67}"/>
                  </a:ext>
                </a:extLst>
              </p:cNvPr>
              <p:cNvSpPr/>
              <p:nvPr/>
            </p:nvSpPr>
            <p:spPr>
              <a:xfrm>
                <a:off x="4457418" y="450935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17" name="任意多边形: 形状 2516">
                <a:extLst>
                  <a:ext uri="{FF2B5EF4-FFF2-40B4-BE49-F238E27FC236}">
                    <a16:creationId xmlns:a16="http://schemas.microsoft.com/office/drawing/2014/main" id="{3CB047EA-6A29-2826-0DF3-C48BD25B8BA8}"/>
                  </a:ext>
                </a:extLst>
              </p:cNvPr>
              <p:cNvSpPr/>
              <p:nvPr/>
            </p:nvSpPr>
            <p:spPr>
              <a:xfrm>
                <a:off x="4367008" y="4509351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18" name="任意多边形: 形状 2517">
                <a:extLst>
                  <a:ext uri="{FF2B5EF4-FFF2-40B4-BE49-F238E27FC236}">
                    <a16:creationId xmlns:a16="http://schemas.microsoft.com/office/drawing/2014/main" id="{6723D269-D7B6-5560-9941-648B8DCC3C14}"/>
                  </a:ext>
                </a:extLst>
              </p:cNvPr>
              <p:cNvSpPr/>
              <p:nvPr/>
            </p:nvSpPr>
            <p:spPr>
              <a:xfrm>
                <a:off x="4276614" y="450935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19" name="任意多边形: 形状 2518">
                <a:extLst>
                  <a:ext uri="{FF2B5EF4-FFF2-40B4-BE49-F238E27FC236}">
                    <a16:creationId xmlns:a16="http://schemas.microsoft.com/office/drawing/2014/main" id="{CF01B0D4-6D83-1E32-BEF2-A21EDBF9B004}"/>
                  </a:ext>
                </a:extLst>
              </p:cNvPr>
              <p:cNvSpPr/>
              <p:nvPr/>
            </p:nvSpPr>
            <p:spPr>
              <a:xfrm>
                <a:off x="4186204" y="4509351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20" name="任意多边形: 形状 2519">
                <a:extLst>
                  <a:ext uri="{FF2B5EF4-FFF2-40B4-BE49-F238E27FC236}">
                    <a16:creationId xmlns:a16="http://schemas.microsoft.com/office/drawing/2014/main" id="{806D9972-67B9-9CB3-437D-8E2DB46B3D75}"/>
                  </a:ext>
                </a:extLst>
              </p:cNvPr>
              <p:cNvSpPr/>
              <p:nvPr/>
            </p:nvSpPr>
            <p:spPr>
              <a:xfrm>
                <a:off x="4095794" y="450935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21" name="任意多边形: 形状 2520">
                <a:extLst>
                  <a:ext uri="{FF2B5EF4-FFF2-40B4-BE49-F238E27FC236}">
                    <a16:creationId xmlns:a16="http://schemas.microsoft.com/office/drawing/2014/main" id="{D28A8406-A0F5-48FE-DF80-99D3D402EC39}"/>
                  </a:ext>
                </a:extLst>
              </p:cNvPr>
              <p:cNvSpPr/>
              <p:nvPr/>
            </p:nvSpPr>
            <p:spPr>
              <a:xfrm>
                <a:off x="4005400" y="4509351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22" name="任意多边形: 形状 2521">
                <a:extLst>
                  <a:ext uri="{FF2B5EF4-FFF2-40B4-BE49-F238E27FC236}">
                    <a16:creationId xmlns:a16="http://schemas.microsoft.com/office/drawing/2014/main" id="{0EC2B5E3-1B2E-E998-18BF-5D7F1A79200C}"/>
                  </a:ext>
                </a:extLst>
              </p:cNvPr>
              <p:cNvSpPr/>
              <p:nvPr/>
            </p:nvSpPr>
            <p:spPr>
              <a:xfrm>
                <a:off x="3914990" y="4509351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23" name="任意多边形: 形状 2522">
                <a:extLst>
                  <a:ext uri="{FF2B5EF4-FFF2-40B4-BE49-F238E27FC236}">
                    <a16:creationId xmlns:a16="http://schemas.microsoft.com/office/drawing/2014/main" id="{FBD9A235-905E-906E-12B3-C97D8ABF24EB}"/>
                  </a:ext>
                </a:extLst>
              </p:cNvPr>
              <p:cNvSpPr/>
              <p:nvPr/>
            </p:nvSpPr>
            <p:spPr>
              <a:xfrm>
                <a:off x="3824597" y="450935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24" name="任意多边形: 形状 2523">
                <a:extLst>
                  <a:ext uri="{FF2B5EF4-FFF2-40B4-BE49-F238E27FC236}">
                    <a16:creationId xmlns:a16="http://schemas.microsoft.com/office/drawing/2014/main" id="{B939A1A6-D6D4-D63C-AF11-29CF1F1BCB91}"/>
                  </a:ext>
                </a:extLst>
              </p:cNvPr>
              <p:cNvSpPr/>
              <p:nvPr/>
            </p:nvSpPr>
            <p:spPr>
              <a:xfrm>
                <a:off x="3734186" y="450935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25" name="任意多边形: 形状 2524">
                <a:extLst>
                  <a:ext uri="{FF2B5EF4-FFF2-40B4-BE49-F238E27FC236}">
                    <a16:creationId xmlns:a16="http://schemas.microsoft.com/office/drawing/2014/main" id="{61C0F238-4B9C-78BD-A643-9D7FBE90B429}"/>
                  </a:ext>
                </a:extLst>
              </p:cNvPr>
              <p:cNvSpPr/>
              <p:nvPr/>
            </p:nvSpPr>
            <p:spPr>
              <a:xfrm>
                <a:off x="3643793" y="450935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26" name="任意多边形: 形状 2525">
                <a:extLst>
                  <a:ext uri="{FF2B5EF4-FFF2-40B4-BE49-F238E27FC236}">
                    <a16:creationId xmlns:a16="http://schemas.microsoft.com/office/drawing/2014/main" id="{E4BE57A3-E9CE-4895-43B8-165238FA5E72}"/>
                  </a:ext>
                </a:extLst>
              </p:cNvPr>
              <p:cNvSpPr/>
              <p:nvPr/>
            </p:nvSpPr>
            <p:spPr>
              <a:xfrm>
                <a:off x="3553383" y="450935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27" name="任意多边形: 形状 2526">
                <a:extLst>
                  <a:ext uri="{FF2B5EF4-FFF2-40B4-BE49-F238E27FC236}">
                    <a16:creationId xmlns:a16="http://schemas.microsoft.com/office/drawing/2014/main" id="{A4763147-A8FD-B85B-6A9B-CC602447B7A5}"/>
                  </a:ext>
                </a:extLst>
              </p:cNvPr>
              <p:cNvSpPr/>
              <p:nvPr/>
            </p:nvSpPr>
            <p:spPr>
              <a:xfrm>
                <a:off x="3462989" y="450935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28" name="任意多边形: 形状 2527">
                <a:extLst>
                  <a:ext uri="{FF2B5EF4-FFF2-40B4-BE49-F238E27FC236}">
                    <a16:creationId xmlns:a16="http://schemas.microsoft.com/office/drawing/2014/main" id="{DC01A733-EC52-37E3-CCB6-7B75EA0CD773}"/>
                  </a:ext>
                </a:extLst>
              </p:cNvPr>
              <p:cNvSpPr/>
              <p:nvPr/>
            </p:nvSpPr>
            <p:spPr>
              <a:xfrm>
                <a:off x="3372579" y="4509351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29" name="任意多边形: 形状 2528">
                <a:extLst>
                  <a:ext uri="{FF2B5EF4-FFF2-40B4-BE49-F238E27FC236}">
                    <a16:creationId xmlns:a16="http://schemas.microsoft.com/office/drawing/2014/main" id="{64308EAA-918F-DB17-7731-0EC26C7B411D}"/>
                  </a:ext>
                </a:extLst>
              </p:cNvPr>
              <p:cNvSpPr/>
              <p:nvPr/>
            </p:nvSpPr>
            <p:spPr>
              <a:xfrm>
                <a:off x="3282186" y="4509351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30" name="任意多边形: 形状 2529">
                <a:extLst>
                  <a:ext uri="{FF2B5EF4-FFF2-40B4-BE49-F238E27FC236}">
                    <a16:creationId xmlns:a16="http://schemas.microsoft.com/office/drawing/2014/main" id="{56CFBBFB-CBE7-DA99-BA6D-7B24BFDAE7BC}"/>
                  </a:ext>
                </a:extLst>
              </p:cNvPr>
              <p:cNvSpPr/>
              <p:nvPr/>
            </p:nvSpPr>
            <p:spPr>
              <a:xfrm>
                <a:off x="3191775" y="450935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31" name="任意多边形: 形状 2530">
                <a:extLst>
                  <a:ext uri="{FF2B5EF4-FFF2-40B4-BE49-F238E27FC236}">
                    <a16:creationId xmlns:a16="http://schemas.microsoft.com/office/drawing/2014/main" id="{CCDE5ED6-4331-BC15-7A77-5C1EBD41F62D}"/>
                  </a:ext>
                </a:extLst>
              </p:cNvPr>
              <p:cNvSpPr/>
              <p:nvPr/>
            </p:nvSpPr>
            <p:spPr>
              <a:xfrm>
                <a:off x="3101382" y="450935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32" name="任意多边形: 形状 2531">
                <a:extLst>
                  <a:ext uri="{FF2B5EF4-FFF2-40B4-BE49-F238E27FC236}">
                    <a16:creationId xmlns:a16="http://schemas.microsoft.com/office/drawing/2014/main" id="{8382EEAB-B664-3A7C-5E5A-829ED4244DA8}"/>
                  </a:ext>
                </a:extLst>
              </p:cNvPr>
              <p:cNvSpPr/>
              <p:nvPr/>
            </p:nvSpPr>
            <p:spPr>
              <a:xfrm>
                <a:off x="3010972" y="450935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33" name="任意多边形: 形状 2532">
                <a:extLst>
                  <a:ext uri="{FF2B5EF4-FFF2-40B4-BE49-F238E27FC236}">
                    <a16:creationId xmlns:a16="http://schemas.microsoft.com/office/drawing/2014/main" id="{C99B64B9-75D4-8277-85EA-B5A59567D4C5}"/>
                  </a:ext>
                </a:extLst>
              </p:cNvPr>
              <p:cNvSpPr/>
              <p:nvPr/>
            </p:nvSpPr>
            <p:spPr>
              <a:xfrm>
                <a:off x="2920561" y="450935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34" name="任意多边形: 形状 2533">
                <a:extLst>
                  <a:ext uri="{FF2B5EF4-FFF2-40B4-BE49-F238E27FC236}">
                    <a16:creationId xmlns:a16="http://schemas.microsoft.com/office/drawing/2014/main" id="{533DA78E-4511-D1E7-35C0-B240E4F40535}"/>
                  </a:ext>
                </a:extLst>
              </p:cNvPr>
              <p:cNvSpPr/>
              <p:nvPr/>
            </p:nvSpPr>
            <p:spPr>
              <a:xfrm>
                <a:off x="2830168" y="4509351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35" name="任意多边形: 形状 2534">
                <a:extLst>
                  <a:ext uri="{FF2B5EF4-FFF2-40B4-BE49-F238E27FC236}">
                    <a16:creationId xmlns:a16="http://schemas.microsoft.com/office/drawing/2014/main" id="{16EA2CD2-5B10-B02A-4CCA-D48D846634B9}"/>
                  </a:ext>
                </a:extLst>
              </p:cNvPr>
              <p:cNvSpPr/>
              <p:nvPr/>
            </p:nvSpPr>
            <p:spPr>
              <a:xfrm>
                <a:off x="2739758" y="4509351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36" name="任意多边形: 形状 2535">
                <a:extLst>
                  <a:ext uri="{FF2B5EF4-FFF2-40B4-BE49-F238E27FC236}">
                    <a16:creationId xmlns:a16="http://schemas.microsoft.com/office/drawing/2014/main" id="{56D0B481-8C24-1F63-1C68-9D8059B48AD2}"/>
                  </a:ext>
                </a:extLst>
              </p:cNvPr>
              <p:cNvSpPr/>
              <p:nvPr/>
            </p:nvSpPr>
            <p:spPr>
              <a:xfrm>
                <a:off x="2649364" y="450935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37" name="任意多边形: 形状 2536">
                <a:extLst>
                  <a:ext uri="{FF2B5EF4-FFF2-40B4-BE49-F238E27FC236}">
                    <a16:creationId xmlns:a16="http://schemas.microsoft.com/office/drawing/2014/main" id="{36535872-5F19-2335-891F-F61DB34C140F}"/>
                  </a:ext>
                </a:extLst>
              </p:cNvPr>
              <p:cNvSpPr/>
              <p:nvPr/>
            </p:nvSpPr>
            <p:spPr>
              <a:xfrm>
                <a:off x="2558954" y="450935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38" name="任意多边形: 形状 2537">
                <a:extLst>
                  <a:ext uri="{FF2B5EF4-FFF2-40B4-BE49-F238E27FC236}">
                    <a16:creationId xmlns:a16="http://schemas.microsoft.com/office/drawing/2014/main" id="{47737CD0-4770-36A3-9C22-A15E3B23033E}"/>
                  </a:ext>
                </a:extLst>
              </p:cNvPr>
              <p:cNvSpPr/>
              <p:nvPr/>
            </p:nvSpPr>
            <p:spPr>
              <a:xfrm>
                <a:off x="2468561" y="450935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39" name="任意多边形: 形状 2538">
                <a:extLst>
                  <a:ext uri="{FF2B5EF4-FFF2-40B4-BE49-F238E27FC236}">
                    <a16:creationId xmlns:a16="http://schemas.microsoft.com/office/drawing/2014/main" id="{5F5C1F94-9D90-6974-85F3-85A36CA1466D}"/>
                  </a:ext>
                </a:extLst>
              </p:cNvPr>
              <p:cNvSpPr/>
              <p:nvPr/>
            </p:nvSpPr>
            <p:spPr>
              <a:xfrm>
                <a:off x="2378150" y="450935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40" name="任意多边形: 形状 2539">
                <a:extLst>
                  <a:ext uri="{FF2B5EF4-FFF2-40B4-BE49-F238E27FC236}">
                    <a16:creationId xmlns:a16="http://schemas.microsoft.com/office/drawing/2014/main" id="{D6CA211D-380A-E36C-0938-F10D39577D21}"/>
                  </a:ext>
                </a:extLst>
              </p:cNvPr>
              <p:cNvSpPr/>
              <p:nvPr/>
            </p:nvSpPr>
            <p:spPr>
              <a:xfrm>
                <a:off x="2287757" y="4509351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41" name="任意多边形: 形状 2540">
                <a:extLst>
                  <a:ext uri="{FF2B5EF4-FFF2-40B4-BE49-F238E27FC236}">
                    <a16:creationId xmlns:a16="http://schemas.microsoft.com/office/drawing/2014/main" id="{7F3CB1DD-5FFD-A396-294A-64DA96C2CFD6}"/>
                  </a:ext>
                </a:extLst>
              </p:cNvPr>
              <p:cNvSpPr/>
              <p:nvPr/>
            </p:nvSpPr>
            <p:spPr>
              <a:xfrm>
                <a:off x="2197347" y="450935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42" name="任意多边形: 形状 2541">
                <a:extLst>
                  <a:ext uri="{FF2B5EF4-FFF2-40B4-BE49-F238E27FC236}">
                    <a16:creationId xmlns:a16="http://schemas.microsoft.com/office/drawing/2014/main" id="{F02354E4-D148-0BA1-00C2-628A6E6893A0}"/>
                  </a:ext>
                </a:extLst>
              </p:cNvPr>
              <p:cNvSpPr/>
              <p:nvPr/>
            </p:nvSpPr>
            <p:spPr>
              <a:xfrm>
                <a:off x="2106953" y="450935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43" name="任意多边形: 形状 2542">
                <a:extLst>
                  <a:ext uri="{FF2B5EF4-FFF2-40B4-BE49-F238E27FC236}">
                    <a16:creationId xmlns:a16="http://schemas.microsoft.com/office/drawing/2014/main" id="{581ECDA3-178E-A463-E595-D2FC4EF2A0FA}"/>
                  </a:ext>
                </a:extLst>
              </p:cNvPr>
              <p:cNvSpPr/>
              <p:nvPr/>
            </p:nvSpPr>
            <p:spPr>
              <a:xfrm>
                <a:off x="2016543" y="450935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44" name="任意多边形: 形状 2543">
                <a:extLst>
                  <a:ext uri="{FF2B5EF4-FFF2-40B4-BE49-F238E27FC236}">
                    <a16:creationId xmlns:a16="http://schemas.microsoft.com/office/drawing/2014/main" id="{77B84B2D-07AB-06B3-CAA2-9BA8A06D7B6D}"/>
                  </a:ext>
                </a:extLst>
              </p:cNvPr>
              <p:cNvSpPr/>
              <p:nvPr/>
            </p:nvSpPr>
            <p:spPr>
              <a:xfrm>
                <a:off x="1926149" y="450935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45" name="任意多边形: 形状 2544">
                <a:extLst>
                  <a:ext uri="{FF2B5EF4-FFF2-40B4-BE49-F238E27FC236}">
                    <a16:creationId xmlns:a16="http://schemas.microsoft.com/office/drawing/2014/main" id="{23CD5258-EAD5-A197-3139-B4C4AF9E4E22}"/>
                  </a:ext>
                </a:extLst>
              </p:cNvPr>
              <p:cNvSpPr/>
              <p:nvPr/>
            </p:nvSpPr>
            <p:spPr>
              <a:xfrm>
                <a:off x="1835739" y="450935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46" name="任意多边形: 形状 2545">
                <a:extLst>
                  <a:ext uri="{FF2B5EF4-FFF2-40B4-BE49-F238E27FC236}">
                    <a16:creationId xmlns:a16="http://schemas.microsoft.com/office/drawing/2014/main" id="{280C765F-7D48-EAB1-B9B5-6E1F562A16D8}"/>
                  </a:ext>
                </a:extLst>
              </p:cNvPr>
              <p:cNvSpPr/>
              <p:nvPr/>
            </p:nvSpPr>
            <p:spPr>
              <a:xfrm>
                <a:off x="1745329" y="450935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47" name="任意多边形: 形状 2546">
                <a:extLst>
                  <a:ext uri="{FF2B5EF4-FFF2-40B4-BE49-F238E27FC236}">
                    <a16:creationId xmlns:a16="http://schemas.microsoft.com/office/drawing/2014/main" id="{9DF744FE-091B-F170-B22D-A3807E600B39}"/>
                  </a:ext>
                </a:extLst>
              </p:cNvPr>
              <p:cNvSpPr/>
              <p:nvPr/>
            </p:nvSpPr>
            <p:spPr>
              <a:xfrm>
                <a:off x="1654936" y="450935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48" name="任意多边形: 形状 2547">
                <a:extLst>
                  <a:ext uri="{FF2B5EF4-FFF2-40B4-BE49-F238E27FC236}">
                    <a16:creationId xmlns:a16="http://schemas.microsoft.com/office/drawing/2014/main" id="{D7B9C3EF-6802-4CA7-E401-332F5D2E20F0}"/>
                  </a:ext>
                </a:extLst>
              </p:cNvPr>
              <p:cNvSpPr/>
              <p:nvPr/>
            </p:nvSpPr>
            <p:spPr>
              <a:xfrm>
                <a:off x="1564525" y="450935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49" name="任意多边形: 形状 2548">
                <a:extLst>
                  <a:ext uri="{FF2B5EF4-FFF2-40B4-BE49-F238E27FC236}">
                    <a16:creationId xmlns:a16="http://schemas.microsoft.com/office/drawing/2014/main" id="{00E85E85-0580-41C7-3EDC-7E18EDA333A4}"/>
                  </a:ext>
                </a:extLst>
              </p:cNvPr>
              <p:cNvSpPr/>
              <p:nvPr/>
            </p:nvSpPr>
            <p:spPr>
              <a:xfrm>
                <a:off x="1474132" y="450935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50" name="任意多边形: 形状 2549">
                <a:extLst>
                  <a:ext uri="{FF2B5EF4-FFF2-40B4-BE49-F238E27FC236}">
                    <a16:creationId xmlns:a16="http://schemas.microsoft.com/office/drawing/2014/main" id="{83B6EDCF-E96D-AD20-8E9C-3F9339461D72}"/>
                  </a:ext>
                </a:extLst>
              </p:cNvPr>
              <p:cNvSpPr/>
              <p:nvPr/>
            </p:nvSpPr>
            <p:spPr>
              <a:xfrm>
                <a:off x="1383722" y="450935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51" name="任意多边形: 形状 2550">
                <a:extLst>
                  <a:ext uri="{FF2B5EF4-FFF2-40B4-BE49-F238E27FC236}">
                    <a16:creationId xmlns:a16="http://schemas.microsoft.com/office/drawing/2014/main" id="{26D79D4C-5317-B2BF-BB12-3FF4FA683CB3}"/>
                  </a:ext>
                </a:extLst>
              </p:cNvPr>
              <p:cNvSpPr/>
              <p:nvPr/>
            </p:nvSpPr>
            <p:spPr>
              <a:xfrm>
                <a:off x="1293328" y="450935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52" name="任意多边形: 形状 2551">
                <a:extLst>
                  <a:ext uri="{FF2B5EF4-FFF2-40B4-BE49-F238E27FC236}">
                    <a16:creationId xmlns:a16="http://schemas.microsoft.com/office/drawing/2014/main" id="{302DC462-FBBD-E6A1-2C7C-45A8A85A4C49}"/>
                  </a:ext>
                </a:extLst>
              </p:cNvPr>
              <p:cNvSpPr/>
              <p:nvPr/>
            </p:nvSpPr>
            <p:spPr>
              <a:xfrm>
                <a:off x="1202918" y="450935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53" name="任意多边形: 形状 2552">
                <a:extLst>
                  <a:ext uri="{FF2B5EF4-FFF2-40B4-BE49-F238E27FC236}">
                    <a16:creationId xmlns:a16="http://schemas.microsoft.com/office/drawing/2014/main" id="{16B81DA6-E30F-255D-E5E2-DB99A513A2BF}"/>
                  </a:ext>
                </a:extLst>
              </p:cNvPr>
              <p:cNvSpPr/>
              <p:nvPr/>
            </p:nvSpPr>
            <p:spPr>
              <a:xfrm>
                <a:off x="1112524" y="450935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54" name="任意多边形: 形状 2553">
                <a:extLst>
                  <a:ext uri="{FF2B5EF4-FFF2-40B4-BE49-F238E27FC236}">
                    <a16:creationId xmlns:a16="http://schemas.microsoft.com/office/drawing/2014/main" id="{A3693B3C-476A-9AB5-F2C9-E3E80D7C5F2A}"/>
                  </a:ext>
                </a:extLst>
              </p:cNvPr>
              <p:cNvSpPr/>
              <p:nvPr/>
            </p:nvSpPr>
            <p:spPr>
              <a:xfrm>
                <a:off x="4547811" y="4599745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55" name="任意多边形: 形状 2554">
                <a:extLst>
                  <a:ext uri="{FF2B5EF4-FFF2-40B4-BE49-F238E27FC236}">
                    <a16:creationId xmlns:a16="http://schemas.microsoft.com/office/drawing/2014/main" id="{4D402A19-CC41-3B7A-6182-AE4DAF906812}"/>
                  </a:ext>
                </a:extLst>
              </p:cNvPr>
              <p:cNvSpPr/>
              <p:nvPr/>
            </p:nvSpPr>
            <p:spPr>
              <a:xfrm>
                <a:off x="4367008" y="4599745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56" name="任意多边形: 形状 2555">
                <a:extLst>
                  <a:ext uri="{FF2B5EF4-FFF2-40B4-BE49-F238E27FC236}">
                    <a16:creationId xmlns:a16="http://schemas.microsoft.com/office/drawing/2014/main" id="{E8059D53-CBC1-8AFD-F693-51DDA9315C9D}"/>
                  </a:ext>
                </a:extLst>
              </p:cNvPr>
              <p:cNvSpPr/>
              <p:nvPr/>
            </p:nvSpPr>
            <p:spPr>
              <a:xfrm>
                <a:off x="4276614" y="459974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57" name="任意多边形: 形状 2556">
                <a:extLst>
                  <a:ext uri="{FF2B5EF4-FFF2-40B4-BE49-F238E27FC236}">
                    <a16:creationId xmlns:a16="http://schemas.microsoft.com/office/drawing/2014/main" id="{5354A27D-F6BC-90CA-0966-9AB1D2E8D45B}"/>
                  </a:ext>
                </a:extLst>
              </p:cNvPr>
              <p:cNvSpPr/>
              <p:nvPr/>
            </p:nvSpPr>
            <p:spPr>
              <a:xfrm>
                <a:off x="4186204" y="4599745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58" name="任意多边形: 形状 2557">
                <a:extLst>
                  <a:ext uri="{FF2B5EF4-FFF2-40B4-BE49-F238E27FC236}">
                    <a16:creationId xmlns:a16="http://schemas.microsoft.com/office/drawing/2014/main" id="{37B24620-9088-408D-37F4-6883A140ACDB}"/>
                  </a:ext>
                </a:extLst>
              </p:cNvPr>
              <p:cNvSpPr/>
              <p:nvPr/>
            </p:nvSpPr>
            <p:spPr>
              <a:xfrm>
                <a:off x="4095794" y="459974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59" name="任意多边形: 形状 2558">
                <a:extLst>
                  <a:ext uri="{FF2B5EF4-FFF2-40B4-BE49-F238E27FC236}">
                    <a16:creationId xmlns:a16="http://schemas.microsoft.com/office/drawing/2014/main" id="{FABF8138-2EF7-6893-1D46-633E9A5428D7}"/>
                  </a:ext>
                </a:extLst>
              </p:cNvPr>
              <p:cNvSpPr/>
              <p:nvPr/>
            </p:nvSpPr>
            <p:spPr>
              <a:xfrm>
                <a:off x="4005400" y="4599745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60" name="任意多边形: 形状 2559">
                <a:extLst>
                  <a:ext uri="{FF2B5EF4-FFF2-40B4-BE49-F238E27FC236}">
                    <a16:creationId xmlns:a16="http://schemas.microsoft.com/office/drawing/2014/main" id="{4291D431-B210-60FC-B64A-06E1A24B2CD3}"/>
                  </a:ext>
                </a:extLst>
              </p:cNvPr>
              <p:cNvSpPr/>
              <p:nvPr/>
            </p:nvSpPr>
            <p:spPr>
              <a:xfrm>
                <a:off x="3914990" y="4599745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61" name="任意多边形: 形状 2560">
                <a:extLst>
                  <a:ext uri="{FF2B5EF4-FFF2-40B4-BE49-F238E27FC236}">
                    <a16:creationId xmlns:a16="http://schemas.microsoft.com/office/drawing/2014/main" id="{5D3BEB54-D9B3-1251-D24F-7D5CE21E10D0}"/>
                  </a:ext>
                </a:extLst>
              </p:cNvPr>
              <p:cNvSpPr/>
              <p:nvPr/>
            </p:nvSpPr>
            <p:spPr>
              <a:xfrm>
                <a:off x="3824597" y="459974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62" name="任意多边形: 形状 2561">
                <a:extLst>
                  <a:ext uri="{FF2B5EF4-FFF2-40B4-BE49-F238E27FC236}">
                    <a16:creationId xmlns:a16="http://schemas.microsoft.com/office/drawing/2014/main" id="{598E857A-FE6C-3E85-3CDA-2861AC2CF2E7}"/>
                  </a:ext>
                </a:extLst>
              </p:cNvPr>
              <p:cNvSpPr/>
              <p:nvPr/>
            </p:nvSpPr>
            <p:spPr>
              <a:xfrm>
                <a:off x="3734186" y="459974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63" name="任意多边形: 形状 2562">
                <a:extLst>
                  <a:ext uri="{FF2B5EF4-FFF2-40B4-BE49-F238E27FC236}">
                    <a16:creationId xmlns:a16="http://schemas.microsoft.com/office/drawing/2014/main" id="{B38DF017-F5C8-39A6-0094-3418CC1035A4}"/>
                  </a:ext>
                </a:extLst>
              </p:cNvPr>
              <p:cNvSpPr/>
              <p:nvPr/>
            </p:nvSpPr>
            <p:spPr>
              <a:xfrm>
                <a:off x="3643793" y="459974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64" name="任意多边形: 形状 2563">
                <a:extLst>
                  <a:ext uri="{FF2B5EF4-FFF2-40B4-BE49-F238E27FC236}">
                    <a16:creationId xmlns:a16="http://schemas.microsoft.com/office/drawing/2014/main" id="{320C0567-97DE-BC66-E06C-609D7BF9CF72}"/>
                  </a:ext>
                </a:extLst>
              </p:cNvPr>
              <p:cNvSpPr/>
              <p:nvPr/>
            </p:nvSpPr>
            <p:spPr>
              <a:xfrm>
                <a:off x="3553383" y="459974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65" name="任意多边形: 形状 2564">
                <a:extLst>
                  <a:ext uri="{FF2B5EF4-FFF2-40B4-BE49-F238E27FC236}">
                    <a16:creationId xmlns:a16="http://schemas.microsoft.com/office/drawing/2014/main" id="{58538B25-5A88-45EB-F122-F80A72231F96}"/>
                  </a:ext>
                </a:extLst>
              </p:cNvPr>
              <p:cNvSpPr/>
              <p:nvPr/>
            </p:nvSpPr>
            <p:spPr>
              <a:xfrm>
                <a:off x="3462989" y="459974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66" name="任意多边形: 形状 2565">
                <a:extLst>
                  <a:ext uri="{FF2B5EF4-FFF2-40B4-BE49-F238E27FC236}">
                    <a16:creationId xmlns:a16="http://schemas.microsoft.com/office/drawing/2014/main" id="{FA601812-55FF-1067-29EF-328D0871CCEF}"/>
                  </a:ext>
                </a:extLst>
              </p:cNvPr>
              <p:cNvSpPr/>
              <p:nvPr/>
            </p:nvSpPr>
            <p:spPr>
              <a:xfrm>
                <a:off x="3372579" y="4599745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67" name="任意多边形: 形状 2566">
                <a:extLst>
                  <a:ext uri="{FF2B5EF4-FFF2-40B4-BE49-F238E27FC236}">
                    <a16:creationId xmlns:a16="http://schemas.microsoft.com/office/drawing/2014/main" id="{F53F92C5-1F16-3296-A027-B5AB9F045BB9}"/>
                  </a:ext>
                </a:extLst>
              </p:cNvPr>
              <p:cNvSpPr/>
              <p:nvPr/>
            </p:nvSpPr>
            <p:spPr>
              <a:xfrm>
                <a:off x="3282186" y="4599745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68" name="任意多边形: 形状 2567">
                <a:extLst>
                  <a:ext uri="{FF2B5EF4-FFF2-40B4-BE49-F238E27FC236}">
                    <a16:creationId xmlns:a16="http://schemas.microsoft.com/office/drawing/2014/main" id="{711BA76E-BC5D-E5F1-7F77-6DB632ABEC5F}"/>
                  </a:ext>
                </a:extLst>
              </p:cNvPr>
              <p:cNvSpPr/>
              <p:nvPr/>
            </p:nvSpPr>
            <p:spPr>
              <a:xfrm>
                <a:off x="3191775" y="459974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69" name="任意多边形: 形状 2568">
                <a:extLst>
                  <a:ext uri="{FF2B5EF4-FFF2-40B4-BE49-F238E27FC236}">
                    <a16:creationId xmlns:a16="http://schemas.microsoft.com/office/drawing/2014/main" id="{3C5C5DCD-5FEE-B028-DD53-1AF6E709FD81}"/>
                  </a:ext>
                </a:extLst>
              </p:cNvPr>
              <p:cNvSpPr/>
              <p:nvPr/>
            </p:nvSpPr>
            <p:spPr>
              <a:xfrm>
                <a:off x="3101382" y="459974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70" name="任意多边形: 形状 2569">
                <a:extLst>
                  <a:ext uri="{FF2B5EF4-FFF2-40B4-BE49-F238E27FC236}">
                    <a16:creationId xmlns:a16="http://schemas.microsoft.com/office/drawing/2014/main" id="{B04108F8-F957-F610-9356-F2136E3672CF}"/>
                  </a:ext>
                </a:extLst>
              </p:cNvPr>
              <p:cNvSpPr/>
              <p:nvPr/>
            </p:nvSpPr>
            <p:spPr>
              <a:xfrm>
                <a:off x="3010972" y="459974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71" name="任意多边形: 形状 2570">
                <a:extLst>
                  <a:ext uri="{FF2B5EF4-FFF2-40B4-BE49-F238E27FC236}">
                    <a16:creationId xmlns:a16="http://schemas.microsoft.com/office/drawing/2014/main" id="{81FA814D-E73B-6A75-2EA3-045D4043858A}"/>
                  </a:ext>
                </a:extLst>
              </p:cNvPr>
              <p:cNvSpPr/>
              <p:nvPr/>
            </p:nvSpPr>
            <p:spPr>
              <a:xfrm>
                <a:off x="2920561" y="459974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72" name="任意多边形: 形状 2571">
                <a:extLst>
                  <a:ext uri="{FF2B5EF4-FFF2-40B4-BE49-F238E27FC236}">
                    <a16:creationId xmlns:a16="http://schemas.microsoft.com/office/drawing/2014/main" id="{CC500E73-CCBC-6AA4-BB1D-C9361C7DBF4D}"/>
                  </a:ext>
                </a:extLst>
              </p:cNvPr>
              <p:cNvSpPr/>
              <p:nvPr/>
            </p:nvSpPr>
            <p:spPr>
              <a:xfrm>
                <a:off x="2830168" y="4599745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73" name="任意多边形: 形状 2572">
                <a:extLst>
                  <a:ext uri="{FF2B5EF4-FFF2-40B4-BE49-F238E27FC236}">
                    <a16:creationId xmlns:a16="http://schemas.microsoft.com/office/drawing/2014/main" id="{5B4EAE13-8F50-73AF-ADC4-B4514D1D7D9C}"/>
                  </a:ext>
                </a:extLst>
              </p:cNvPr>
              <p:cNvSpPr/>
              <p:nvPr/>
            </p:nvSpPr>
            <p:spPr>
              <a:xfrm>
                <a:off x="2739758" y="4599745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74" name="任意多边形: 形状 2573">
                <a:extLst>
                  <a:ext uri="{FF2B5EF4-FFF2-40B4-BE49-F238E27FC236}">
                    <a16:creationId xmlns:a16="http://schemas.microsoft.com/office/drawing/2014/main" id="{875BDB95-221B-0F22-F86A-EB7737BB0D34}"/>
                  </a:ext>
                </a:extLst>
              </p:cNvPr>
              <p:cNvSpPr/>
              <p:nvPr/>
            </p:nvSpPr>
            <p:spPr>
              <a:xfrm>
                <a:off x="2649364" y="459974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75" name="任意多边形: 形状 2574">
                <a:extLst>
                  <a:ext uri="{FF2B5EF4-FFF2-40B4-BE49-F238E27FC236}">
                    <a16:creationId xmlns:a16="http://schemas.microsoft.com/office/drawing/2014/main" id="{85E28681-FBC3-4228-2BD4-8FBFA59FE92D}"/>
                  </a:ext>
                </a:extLst>
              </p:cNvPr>
              <p:cNvSpPr/>
              <p:nvPr/>
            </p:nvSpPr>
            <p:spPr>
              <a:xfrm>
                <a:off x="2558954" y="459974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76" name="任意多边形: 形状 2575">
                <a:extLst>
                  <a:ext uri="{FF2B5EF4-FFF2-40B4-BE49-F238E27FC236}">
                    <a16:creationId xmlns:a16="http://schemas.microsoft.com/office/drawing/2014/main" id="{C1205F11-5685-B3B8-5221-9AAF23F76E0A}"/>
                  </a:ext>
                </a:extLst>
              </p:cNvPr>
              <p:cNvSpPr/>
              <p:nvPr/>
            </p:nvSpPr>
            <p:spPr>
              <a:xfrm>
                <a:off x="2468561" y="459974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77" name="任意多边形: 形状 2576">
                <a:extLst>
                  <a:ext uri="{FF2B5EF4-FFF2-40B4-BE49-F238E27FC236}">
                    <a16:creationId xmlns:a16="http://schemas.microsoft.com/office/drawing/2014/main" id="{C5FF5492-160E-0827-39B2-71F534257C80}"/>
                  </a:ext>
                </a:extLst>
              </p:cNvPr>
              <p:cNvSpPr/>
              <p:nvPr/>
            </p:nvSpPr>
            <p:spPr>
              <a:xfrm>
                <a:off x="2378150" y="459974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78" name="任意多边形: 形状 2577">
                <a:extLst>
                  <a:ext uri="{FF2B5EF4-FFF2-40B4-BE49-F238E27FC236}">
                    <a16:creationId xmlns:a16="http://schemas.microsoft.com/office/drawing/2014/main" id="{506E3F4A-BBE1-ACD1-36E8-E4451B7ED614}"/>
                  </a:ext>
                </a:extLst>
              </p:cNvPr>
              <p:cNvSpPr/>
              <p:nvPr/>
            </p:nvSpPr>
            <p:spPr>
              <a:xfrm>
                <a:off x="2287757" y="4599745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79" name="任意多边形: 形状 2578">
                <a:extLst>
                  <a:ext uri="{FF2B5EF4-FFF2-40B4-BE49-F238E27FC236}">
                    <a16:creationId xmlns:a16="http://schemas.microsoft.com/office/drawing/2014/main" id="{A3D8ECFF-041E-CFD1-DC9B-054395C57AB5}"/>
                  </a:ext>
                </a:extLst>
              </p:cNvPr>
              <p:cNvSpPr/>
              <p:nvPr/>
            </p:nvSpPr>
            <p:spPr>
              <a:xfrm>
                <a:off x="2197347" y="459974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80" name="任意多边形: 形状 2579">
                <a:extLst>
                  <a:ext uri="{FF2B5EF4-FFF2-40B4-BE49-F238E27FC236}">
                    <a16:creationId xmlns:a16="http://schemas.microsoft.com/office/drawing/2014/main" id="{A7FCA519-FA9E-9212-09D5-C3BD9158AF58}"/>
                  </a:ext>
                </a:extLst>
              </p:cNvPr>
              <p:cNvSpPr/>
              <p:nvPr/>
            </p:nvSpPr>
            <p:spPr>
              <a:xfrm>
                <a:off x="2106953" y="459974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81" name="任意多边形: 形状 2580">
                <a:extLst>
                  <a:ext uri="{FF2B5EF4-FFF2-40B4-BE49-F238E27FC236}">
                    <a16:creationId xmlns:a16="http://schemas.microsoft.com/office/drawing/2014/main" id="{6FD800E7-F97C-E3D1-F80B-FA4CADADB7CB}"/>
                  </a:ext>
                </a:extLst>
              </p:cNvPr>
              <p:cNvSpPr/>
              <p:nvPr/>
            </p:nvSpPr>
            <p:spPr>
              <a:xfrm>
                <a:off x="2016543" y="459974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82" name="任意多边形: 形状 2581">
                <a:extLst>
                  <a:ext uri="{FF2B5EF4-FFF2-40B4-BE49-F238E27FC236}">
                    <a16:creationId xmlns:a16="http://schemas.microsoft.com/office/drawing/2014/main" id="{01B85780-2208-A800-681C-A85E0D205348}"/>
                  </a:ext>
                </a:extLst>
              </p:cNvPr>
              <p:cNvSpPr/>
              <p:nvPr/>
            </p:nvSpPr>
            <p:spPr>
              <a:xfrm>
                <a:off x="1926149" y="459974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83" name="任意多边形: 形状 2582">
                <a:extLst>
                  <a:ext uri="{FF2B5EF4-FFF2-40B4-BE49-F238E27FC236}">
                    <a16:creationId xmlns:a16="http://schemas.microsoft.com/office/drawing/2014/main" id="{F183D825-E8BA-27B2-6A4C-E306FB81B0F7}"/>
                  </a:ext>
                </a:extLst>
              </p:cNvPr>
              <p:cNvSpPr/>
              <p:nvPr/>
            </p:nvSpPr>
            <p:spPr>
              <a:xfrm>
                <a:off x="1835739" y="459974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84" name="任意多边形: 形状 2583">
                <a:extLst>
                  <a:ext uri="{FF2B5EF4-FFF2-40B4-BE49-F238E27FC236}">
                    <a16:creationId xmlns:a16="http://schemas.microsoft.com/office/drawing/2014/main" id="{4494102D-57DA-5618-E959-7B12D77201C0}"/>
                  </a:ext>
                </a:extLst>
              </p:cNvPr>
              <p:cNvSpPr/>
              <p:nvPr/>
            </p:nvSpPr>
            <p:spPr>
              <a:xfrm>
                <a:off x="1745329" y="459974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85" name="任意多边形: 形状 2584">
                <a:extLst>
                  <a:ext uri="{FF2B5EF4-FFF2-40B4-BE49-F238E27FC236}">
                    <a16:creationId xmlns:a16="http://schemas.microsoft.com/office/drawing/2014/main" id="{F3EB0365-5AC3-D21F-EFD5-B6DA37069CA9}"/>
                  </a:ext>
                </a:extLst>
              </p:cNvPr>
              <p:cNvSpPr/>
              <p:nvPr/>
            </p:nvSpPr>
            <p:spPr>
              <a:xfrm>
                <a:off x="1654936" y="459974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86" name="任意多边形: 形状 2585">
                <a:extLst>
                  <a:ext uri="{FF2B5EF4-FFF2-40B4-BE49-F238E27FC236}">
                    <a16:creationId xmlns:a16="http://schemas.microsoft.com/office/drawing/2014/main" id="{8A3F0A31-4CE0-7707-9763-2B276D90C96A}"/>
                  </a:ext>
                </a:extLst>
              </p:cNvPr>
              <p:cNvSpPr/>
              <p:nvPr/>
            </p:nvSpPr>
            <p:spPr>
              <a:xfrm>
                <a:off x="1564525" y="459974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87" name="任意多边形: 形状 2586">
                <a:extLst>
                  <a:ext uri="{FF2B5EF4-FFF2-40B4-BE49-F238E27FC236}">
                    <a16:creationId xmlns:a16="http://schemas.microsoft.com/office/drawing/2014/main" id="{56902FA8-6682-B5FB-8842-A419A0790556}"/>
                  </a:ext>
                </a:extLst>
              </p:cNvPr>
              <p:cNvSpPr/>
              <p:nvPr/>
            </p:nvSpPr>
            <p:spPr>
              <a:xfrm>
                <a:off x="1474132" y="459974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88" name="任意多边形: 形状 2587">
                <a:extLst>
                  <a:ext uri="{FF2B5EF4-FFF2-40B4-BE49-F238E27FC236}">
                    <a16:creationId xmlns:a16="http://schemas.microsoft.com/office/drawing/2014/main" id="{4EDA14B1-6212-BFFE-A673-94AB833CF50D}"/>
                  </a:ext>
                </a:extLst>
              </p:cNvPr>
              <p:cNvSpPr/>
              <p:nvPr/>
            </p:nvSpPr>
            <p:spPr>
              <a:xfrm>
                <a:off x="1383722" y="459974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89" name="任意多边形: 形状 2588">
                <a:extLst>
                  <a:ext uri="{FF2B5EF4-FFF2-40B4-BE49-F238E27FC236}">
                    <a16:creationId xmlns:a16="http://schemas.microsoft.com/office/drawing/2014/main" id="{5F5C695C-7377-1621-B46A-8EB53DCE24C0}"/>
                  </a:ext>
                </a:extLst>
              </p:cNvPr>
              <p:cNvSpPr/>
              <p:nvPr/>
            </p:nvSpPr>
            <p:spPr>
              <a:xfrm>
                <a:off x="1293328" y="459974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90" name="任意多边形: 形状 2589">
                <a:extLst>
                  <a:ext uri="{FF2B5EF4-FFF2-40B4-BE49-F238E27FC236}">
                    <a16:creationId xmlns:a16="http://schemas.microsoft.com/office/drawing/2014/main" id="{25DDC3C1-0899-F3D3-87C3-BF1E34CF2BCB}"/>
                  </a:ext>
                </a:extLst>
              </p:cNvPr>
              <p:cNvSpPr/>
              <p:nvPr/>
            </p:nvSpPr>
            <p:spPr>
              <a:xfrm>
                <a:off x="4547811" y="4690155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91" name="任意多边形: 形状 2590">
                <a:extLst>
                  <a:ext uri="{FF2B5EF4-FFF2-40B4-BE49-F238E27FC236}">
                    <a16:creationId xmlns:a16="http://schemas.microsoft.com/office/drawing/2014/main" id="{ECD56F57-07F1-1570-F47F-65F92206DDB2}"/>
                  </a:ext>
                </a:extLst>
              </p:cNvPr>
              <p:cNvSpPr/>
              <p:nvPr/>
            </p:nvSpPr>
            <p:spPr>
              <a:xfrm>
                <a:off x="4457418" y="469015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92" name="任意多边形: 形状 2591">
                <a:extLst>
                  <a:ext uri="{FF2B5EF4-FFF2-40B4-BE49-F238E27FC236}">
                    <a16:creationId xmlns:a16="http://schemas.microsoft.com/office/drawing/2014/main" id="{14D73039-8942-AE3E-5328-ACFCE9F5DEAD}"/>
                  </a:ext>
                </a:extLst>
              </p:cNvPr>
              <p:cNvSpPr/>
              <p:nvPr/>
            </p:nvSpPr>
            <p:spPr>
              <a:xfrm>
                <a:off x="4367008" y="4690155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93" name="任意多边形: 形状 2592">
                <a:extLst>
                  <a:ext uri="{FF2B5EF4-FFF2-40B4-BE49-F238E27FC236}">
                    <a16:creationId xmlns:a16="http://schemas.microsoft.com/office/drawing/2014/main" id="{8DBC6BD3-326B-4F43-EED3-3C3E31A03D17}"/>
                  </a:ext>
                </a:extLst>
              </p:cNvPr>
              <p:cNvSpPr/>
              <p:nvPr/>
            </p:nvSpPr>
            <p:spPr>
              <a:xfrm>
                <a:off x="4276614" y="469015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94" name="任意多边形: 形状 2593">
                <a:extLst>
                  <a:ext uri="{FF2B5EF4-FFF2-40B4-BE49-F238E27FC236}">
                    <a16:creationId xmlns:a16="http://schemas.microsoft.com/office/drawing/2014/main" id="{5211A883-0A27-2AD6-F6D5-5436F4DC914D}"/>
                  </a:ext>
                </a:extLst>
              </p:cNvPr>
              <p:cNvSpPr/>
              <p:nvPr/>
            </p:nvSpPr>
            <p:spPr>
              <a:xfrm>
                <a:off x="4186204" y="4690155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95" name="任意多边形: 形状 2594">
                <a:extLst>
                  <a:ext uri="{FF2B5EF4-FFF2-40B4-BE49-F238E27FC236}">
                    <a16:creationId xmlns:a16="http://schemas.microsoft.com/office/drawing/2014/main" id="{FD9416DC-0D2C-79F4-E573-27C868186CB3}"/>
                  </a:ext>
                </a:extLst>
              </p:cNvPr>
              <p:cNvSpPr/>
              <p:nvPr/>
            </p:nvSpPr>
            <p:spPr>
              <a:xfrm>
                <a:off x="4095794" y="469015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96" name="任意多边形: 形状 2595">
                <a:extLst>
                  <a:ext uri="{FF2B5EF4-FFF2-40B4-BE49-F238E27FC236}">
                    <a16:creationId xmlns:a16="http://schemas.microsoft.com/office/drawing/2014/main" id="{A0537B28-E731-BA39-54C3-28E72E9C1E49}"/>
                  </a:ext>
                </a:extLst>
              </p:cNvPr>
              <p:cNvSpPr/>
              <p:nvPr/>
            </p:nvSpPr>
            <p:spPr>
              <a:xfrm>
                <a:off x="4005400" y="4690155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97" name="任意多边形: 形状 2596">
                <a:extLst>
                  <a:ext uri="{FF2B5EF4-FFF2-40B4-BE49-F238E27FC236}">
                    <a16:creationId xmlns:a16="http://schemas.microsoft.com/office/drawing/2014/main" id="{A9DFF8AB-3EAD-3BC2-A827-705095588D89}"/>
                  </a:ext>
                </a:extLst>
              </p:cNvPr>
              <p:cNvSpPr/>
              <p:nvPr/>
            </p:nvSpPr>
            <p:spPr>
              <a:xfrm>
                <a:off x="3914990" y="4690155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98" name="任意多边形: 形状 2597">
                <a:extLst>
                  <a:ext uri="{FF2B5EF4-FFF2-40B4-BE49-F238E27FC236}">
                    <a16:creationId xmlns:a16="http://schemas.microsoft.com/office/drawing/2014/main" id="{E08B3B38-7447-1F92-B162-9080139F9C25}"/>
                  </a:ext>
                </a:extLst>
              </p:cNvPr>
              <p:cNvSpPr/>
              <p:nvPr/>
            </p:nvSpPr>
            <p:spPr>
              <a:xfrm>
                <a:off x="3824597" y="469015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99" name="任意多边形: 形状 2598">
                <a:extLst>
                  <a:ext uri="{FF2B5EF4-FFF2-40B4-BE49-F238E27FC236}">
                    <a16:creationId xmlns:a16="http://schemas.microsoft.com/office/drawing/2014/main" id="{DCB7CAFB-034F-1155-4A30-B0E3BC92D0E0}"/>
                  </a:ext>
                </a:extLst>
              </p:cNvPr>
              <p:cNvSpPr/>
              <p:nvPr/>
            </p:nvSpPr>
            <p:spPr>
              <a:xfrm>
                <a:off x="3734186" y="469015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00" name="任意多边形: 形状 2599">
                <a:extLst>
                  <a:ext uri="{FF2B5EF4-FFF2-40B4-BE49-F238E27FC236}">
                    <a16:creationId xmlns:a16="http://schemas.microsoft.com/office/drawing/2014/main" id="{C25F8145-929D-03C8-A828-337159B86E85}"/>
                  </a:ext>
                </a:extLst>
              </p:cNvPr>
              <p:cNvSpPr/>
              <p:nvPr/>
            </p:nvSpPr>
            <p:spPr>
              <a:xfrm>
                <a:off x="3643793" y="469015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01" name="任意多边形: 形状 2600">
                <a:extLst>
                  <a:ext uri="{FF2B5EF4-FFF2-40B4-BE49-F238E27FC236}">
                    <a16:creationId xmlns:a16="http://schemas.microsoft.com/office/drawing/2014/main" id="{D84BDB42-4981-D906-76E4-17D8B4A6A3F3}"/>
                  </a:ext>
                </a:extLst>
              </p:cNvPr>
              <p:cNvSpPr/>
              <p:nvPr/>
            </p:nvSpPr>
            <p:spPr>
              <a:xfrm>
                <a:off x="3462989" y="469015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02" name="任意多边形: 形状 2601">
                <a:extLst>
                  <a:ext uri="{FF2B5EF4-FFF2-40B4-BE49-F238E27FC236}">
                    <a16:creationId xmlns:a16="http://schemas.microsoft.com/office/drawing/2014/main" id="{A611D1AF-F301-6ED4-E069-75D64B3084D8}"/>
                  </a:ext>
                </a:extLst>
              </p:cNvPr>
              <p:cNvSpPr/>
              <p:nvPr/>
            </p:nvSpPr>
            <p:spPr>
              <a:xfrm>
                <a:off x="3372579" y="4690155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03" name="任意多边形: 形状 2602">
                <a:extLst>
                  <a:ext uri="{FF2B5EF4-FFF2-40B4-BE49-F238E27FC236}">
                    <a16:creationId xmlns:a16="http://schemas.microsoft.com/office/drawing/2014/main" id="{0FCE91BD-095E-1A0A-A875-46D53CFA2753}"/>
                  </a:ext>
                </a:extLst>
              </p:cNvPr>
              <p:cNvSpPr/>
              <p:nvPr/>
            </p:nvSpPr>
            <p:spPr>
              <a:xfrm>
                <a:off x="3282186" y="4690155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04" name="任意多边形: 形状 2603">
                <a:extLst>
                  <a:ext uri="{FF2B5EF4-FFF2-40B4-BE49-F238E27FC236}">
                    <a16:creationId xmlns:a16="http://schemas.microsoft.com/office/drawing/2014/main" id="{8F828F37-BFC2-F9B7-AAF4-BEDC76B512D6}"/>
                  </a:ext>
                </a:extLst>
              </p:cNvPr>
              <p:cNvSpPr/>
              <p:nvPr/>
            </p:nvSpPr>
            <p:spPr>
              <a:xfrm>
                <a:off x="3191775" y="469015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05" name="任意多边形: 形状 2604">
                <a:extLst>
                  <a:ext uri="{FF2B5EF4-FFF2-40B4-BE49-F238E27FC236}">
                    <a16:creationId xmlns:a16="http://schemas.microsoft.com/office/drawing/2014/main" id="{B3009237-88A1-2DD2-171B-539C78562C66}"/>
                  </a:ext>
                </a:extLst>
              </p:cNvPr>
              <p:cNvSpPr/>
              <p:nvPr/>
            </p:nvSpPr>
            <p:spPr>
              <a:xfrm>
                <a:off x="3101382" y="469015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06" name="任意多边形: 形状 2605">
                <a:extLst>
                  <a:ext uri="{FF2B5EF4-FFF2-40B4-BE49-F238E27FC236}">
                    <a16:creationId xmlns:a16="http://schemas.microsoft.com/office/drawing/2014/main" id="{F2107433-A4A7-E7C3-C9AC-4DC273D11B93}"/>
                  </a:ext>
                </a:extLst>
              </p:cNvPr>
              <p:cNvSpPr/>
              <p:nvPr/>
            </p:nvSpPr>
            <p:spPr>
              <a:xfrm>
                <a:off x="3010972" y="469015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07" name="任意多边形: 形状 2606">
                <a:extLst>
                  <a:ext uri="{FF2B5EF4-FFF2-40B4-BE49-F238E27FC236}">
                    <a16:creationId xmlns:a16="http://schemas.microsoft.com/office/drawing/2014/main" id="{82C523F7-A3BB-60FA-546F-1A9CBF5E4EC3}"/>
                  </a:ext>
                </a:extLst>
              </p:cNvPr>
              <p:cNvSpPr/>
              <p:nvPr/>
            </p:nvSpPr>
            <p:spPr>
              <a:xfrm>
                <a:off x="2920561" y="469015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08" name="任意多边形: 形状 2607">
                <a:extLst>
                  <a:ext uri="{FF2B5EF4-FFF2-40B4-BE49-F238E27FC236}">
                    <a16:creationId xmlns:a16="http://schemas.microsoft.com/office/drawing/2014/main" id="{92908E59-D93E-5E95-4E00-5F568517EC6A}"/>
                  </a:ext>
                </a:extLst>
              </p:cNvPr>
              <p:cNvSpPr/>
              <p:nvPr/>
            </p:nvSpPr>
            <p:spPr>
              <a:xfrm>
                <a:off x="2830168" y="4690155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09" name="任意多边形: 形状 2608">
                <a:extLst>
                  <a:ext uri="{FF2B5EF4-FFF2-40B4-BE49-F238E27FC236}">
                    <a16:creationId xmlns:a16="http://schemas.microsoft.com/office/drawing/2014/main" id="{C370B823-6B32-908E-B632-C62346087A1B}"/>
                  </a:ext>
                </a:extLst>
              </p:cNvPr>
              <p:cNvSpPr/>
              <p:nvPr/>
            </p:nvSpPr>
            <p:spPr>
              <a:xfrm>
                <a:off x="2739758" y="4690155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10" name="任意多边形: 形状 2609">
                <a:extLst>
                  <a:ext uri="{FF2B5EF4-FFF2-40B4-BE49-F238E27FC236}">
                    <a16:creationId xmlns:a16="http://schemas.microsoft.com/office/drawing/2014/main" id="{2ABB4CD2-A6B0-1EBE-61C4-60CEED889B32}"/>
                  </a:ext>
                </a:extLst>
              </p:cNvPr>
              <p:cNvSpPr/>
              <p:nvPr/>
            </p:nvSpPr>
            <p:spPr>
              <a:xfrm>
                <a:off x="2649364" y="469015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11" name="任意多边形: 形状 2610">
                <a:extLst>
                  <a:ext uri="{FF2B5EF4-FFF2-40B4-BE49-F238E27FC236}">
                    <a16:creationId xmlns:a16="http://schemas.microsoft.com/office/drawing/2014/main" id="{0D35A73D-FDAD-9E27-A639-113E3060235B}"/>
                  </a:ext>
                </a:extLst>
              </p:cNvPr>
              <p:cNvSpPr/>
              <p:nvPr/>
            </p:nvSpPr>
            <p:spPr>
              <a:xfrm>
                <a:off x="2558954" y="469015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12" name="任意多边形: 形状 2611">
                <a:extLst>
                  <a:ext uri="{FF2B5EF4-FFF2-40B4-BE49-F238E27FC236}">
                    <a16:creationId xmlns:a16="http://schemas.microsoft.com/office/drawing/2014/main" id="{2F847DCB-6B68-09D5-3CE3-FD3164D331A2}"/>
                  </a:ext>
                </a:extLst>
              </p:cNvPr>
              <p:cNvSpPr/>
              <p:nvPr/>
            </p:nvSpPr>
            <p:spPr>
              <a:xfrm>
                <a:off x="2468561" y="469015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13" name="任意多边形: 形状 2612">
                <a:extLst>
                  <a:ext uri="{FF2B5EF4-FFF2-40B4-BE49-F238E27FC236}">
                    <a16:creationId xmlns:a16="http://schemas.microsoft.com/office/drawing/2014/main" id="{B4DF5B64-9BEC-89FF-796F-E661D0FEEE24}"/>
                  </a:ext>
                </a:extLst>
              </p:cNvPr>
              <p:cNvSpPr/>
              <p:nvPr/>
            </p:nvSpPr>
            <p:spPr>
              <a:xfrm>
                <a:off x="2378150" y="469015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14" name="任意多边形: 形状 2613">
                <a:extLst>
                  <a:ext uri="{FF2B5EF4-FFF2-40B4-BE49-F238E27FC236}">
                    <a16:creationId xmlns:a16="http://schemas.microsoft.com/office/drawing/2014/main" id="{6EA0CC6E-B581-0853-12E0-2E4B38F9D6D2}"/>
                  </a:ext>
                </a:extLst>
              </p:cNvPr>
              <p:cNvSpPr/>
              <p:nvPr/>
            </p:nvSpPr>
            <p:spPr>
              <a:xfrm>
                <a:off x="2287757" y="4690155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15" name="任意多边形: 形状 2614">
                <a:extLst>
                  <a:ext uri="{FF2B5EF4-FFF2-40B4-BE49-F238E27FC236}">
                    <a16:creationId xmlns:a16="http://schemas.microsoft.com/office/drawing/2014/main" id="{E1D2286A-1FCF-B181-7575-B78A507B4B50}"/>
                  </a:ext>
                </a:extLst>
              </p:cNvPr>
              <p:cNvSpPr/>
              <p:nvPr/>
            </p:nvSpPr>
            <p:spPr>
              <a:xfrm>
                <a:off x="2197347" y="469015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16" name="任意多边形: 形状 2615">
                <a:extLst>
                  <a:ext uri="{FF2B5EF4-FFF2-40B4-BE49-F238E27FC236}">
                    <a16:creationId xmlns:a16="http://schemas.microsoft.com/office/drawing/2014/main" id="{0F12942A-E25D-37E1-0C21-136E3E7F997A}"/>
                  </a:ext>
                </a:extLst>
              </p:cNvPr>
              <p:cNvSpPr/>
              <p:nvPr/>
            </p:nvSpPr>
            <p:spPr>
              <a:xfrm>
                <a:off x="2106953" y="469015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17" name="任意多边形: 形状 2616">
                <a:extLst>
                  <a:ext uri="{FF2B5EF4-FFF2-40B4-BE49-F238E27FC236}">
                    <a16:creationId xmlns:a16="http://schemas.microsoft.com/office/drawing/2014/main" id="{9633903A-0905-5046-2616-70639AF7C70E}"/>
                  </a:ext>
                </a:extLst>
              </p:cNvPr>
              <p:cNvSpPr/>
              <p:nvPr/>
            </p:nvSpPr>
            <p:spPr>
              <a:xfrm>
                <a:off x="2016543" y="469015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18" name="任意多边形: 形状 2617">
                <a:extLst>
                  <a:ext uri="{FF2B5EF4-FFF2-40B4-BE49-F238E27FC236}">
                    <a16:creationId xmlns:a16="http://schemas.microsoft.com/office/drawing/2014/main" id="{DA1367EB-72A0-7F8F-77E0-4DD47A4B5BB2}"/>
                  </a:ext>
                </a:extLst>
              </p:cNvPr>
              <p:cNvSpPr/>
              <p:nvPr/>
            </p:nvSpPr>
            <p:spPr>
              <a:xfrm>
                <a:off x="1926149" y="469015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19" name="任意多边形: 形状 2618">
                <a:extLst>
                  <a:ext uri="{FF2B5EF4-FFF2-40B4-BE49-F238E27FC236}">
                    <a16:creationId xmlns:a16="http://schemas.microsoft.com/office/drawing/2014/main" id="{B588E089-2DBA-F7E4-A9B4-E3A1DA8B6E95}"/>
                  </a:ext>
                </a:extLst>
              </p:cNvPr>
              <p:cNvSpPr/>
              <p:nvPr/>
            </p:nvSpPr>
            <p:spPr>
              <a:xfrm>
                <a:off x="1835739" y="469015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20" name="任意多边形: 形状 2619">
                <a:extLst>
                  <a:ext uri="{FF2B5EF4-FFF2-40B4-BE49-F238E27FC236}">
                    <a16:creationId xmlns:a16="http://schemas.microsoft.com/office/drawing/2014/main" id="{7717D256-68EE-7144-0FA2-B4421862CAC9}"/>
                  </a:ext>
                </a:extLst>
              </p:cNvPr>
              <p:cNvSpPr/>
              <p:nvPr/>
            </p:nvSpPr>
            <p:spPr>
              <a:xfrm>
                <a:off x="1745329" y="469015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21" name="任意多边形: 形状 2620">
                <a:extLst>
                  <a:ext uri="{FF2B5EF4-FFF2-40B4-BE49-F238E27FC236}">
                    <a16:creationId xmlns:a16="http://schemas.microsoft.com/office/drawing/2014/main" id="{2E95FC81-82CD-822A-B25A-BB5BA791348B}"/>
                  </a:ext>
                </a:extLst>
              </p:cNvPr>
              <p:cNvSpPr/>
              <p:nvPr/>
            </p:nvSpPr>
            <p:spPr>
              <a:xfrm>
                <a:off x="1654936" y="469015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22" name="任意多边形: 形状 2621">
                <a:extLst>
                  <a:ext uri="{FF2B5EF4-FFF2-40B4-BE49-F238E27FC236}">
                    <a16:creationId xmlns:a16="http://schemas.microsoft.com/office/drawing/2014/main" id="{F2015737-911C-6065-DD19-CEAEADF117AA}"/>
                  </a:ext>
                </a:extLst>
              </p:cNvPr>
              <p:cNvSpPr/>
              <p:nvPr/>
            </p:nvSpPr>
            <p:spPr>
              <a:xfrm>
                <a:off x="1564525" y="469015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23" name="任意多边形: 形状 2622">
                <a:extLst>
                  <a:ext uri="{FF2B5EF4-FFF2-40B4-BE49-F238E27FC236}">
                    <a16:creationId xmlns:a16="http://schemas.microsoft.com/office/drawing/2014/main" id="{A8142129-243B-364E-0464-4CB19A97B695}"/>
                  </a:ext>
                </a:extLst>
              </p:cNvPr>
              <p:cNvSpPr/>
              <p:nvPr/>
            </p:nvSpPr>
            <p:spPr>
              <a:xfrm>
                <a:off x="1474132" y="469015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24" name="任意多边形: 形状 2623">
                <a:extLst>
                  <a:ext uri="{FF2B5EF4-FFF2-40B4-BE49-F238E27FC236}">
                    <a16:creationId xmlns:a16="http://schemas.microsoft.com/office/drawing/2014/main" id="{42F2E974-2E2E-F594-DF34-4DD8E68B1F17}"/>
                  </a:ext>
                </a:extLst>
              </p:cNvPr>
              <p:cNvSpPr/>
              <p:nvPr/>
            </p:nvSpPr>
            <p:spPr>
              <a:xfrm>
                <a:off x="1383722" y="469015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25" name="任意多边形: 形状 2624">
                <a:extLst>
                  <a:ext uri="{FF2B5EF4-FFF2-40B4-BE49-F238E27FC236}">
                    <a16:creationId xmlns:a16="http://schemas.microsoft.com/office/drawing/2014/main" id="{AA181EFA-985D-3013-56B8-1C5E315440A9}"/>
                  </a:ext>
                </a:extLst>
              </p:cNvPr>
              <p:cNvSpPr/>
              <p:nvPr/>
            </p:nvSpPr>
            <p:spPr>
              <a:xfrm>
                <a:off x="4547811" y="478054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26" name="任意多边形: 形状 2625">
                <a:extLst>
                  <a:ext uri="{FF2B5EF4-FFF2-40B4-BE49-F238E27FC236}">
                    <a16:creationId xmlns:a16="http://schemas.microsoft.com/office/drawing/2014/main" id="{42E82CD5-EB67-A4E8-5A99-41DF1A942CE9}"/>
                  </a:ext>
                </a:extLst>
              </p:cNvPr>
              <p:cNvSpPr/>
              <p:nvPr/>
            </p:nvSpPr>
            <p:spPr>
              <a:xfrm>
                <a:off x="4457418" y="478054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27" name="任意多边形: 形状 2626">
                <a:extLst>
                  <a:ext uri="{FF2B5EF4-FFF2-40B4-BE49-F238E27FC236}">
                    <a16:creationId xmlns:a16="http://schemas.microsoft.com/office/drawing/2014/main" id="{0AEFF212-00E5-4470-275B-52F34BA48628}"/>
                  </a:ext>
                </a:extLst>
              </p:cNvPr>
              <p:cNvSpPr/>
              <p:nvPr/>
            </p:nvSpPr>
            <p:spPr>
              <a:xfrm>
                <a:off x="4367008" y="478054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28" name="任意多边形: 形状 2627">
                <a:extLst>
                  <a:ext uri="{FF2B5EF4-FFF2-40B4-BE49-F238E27FC236}">
                    <a16:creationId xmlns:a16="http://schemas.microsoft.com/office/drawing/2014/main" id="{C929642E-02A4-887A-EFC1-38CA004DED6E}"/>
                  </a:ext>
                </a:extLst>
              </p:cNvPr>
              <p:cNvSpPr/>
              <p:nvPr/>
            </p:nvSpPr>
            <p:spPr>
              <a:xfrm>
                <a:off x="4276614" y="478054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29" name="任意多边形: 形状 2628">
                <a:extLst>
                  <a:ext uri="{FF2B5EF4-FFF2-40B4-BE49-F238E27FC236}">
                    <a16:creationId xmlns:a16="http://schemas.microsoft.com/office/drawing/2014/main" id="{03C2E244-8143-6C42-E490-38E116273BDE}"/>
                  </a:ext>
                </a:extLst>
              </p:cNvPr>
              <p:cNvSpPr/>
              <p:nvPr/>
            </p:nvSpPr>
            <p:spPr>
              <a:xfrm>
                <a:off x="4186204" y="478054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30" name="任意多边形: 形状 2629">
                <a:extLst>
                  <a:ext uri="{FF2B5EF4-FFF2-40B4-BE49-F238E27FC236}">
                    <a16:creationId xmlns:a16="http://schemas.microsoft.com/office/drawing/2014/main" id="{6F9FD304-89BD-3824-F708-D54A2CDC74AF}"/>
                  </a:ext>
                </a:extLst>
              </p:cNvPr>
              <p:cNvSpPr/>
              <p:nvPr/>
            </p:nvSpPr>
            <p:spPr>
              <a:xfrm>
                <a:off x="4095794" y="478054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31" name="任意多边形: 形状 2630">
                <a:extLst>
                  <a:ext uri="{FF2B5EF4-FFF2-40B4-BE49-F238E27FC236}">
                    <a16:creationId xmlns:a16="http://schemas.microsoft.com/office/drawing/2014/main" id="{B07EBA77-AB38-5E11-1A4F-AED6C4BF4F31}"/>
                  </a:ext>
                </a:extLst>
              </p:cNvPr>
              <p:cNvSpPr/>
              <p:nvPr/>
            </p:nvSpPr>
            <p:spPr>
              <a:xfrm>
                <a:off x="4005400" y="478054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32" name="任意多边形: 形状 2631">
                <a:extLst>
                  <a:ext uri="{FF2B5EF4-FFF2-40B4-BE49-F238E27FC236}">
                    <a16:creationId xmlns:a16="http://schemas.microsoft.com/office/drawing/2014/main" id="{A0325741-ABAD-BF1B-6B6D-7A5FD9E21581}"/>
                  </a:ext>
                </a:extLst>
              </p:cNvPr>
              <p:cNvSpPr/>
              <p:nvPr/>
            </p:nvSpPr>
            <p:spPr>
              <a:xfrm>
                <a:off x="3914990" y="478054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33" name="任意多边形: 形状 2632">
                <a:extLst>
                  <a:ext uri="{FF2B5EF4-FFF2-40B4-BE49-F238E27FC236}">
                    <a16:creationId xmlns:a16="http://schemas.microsoft.com/office/drawing/2014/main" id="{C4B78B0D-E957-E743-6470-AF8A53586E53}"/>
                  </a:ext>
                </a:extLst>
              </p:cNvPr>
              <p:cNvSpPr/>
              <p:nvPr/>
            </p:nvSpPr>
            <p:spPr>
              <a:xfrm>
                <a:off x="3824597" y="478054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34" name="任意多边形: 形状 2633">
                <a:extLst>
                  <a:ext uri="{FF2B5EF4-FFF2-40B4-BE49-F238E27FC236}">
                    <a16:creationId xmlns:a16="http://schemas.microsoft.com/office/drawing/2014/main" id="{81DC80E2-9C5A-FB3A-352F-A90DD48F8D9A}"/>
                  </a:ext>
                </a:extLst>
              </p:cNvPr>
              <p:cNvSpPr/>
              <p:nvPr/>
            </p:nvSpPr>
            <p:spPr>
              <a:xfrm>
                <a:off x="3734186" y="478054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35" name="任意多边形: 形状 2634">
                <a:extLst>
                  <a:ext uri="{FF2B5EF4-FFF2-40B4-BE49-F238E27FC236}">
                    <a16:creationId xmlns:a16="http://schemas.microsoft.com/office/drawing/2014/main" id="{9FCCA78B-D724-A3D8-7247-B9FA191AE0BC}"/>
                  </a:ext>
                </a:extLst>
              </p:cNvPr>
              <p:cNvSpPr/>
              <p:nvPr/>
            </p:nvSpPr>
            <p:spPr>
              <a:xfrm>
                <a:off x="3643793" y="478054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36" name="任意多边形: 形状 2635">
                <a:extLst>
                  <a:ext uri="{FF2B5EF4-FFF2-40B4-BE49-F238E27FC236}">
                    <a16:creationId xmlns:a16="http://schemas.microsoft.com/office/drawing/2014/main" id="{3E97FA90-3EFC-61B1-753D-6BC847B37C24}"/>
                  </a:ext>
                </a:extLst>
              </p:cNvPr>
              <p:cNvSpPr/>
              <p:nvPr/>
            </p:nvSpPr>
            <p:spPr>
              <a:xfrm>
                <a:off x="3553383" y="478054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37" name="任意多边形: 形状 2636">
                <a:extLst>
                  <a:ext uri="{FF2B5EF4-FFF2-40B4-BE49-F238E27FC236}">
                    <a16:creationId xmlns:a16="http://schemas.microsoft.com/office/drawing/2014/main" id="{A7863302-B46B-19B8-4146-3957E65DEC00}"/>
                  </a:ext>
                </a:extLst>
              </p:cNvPr>
              <p:cNvSpPr/>
              <p:nvPr/>
            </p:nvSpPr>
            <p:spPr>
              <a:xfrm>
                <a:off x="3462989" y="478054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38" name="任意多边形: 形状 2637">
                <a:extLst>
                  <a:ext uri="{FF2B5EF4-FFF2-40B4-BE49-F238E27FC236}">
                    <a16:creationId xmlns:a16="http://schemas.microsoft.com/office/drawing/2014/main" id="{276DE632-F1ED-AD8B-9245-747CC8A227D1}"/>
                  </a:ext>
                </a:extLst>
              </p:cNvPr>
              <p:cNvSpPr/>
              <p:nvPr/>
            </p:nvSpPr>
            <p:spPr>
              <a:xfrm>
                <a:off x="3372579" y="478054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39" name="任意多边形: 形状 2638">
                <a:extLst>
                  <a:ext uri="{FF2B5EF4-FFF2-40B4-BE49-F238E27FC236}">
                    <a16:creationId xmlns:a16="http://schemas.microsoft.com/office/drawing/2014/main" id="{A06C29E6-F0FF-CA25-569B-7662DA8BFFB6}"/>
                  </a:ext>
                </a:extLst>
              </p:cNvPr>
              <p:cNvSpPr/>
              <p:nvPr/>
            </p:nvSpPr>
            <p:spPr>
              <a:xfrm>
                <a:off x="3282186" y="478054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40" name="任意多边形: 形状 2639">
                <a:extLst>
                  <a:ext uri="{FF2B5EF4-FFF2-40B4-BE49-F238E27FC236}">
                    <a16:creationId xmlns:a16="http://schemas.microsoft.com/office/drawing/2014/main" id="{2E95C992-F7CD-F4B6-6519-A1AC5544645A}"/>
                  </a:ext>
                </a:extLst>
              </p:cNvPr>
              <p:cNvSpPr/>
              <p:nvPr/>
            </p:nvSpPr>
            <p:spPr>
              <a:xfrm>
                <a:off x="3191775" y="478054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41" name="任意多边形: 形状 2640">
                <a:extLst>
                  <a:ext uri="{FF2B5EF4-FFF2-40B4-BE49-F238E27FC236}">
                    <a16:creationId xmlns:a16="http://schemas.microsoft.com/office/drawing/2014/main" id="{55A61E98-D5FD-BA2B-E5B3-836895797E0A}"/>
                  </a:ext>
                </a:extLst>
              </p:cNvPr>
              <p:cNvSpPr/>
              <p:nvPr/>
            </p:nvSpPr>
            <p:spPr>
              <a:xfrm>
                <a:off x="3101382" y="478054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42" name="任意多边形: 形状 2641">
                <a:extLst>
                  <a:ext uri="{FF2B5EF4-FFF2-40B4-BE49-F238E27FC236}">
                    <a16:creationId xmlns:a16="http://schemas.microsoft.com/office/drawing/2014/main" id="{4AE5F969-0F4D-C33F-3E45-E2FF80DBE43F}"/>
                  </a:ext>
                </a:extLst>
              </p:cNvPr>
              <p:cNvSpPr/>
              <p:nvPr/>
            </p:nvSpPr>
            <p:spPr>
              <a:xfrm>
                <a:off x="3010972" y="478054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43" name="任意多边形: 形状 2642">
                <a:extLst>
                  <a:ext uri="{FF2B5EF4-FFF2-40B4-BE49-F238E27FC236}">
                    <a16:creationId xmlns:a16="http://schemas.microsoft.com/office/drawing/2014/main" id="{8A9A8BCE-EF86-87F7-57DA-F167CA4B12BF}"/>
                  </a:ext>
                </a:extLst>
              </p:cNvPr>
              <p:cNvSpPr/>
              <p:nvPr/>
            </p:nvSpPr>
            <p:spPr>
              <a:xfrm>
                <a:off x="2920561" y="478054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44" name="任意多边形: 形状 2643">
                <a:extLst>
                  <a:ext uri="{FF2B5EF4-FFF2-40B4-BE49-F238E27FC236}">
                    <a16:creationId xmlns:a16="http://schemas.microsoft.com/office/drawing/2014/main" id="{782B9B4B-5E1D-DB91-6D47-60A21B45A08C}"/>
                  </a:ext>
                </a:extLst>
              </p:cNvPr>
              <p:cNvSpPr/>
              <p:nvPr/>
            </p:nvSpPr>
            <p:spPr>
              <a:xfrm>
                <a:off x="2830168" y="478054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45" name="任意多边形: 形状 2644">
                <a:extLst>
                  <a:ext uri="{FF2B5EF4-FFF2-40B4-BE49-F238E27FC236}">
                    <a16:creationId xmlns:a16="http://schemas.microsoft.com/office/drawing/2014/main" id="{B09C6E64-60C8-4F65-5846-0DFFA8013829}"/>
                  </a:ext>
                </a:extLst>
              </p:cNvPr>
              <p:cNvSpPr/>
              <p:nvPr/>
            </p:nvSpPr>
            <p:spPr>
              <a:xfrm>
                <a:off x="2739758" y="478054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46" name="任意多边形: 形状 2645">
                <a:extLst>
                  <a:ext uri="{FF2B5EF4-FFF2-40B4-BE49-F238E27FC236}">
                    <a16:creationId xmlns:a16="http://schemas.microsoft.com/office/drawing/2014/main" id="{7AD3076E-C5A3-D9E3-7BE1-EA80852386C6}"/>
                  </a:ext>
                </a:extLst>
              </p:cNvPr>
              <p:cNvSpPr/>
              <p:nvPr/>
            </p:nvSpPr>
            <p:spPr>
              <a:xfrm>
                <a:off x="2649364" y="478054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47" name="任意多边形: 形状 2646">
                <a:extLst>
                  <a:ext uri="{FF2B5EF4-FFF2-40B4-BE49-F238E27FC236}">
                    <a16:creationId xmlns:a16="http://schemas.microsoft.com/office/drawing/2014/main" id="{37B50683-DACB-F713-2C8B-6827FD71FA9D}"/>
                  </a:ext>
                </a:extLst>
              </p:cNvPr>
              <p:cNvSpPr/>
              <p:nvPr/>
            </p:nvSpPr>
            <p:spPr>
              <a:xfrm>
                <a:off x="2558954" y="478054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48" name="任意多边形: 形状 2647">
                <a:extLst>
                  <a:ext uri="{FF2B5EF4-FFF2-40B4-BE49-F238E27FC236}">
                    <a16:creationId xmlns:a16="http://schemas.microsoft.com/office/drawing/2014/main" id="{8DFD4980-E058-2CBF-2641-F665BA0A42D1}"/>
                  </a:ext>
                </a:extLst>
              </p:cNvPr>
              <p:cNvSpPr/>
              <p:nvPr/>
            </p:nvSpPr>
            <p:spPr>
              <a:xfrm>
                <a:off x="2468561" y="478054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49" name="任意多边形: 形状 2648">
                <a:extLst>
                  <a:ext uri="{FF2B5EF4-FFF2-40B4-BE49-F238E27FC236}">
                    <a16:creationId xmlns:a16="http://schemas.microsoft.com/office/drawing/2014/main" id="{C82ABFAF-1264-CDA0-465D-8B4732C7298E}"/>
                  </a:ext>
                </a:extLst>
              </p:cNvPr>
              <p:cNvSpPr/>
              <p:nvPr/>
            </p:nvSpPr>
            <p:spPr>
              <a:xfrm>
                <a:off x="2378150" y="478054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50" name="任意多边形: 形状 2649">
                <a:extLst>
                  <a:ext uri="{FF2B5EF4-FFF2-40B4-BE49-F238E27FC236}">
                    <a16:creationId xmlns:a16="http://schemas.microsoft.com/office/drawing/2014/main" id="{CE972C5D-01A7-24BD-0EF3-D076C2526EEC}"/>
                  </a:ext>
                </a:extLst>
              </p:cNvPr>
              <p:cNvSpPr/>
              <p:nvPr/>
            </p:nvSpPr>
            <p:spPr>
              <a:xfrm>
                <a:off x="2287757" y="478054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51" name="任意多边形: 形状 2650">
                <a:extLst>
                  <a:ext uri="{FF2B5EF4-FFF2-40B4-BE49-F238E27FC236}">
                    <a16:creationId xmlns:a16="http://schemas.microsoft.com/office/drawing/2014/main" id="{5FA7F45E-E57F-1847-1EDF-15A4D4535476}"/>
                  </a:ext>
                </a:extLst>
              </p:cNvPr>
              <p:cNvSpPr/>
              <p:nvPr/>
            </p:nvSpPr>
            <p:spPr>
              <a:xfrm>
                <a:off x="2197347" y="478054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52" name="任意多边形: 形状 2651">
                <a:extLst>
                  <a:ext uri="{FF2B5EF4-FFF2-40B4-BE49-F238E27FC236}">
                    <a16:creationId xmlns:a16="http://schemas.microsoft.com/office/drawing/2014/main" id="{AEA90F80-F918-D968-15AE-3240EAE0C534}"/>
                  </a:ext>
                </a:extLst>
              </p:cNvPr>
              <p:cNvSpPr/>
              <p:nvPr/>
            </p:nvSpPr>
            <p:spPr>
              <a:xfrm>
                <a:off x="2106953" y="478054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53" name="任意多边形: 形状 2652">
                <a:extLst>
                  <a:ext uri="{FF2B5EF4-FFF2-40B4-BE49-F238E27FC236}">
                    <a16:creationId xmlns:a16="http://schemas.microsoft.com/office/drawing/2014/main" id="{764FAA5A-54EB-A24C-FC59-855F21301EED}"/>
                  </a:ext>
                </a:extLst>
              </p:cNvPr>
              <p:cNvSpPr/>
              <p:nvPr/>
            </p:nvSpPr>
            <p:spPr>
              <a:xfrm>
                <a:off x="2016543" y="478054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54" name="任意多边形: 形状 2653">
                <a:extLst>
                  <a:ext uri="{FF2B5EF4-FFF2-40B4-BE49-F238E27FC236}">
                    <a16:creationId xmlns:a16="http://schemas.microsoft.com/office/drawing/2014/main" id="{B5645578-C95B-8AA9-E1D7-C8D408EF01A4}"/>
                  </a:ext>
                </a:extLst>
              </p:cNvPr>
              <p:cNvSpPr/>
              <p:nvPr/>
            </p:nvSpPr>
            <p:spPr>
              <a:xfrm>
                <a:off x="1926149" y="478054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55" name="任意多边形: 形状 2654">
                <a:extLst>
                  <a:ext uri="{FF2B5EF4-FFF2-40B4-BE49-F238E27FC236}">
                    <a16:creationId xmlns:a16="http://schemas.microsoft.com/office/drawing/2014/main" id="{F0543ADD-BD4B-83FD-07CD-B2E121EC8214}"/>
                  </a:ext>
                </a:extLst>
              </p:cNvPr>
              <p:cNvSpPr/>
              <p:nvPr/>
            </p:nvSpPr>
            <p:spPr>
              <a:xfrm>
                <a:off x="1835739" y="478054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56" name="任意多边形: 形状 2655">
                <a:extLst>
                  <a:ext uri="{FF2B5EF4-FFF2-40B4-BE49-F238E27FC236}">
                    <a16:creationId xmlns:a16="http://schemas.microsoft.com/office/drawing/2014/main" id="{E0EA7C49-58F5-9494-A04D-D395EA4FD9CE}"/>
                  </a:ext>
                </a:extLst>
              </p:cNvPr>
              <p:cNvSpPr/>
              <p:nvPr/>
            </p:nvSpPr>
            <p:spPr>
              <a:xfrm>
                <a:off x="1745329" y="478054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57" name="任意多边形: 形状 2656">
                <a:extLst>
                  <a:ext uri="{FF2B5EF4-FFF2-40B4-BE49-F238E27FC236}">
                    <a16:creationId xmlns:a16="http://schemas.microsoft.com/office/drawing/2014/main" id="{20399267-7916-8DE4-4B23-82DFE8C28AFA}"/>
                  </a:ext>
                </a:extLst>
              </p:cNvPr>
              <p:cNvSpPr/>
              <p:nvPr/>
            </p:nvSpPr>
            <p:spPr>
              <a:xfrm>
                <a:off x="1654936" y="478054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58" name="任意多边形: 形状 2657">
                <a:extLst>
                  <a:ext uri="{FF2B5EF4-FFF2-40B4-BE49-F238E27FC236}">
                    <a16:creationId xmlns:a16="http://schemas.microsoft.com/office/drawing/2014/main" id="{07B0D574-96DD-5543-A93D-292183324DFC}"/>
                  </a:ext>
                </a:extLst>
              </p:cNvPr>
              <p:cNvSpPr/>
              <p:nvPr/>
            </p:nvSpPr>
            <p:spPr>
              <a:xfrm>
                <a:off x="1564525" y="478054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59" name="任意多边形: 形状 2658">
                <a:extLst>
                  <a:ext uri="{FF2B5EF4-FFF2-40B4-BE49-F238E27FC236}">
                    <a16:creationId xmlns:a16="http://schemas.microsoft.com/office/drawing/2014/main" id="{CA0E5D9B-2D27-3D51-600F-87071B4F1DC2}"/>
                  </a:ext>
                </a:extLst>
              </p:cNvPr>
              <p:cNvSpPr/>
              <p:nvPr/>
            </p:nvSpPr>
            <p:spPr>
              <a:xfrm>
                <a:off x="1474132" y="478054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60" name="任意多边形: 形状 2659">
                <a:extLst>
                  <a:ext uri="{FF2B5EF4-FFF2-40B4-BE49-F238E27FC236}">
                    <a16:creationId xmlns:a16="http://schemas.microsoft.com/office/drawing/2014/main" id="{5B847B41-ABCF-1D82-E5D9-1F40AEF393B3}"/>
                  </a:ext>
                </a:extLst>
              </p:cNvPr>
              <p:cNvSpPr/>
              <p:nvPr/>
            </p:nvSpPr>
            <p:spPr>
              <a:xfrm>
                <a:off x="4547811" y="487095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61" name="任意多边形: 形状 2660">
                <a:extLst>
                  <a:ext uri="{FF2B5EF4-FFF2-40B4-BE49-F238E27FC236}">
                    <a16:creationId xmlns:a16="http://schemas.microsoft.com/office/drawing/2014/main" id="{C9EE329D-3523-EFF2-77C0-8D52B9049CF0}"/>
                  </a:ext>
                </a:extLst>
              </p:cNvPr>
              <p:cNvSpPr/>
              <p:nvPr/>
            </p:nvSpPr>
            <p:spPr>
              <a:xfrm>
                <a:off x="4457418" y="487095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62" name="任意多边形: 形状 2661">
                <a:extLst>
                  <a:ext uri="{FF2B5EF4-FFF2-40B4-BE49-F238E27FC236}">
                    <a16:creationId xmlns:a16="http://schemas.microsoft.com/office/drawing/2014/main" id="{427CBA9D-48D2-EAD8-E869-2A1919CBA58E}"/>
                  </a:ext>
                </a:extLst>
              </p:cNvPr>
              <p:cNvSpPr/>
              <p:nvPr/>
            </p:nvSpPr>
            <p:spPr>
              <a:xfrm>
                <a:off x="4367008" y="487095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63" name="任意多边形: 形状 2662">
                <a:extLst>
                  <a:ext uri="{FF2B5EF4-FFF2-40B4-BE49-F238E27FC236}">
                    <a16:creationId xmlns:a16="http://schemas.microsoft.com/office/drawing/2014/main" id="{513BF300-F749-298F-E71D-44745D556193}"/>
                  </a:ext>
                </a:extLst>
              </p:cNvPr>
              <p:cNvSpPr/>
              <p:nvPr/>
            </p:nvSpPr>
            <p:spPr>
              <a:xfrm>
                <a:off x="4276614" y="487095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64" name="任意多边形: 形状 2663">
                <a:extLst>
                  <a:ext uri="{FF2B5EF4-FFF2-40B4-BE49-F238E27FC236}">
                    <a16:creationId xmlns:a16="http://schemas.microsoft.com/office/drawing/2014/main" id="{6FF7113D-A9E8-36B8-C16B-DF4C21A615B6}"/>
                  </a:ext>
                </a:extLst>
              </p:cNvPr>
              <p:cNvSpPr/>
              <p:nvPr/>
            </p:nvSpPr>
            <p:spPr>
              <a:xfrm>
                <a:off x="4186204" y="487095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65" name="任意多边形: 形状 2664">
                <a:extLst>
                  <a:ext uri="{FF2B5EF4-FFF2-40B4-BE49-F238E27FC236}">
                    <a16:creationId xmlns:a16="http://schemas.microsoft.com/office/drawing/2014/main" id="{6D273FD3-A0EE-0060-A3C0-C7795DCB481E}"/>
                  </a:ext>
                </a:extLst>
              </p:cNvPr>
              <p:cNvSpPr/>
              <p:nvPr/>
            </p:nvSpPr>
            <p:spPr>
              <a:xfrm>
                <a:off x="4095794" y="487095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66" name="任意多边形: 形状 2665">
                <a:extLst>
                  <a:ext uri="{FF2B5EF4-FFF2-40B4-BE49-F238E27FC236}">
                    <a16:creationId xmlns:a16="http://schemas.microsoft.com/office/drawing/2014/main" id="{82E5EF60-E291-21E7-3BED-B42B5B2E9F3F}"/>
                  </a:ext>
                </a:extLst>
              </p:cNvPr>
              <p:cNvSpPr/>
              <p:nvPr/>
            </p:nvSpPr>
            <p:spPr>
              <a:xfrm>
                <a:off x="3914990" y="487095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67" name="任意多边形: 形状 2666">
                <a:extLst>
                  <a:ext uri="{FF2B5EF4-FFF2-40B4-BE49-F238E27FC236}">
                    <a16:creationId xmlns:a16="http://schemas.microsoft.com/office/drawing/2014/main" id="{E2732710-6B97-9E84-109F-A0D079FAF4F8}"/>
                  </a:ext>
                </a:extLst>
              </p:cNvPr>
              <p:cNvSpPr/>
              <p:nvPr/>
            </p:nvSpPr>
            <p:spPr>
              <a:xfrm>
                <a:off x="3824597" y="487095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68" name="任意多边形: 形状 2667">
                <a:extLst>
                  <a:ext uri="{FF2B5EF4-FFF2-40B4-BE49-F238E27FC236}">
                    <a16:creationId xmlns:a16="http://schemas.microsoft.com/office/drawing/2014/main" id="{836F37F9-A2E0-6605-98C6-427958C6AF72}"/>
                  </a:ext>
                </a:extLst>
              </p:cNvPr>
              <p:cNvSpPr/>
              <p:nvPr/>
            </p:nvSpPr>
            <p:spPr>
              <a:xfrm>
                <a:off x="3734186" y="487095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69" name="任意多边形: 形状 2668">
                <a:extLst>
                  <a:ext uri="{FF2B5EF4-FFF2-40B4-BE49-F238E27FC236}">
                    <a16:creationId xmlns:a16="http://schemas.microsoft.com/office/drawing/2014/main" id="{F3F20A68-2445-D65E-AC07-004B2CFC2990}"/>
                  </a:ext>
                </a:extLst>
              </p:cNvPr>
              <p:cNvSpPr/>
              <p:nvPr/>
            </p:nvSpPr>
            <p:spPr>
              <a:xfrm>
                <a:off x="3643793" y="487095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70" name="任意多边形: 形状 2669">
                <a:extLst>
                  <a:ext uri="{FF2B5EF4-FFF2-40B4-BE49-F238E27FC236}">
                    <a16:creationId xmlns:a16="http://schemas.microsoft.com/office/drawing/2014/main" id="{2D814D98-A6AF-DD14-2205-5A54BF37A9E5}"/>
                  </a:ext>
                </a:extLst>
              </p:cNvPr>
              <p:cNvSpPr/>
              <p:nvPr/>
            </p:nvSpPr>
            <p:spPr>
              <a:xfrm>
                <a:off x="3553383" y="487095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71" name="任意多边形: 形状 2670">
                <a:extLst>
                  <a:ext uri="{FF2B5EF4-FFF2-40B4-BE49-F238E27FC236}">
                    <a16:creationId xmlns:a16="http://schemas.microsoft.com/office/drawing/2014/main" id="{DD00DD94-9B7E-7F87-D331-E718EDB34008}"/>
                  </a:ext>
                </a:extLst>
              </p:cNvPr>
              <p:cNvSpPr/>
              <p:nvPr/>
            </p:nvSpPr>
            <p:spPr>
              <a:xfrm>
                <a:off x="3462989" y="487095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72" name="任意多边形: 形状 2671">
                <a:extLst>
                  <a:ext uri="{FF2B5EF4-FFF2-40B4-BE49-F238E27FC236}">
                    <a16:creationId xmlns:a16="http://schemas.microsoft.com/office/drawing/2014/main" id="{27EE0AD0-ED08-110D-C137-12D2684A55E5}"/>
                  </a:ext>
                </a:extLst>
              </p:cNvPr>
              <p:cNvSpPr/>
              <p:nvPr/>
            </p:nvSpPr>
            <p:spPr>
              <a:xfrm>
                <a:off x="3372579" y="487095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73" name="任意多边形: 形状 2672">
                <a:extLst>
                  <a:ext uri="{FF2B5EF4-FFF2-40B4-BE49-F238E27FC236}">
                    <a16:creationId xmlns:a16="http://schemas.microsoft.com/office/drawing/2014/main" id="{9CE1DDBA-DF4B-F298-8467-D09B7B89B143}"/>
                  </a:ext>
                </a:extLst>
              </p:cNvPr>
              <p:cNvSpPr/>
              <p:nvPr/>
            </p:nvSpPr>
            <p:spPr>
              <a:xfrm>
                <a:off x="3282186" y="487095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74" name="任意多边形: 形状 2673">
                <a:extLst>
                  <a:ext uri="{FF2B5EF4-FFF2-40B4-BE49-F238E27FC236}">
                    <a16:creationId xmlns:a16="http://schemas.microsoft.com/office/drawing/2014/main" id="{4022FCCA-C108-A43A-A849-AD6EB2AA0AAC}"/>
                  </a:ext>
                </a:extLst>
              </p:cNvPr>
              <p:cNvSpPr/>
              <p:nvPr/>
            </p:nvSpPr>
            <p:spPr>
              <a:xfrm>
                <a:off x="3191775" y="487095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75" name="任意多边形: 形状 2674">
                <a:extLst>
                  <a:ext uri="{FF2B5EF4-FFF2-40B4-BE49-F238E27FC236}">
                    <a16:creationId xmlns:a16="http://schemas.microsoft.com/office/drawing/2014/main" id="{CFF866AF-C364-E66A-7740-56A5BB3534F1}"/>
                  </a:ext>
                </a:extLst>
              </p:cNvPr>
              <p:cNvSpPr/>
              <p:nvPr/>
            </p:nvSpPr>
            <p:spPr>
              <a:xfrm>
                <a:off x="3101382" y="487095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76" name="任意多边形: 形状 2675">
                <a:extLst>
                  <a:ext uri="{FF2B5EF4-FFF2-40B4-BE49-F238E27FC236}">
                    <a16:creationId xmlns:a16="http://schemas.microsoft.com/office/drawing/2014/main" id="{4A09E0F7-E204-993E-D6DC-17A05E6F27A1}"/>
                  </a:ext>
                </a:extLst>
              </p:cNvPr>
              <p:cNvSpPr/>
              <p:nvPr/>
            </p:nvSpPr>
            <p:spPr>
              <a:xfrm>
                <a:off x="3010972" y="487095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77" name="任意多边形: 形状 2676">
                <a:extLst>
                  <a:ext uri="{FF2B5EF4-FFF2-40B4-BE49-F238E27FC236}">
                    <a16:creationId xmlns:a16="http://schemas.microsoft.com/office/drawing/2014/main" id="{BD98B35F-D9FF-8AF3-D54A-E39B4592F252}"/>
                  </a:ext>
                </a:extLst>
              </p:cNvPr>
              <p:cNvSpPr/>
              <p:nvPr/>
            </p:nvSpPr>
            <p:spPr>
              <a:xfrm>
                <a:off x="2920561" y="487095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78" name="任意多边形: 形状 2677">
                <a:extLst>
                  <a:ext uri="{FF2B5EF4-FFF2-40B4-BE49-F238E27FC236}">
                    <a16:creationId xmlns:a16="http://schemas.microsoft.com/office/drawing/2014/main" id="{36E8B027-C687-2D3E-B508-EE2705E05CBC}"/>
                  </a:ext>
                </a:extLst>
              </p:cNvPr>
              <p:cNvSpPr/>
              <p:nvPr/>
            </p:nvSpPr>
            <p:spPr>
              <a:xfrm>
                <a:off x="2830168" y="487095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79" name="任意多边形: 形状 2678">
                <a:extLst>
                  <a:ext uri="{FF2B5EF4-FFF2-40B4-BE49-F238E27FC236}">
                    <a16:creationId xmlns:a16="http://schemas.microsoft.com/office/drawing/2014/main" id="{3AD13653-4B81-6D88-ECE6-B928529C92EC}"/>
                  </a:ext>
                </a:extLst>
              </p:cNvPr>
              <p:cNvSpPr/>
              <p:nvPr/>
            </p:nvSpPr>
            <p:spPr>
              <a:xfrm>
                <a:off x="2739758" y="487095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80" name="任意多边形: 形状 2679">
                <a:extLst>
                  <a:ext uri="{FF2B5EF4-FFF2-40B4-BE49-F238E27FC236}">
                    <a16:creationId xmlns:a16="http://schemas.microsoft.com/office/drawing/2014/main" id="{7509664B-0AFC-FB62-8577-5F7B80E346EF}"/>
                  </a:ext>
                </a:extLst>
              </p:cNvPr>
              <p:cNvSpPr/>
              <p:nvPr/>
            </p:nvSpPr>
            <p:spPr>
              <a:xfrm>
                <a:off x="2649364" y="487095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81" name="任意多边形: 形状 2680">
                <a:extLst>
                  <a:ext uri="{FF2B5EF4-FFF2-40B4-BE49-F238E27FC236}">
                    <a16:creationId xmlns:a16="http://schemas.microsoft.com/office/drawing/2014/main" id="{ABA0BB02-F1B9-5B84-1E30-74AD7C966107}"/>
                  </a:ext>
                </a:extLst>
              </p:cNvPr>
              <p:cNvSpPr/>
              <p:nvPr/>
            </p:nvSpPr>
            <p:spPr>
              <a:xfrm>
                <a:off x="2558954" y="487095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82" name="任意多边形: 形状 2681">
                <a:extLst>
                  <a:ext uri="{FF2B5EF4-FFF2-40B4-BE49-F238E27FC236}">
                    <a16:creationId xmlns:a16="http://schemas.microsoft.com/office/drawing/2014/main" id="{1BF1E3C5-11B4-00D3-4D28-38CF63034690}"/>
                  </a:ext>
                </a:extLst>
              </p:cNvPr>
              <p:cNvSpPr/>
              <p:nvPr/>
            </p:nvSpPr>
            <p:spPr>
              <a:xfrm>
                <a:off x="2468561" y="487095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83" name="任意多边形: 形状 2682">
                <a:extLst>
                  <a:ext uri="{FF2B5EF4-FFF2-40B4-BE49-F238E27FC236}">
                    <a16:creationId xmlns:a16="http://schemas.microsoft.com/office/drawing/2014/main" id="{FD2D6E6D-0C8E-B6C2-4012-F4518F77D482}"/>
                  </a:ext>
                </a:extLst>
              </p:cNvPr>
              <p:cNvSpPr/>
              <p:nvPr/>
            </p:nvSpPr>
            <p:spPr>
              <a:xfrm>
                <a:off x="2378150" y="487095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84" name="任意多边形: 形状 2683">
                <a:extLst>
                  <a:ext uri="{FF2B5EF4-FFF2-40B4-BE49-F238E27FC236}">
                    <a16:creationId xmlns:a16="http://schemas.microsoft.com/office/drawing/2014/main" id="{0A739716-84A2-B208-320B-E4FAFAF2B149}"/>
                  </a:ext>
                </a:extLst>
              </p:cNvPr>
              <p:cNvSpPr/>
              <p:nvPr/>
            </p:nvSpPr>
            <p:spPr>
              <a:xfrm>
                <a:off x="2287757" y="487095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85" name="任意多边形: 形状 2684">
                <a:extLst>
                  <a:ext uri="{FF2B5EF4-FFF2-40B4-BE49-F238E27FC236}">
                    <a16:creationId xmlns:a16="http://schemas.microsoft.com/office/drawing/2014/main" id="{CB3CEF54-D8F9-8AF9-4C34-8BC38F3B0A87}"/>
                  </a:ext>
                </a:extLst>
              </p:cNvPr>
              <p:cNvSpPr/>
              <p:nvPr/>
            </p:nvSpPr>
            <p:spPr>
              <a:xfrm>
                <a:off x="2197347" y="487095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86" name="任意多边形: 形状 2685">
                <a:extLst>
                  <a:ext uri="{FF2B5EF4-FFF2-40B4-BE49-F238E27FC236}">
                    <a16:creationId xmlns:a16="http://schemas.microsoft.com/office/drawing/2014/main" id="{7F2668C6-D5A0-091E-F1E7-2CCBEEF875C7}"/>
                  </a:ext>
                </a:extLst>
              </p:cNvPr>
              <p:cNvSpPr/>
              <p:nvPr/>
            </p:nvSpPr>
            <p:spPr>
              <a:xfrm>
                <a:off x="2106953" y="487095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87" name="任意多边形: 形状 2686">
                <a:extLst>
                  <a:ext uri="{FF2B5EF4-FFF2-40B4-BE49-F238E27FC236}">
                    <a16:creationId xmlns:a16="http://schemas.microsoft.com/office/drawing/2014/main" id="{BEB61185-56AE-B795-8390-CB3093DAC075}"/>
                  </a:ext>
                </a:extLst>
              </p:cNvPr>
              <p:cNvSpPr/>
              <p:nvPr/>
            </p:nvSpPr>
            <p:spPr>
              <a:xfrm>
                <a:off x="2016543" y="487095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88" name="任意多边形: 形状 2687">
                <a:extLst>
                  <a:ext uri="{FF2B5EF4-FFF2-40B4-BE49-F238E27FC236}">
                    <a16:creationId xmlns:a16="http://schemas.microsoft.com/office/drawing/2014/main" id="{451C6C37-5BB2-B002-BF6F-81BF93587A6D}"/>
                  </a:ext>
                </a:extLst>
              </p:cNvPr>
              <p:cNvSpPr/>
              <p:nvPr/>
            </p:nvSpPr>
            <p:spPr>
              <a:xfrm>
                <a:off x="1926149" y="487095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89" name="任意多边形: 形状 2688">
                <a:extLst>
                  <a:ext uri="{FF2B5EF4-FFF2-40B4-BE49-F238E27FC236}">
                    <a16:creationId xmlns:a16="http://schemas.microsoft.com/office/drawing/2014/main" id="{43DC5A31-83EA-B9C8-E03A-94C940E46957}"/>
                  </a:ext>
                </a:extLst>
              </p:cNvPr>
              <p:cNvSpPr/>
              <p:nvPr/>
            </p:nvSpPr>
            <p:spPr>
              <a:xfrm>
                <a:off x="1835739" y="487095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90" name="任意多边形: 形状 2689">
                <a:extLst>
                  <a:ext uri="{FF2B5EF4-FFF2-40B4-BE49-F238E27FC236}">
                    <a16:creationId xmlns:a16="http://schemas.microsoft.com/office/drawing/2014/main" id="{8AF7654F-E3F6-992B-591B-D08C1101FFFD}"/>
                  </a:ext>
                </a:extLst>
              </p:cNvPr>
              <p:cNvSpPr/>
              <p:nvPr/>
            </p:nvSpPr>
            <p:spPr>
              <a:xfrm>
                <a:off x="1745329" y="487095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91" name="任意多边形: 形状 2690">
                <a:extLst>
                  <a:ext uri="{FF2B5EF4-FFF2-40B4-BE49-F238E27FC236}">
                    <a16:creationId xmlns:a16="http://schemas.microsoft.com/office/drawing/2014/main" id="{373047AF-C87B-4B03-64CC-A8237D0F0DDB}"/>
                  </a:ext>
                </a:extLst>
              </p:cNvPr>
              <p:cNvSpPr/>
              <p:nvPr/>
            </p:nvSpPr>
            <p:spPr>
              <a:xfrm>
                <a:off x="1654936" y="487095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92" name="任意多边形: 形状 2691">
                <a:extLst>
                  <a:ext uri="{FF2B5EF4-FFF2-40B4-BE49-F238E27FC236}">
                    <a16:creationId xmlns:a16="http://schemas.microsoft.com/office/drawing/2014/main" id="{FBF71ED2-9DAA-417B-CE59-C7725A611DA0}"/>
                  </a:ext>
                </a:extLst>
              </p:cNvPr>
              <p:cNvSpPr/>
              <p:nvPr/>
            </p:nvSpPr>
            <p:spPr>
              <a:xfrm>
                <a:off x="1564525" y="487095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93" name="任意多边形: 形状 2692">
                <a:extLst>
                  <a:ext uri="{FF2B5EF4-FFF2-40B4-BE49-F238E27FC236}">
                    <a16:creationId xmlns:a16="http://schemas.microsoft.com/office/drawing/2014/main" id="{309EF475-D9C8-D5E0-E65A-26D99DA9E5EC}"/>
                  </a:ext>
                </a:extLst>
              </p:cNvPr>
              <p:cNvSpPr/>
              <p:nvPr/>
            </p:nvSpPr>
            <p:spPr>
              <a:xfrm>
                <a:off x="4547811" y="496136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94" name="任意多边形: 形状 2693">
                <a:extLst>
                  <a:ext uri="{FF2B5EF4-FFF2-40B4-BE49-F238E27FC236}">
                    <a16:creationId xmlns:a16="http://schemas.microsoft.com/office/drawing/2014/main" id="{3EEC3054-13BE-DCD6-6442-46FE684D1D79}"/>
                  </a:ext>
                </a:extLst>
              </p:cNvPr>
              <p:cNvSpPr/>
              <p:nvPr/>
            </p:nvSpPr>
            <p:spPr>
              <a:xfrm>
                <a:off x="4457418" y="496136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95" name="任意多边形: 形状 2694">
                <a:extLst>
                  <a:ext uri="{FF2B5EF4-FFF2-40B4-BE49-F238E27FC236}">
                    <a16:creationId xmlns:a16="http://schemas.microsoft.com/office/drawing/2014/main" id="{3CD9074F-1F4E-5B1D-D5C8-2E86D6CC9018}"/>
                  </a:ext>
                </a:extLst>
              </p:cNvPr>
              <p:cNvSpPr/>
              <p:nvPr/>
            </p:nvSpPr>
            <p:spPr>
              <a:xfrm>
                <a:off x="4367008" y="496136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96" name="任意多边形: 形状 2695">
                <a:extLst>
                  <a:ext uri="{FF2B5EF4-FFF2-40B4-BE49-F238E27FC236}">
                    <a16:creationId xmlns:a16="http://schemas.microsoft.com/office/drawing/2014/main" id="{CC21EE2A-8445-41E4-13C1-504BE0F6F731}"/>
                  </a:ext>
                </a:extLst>
              </p:cNvPr>
              <p:cNvSpPr/>
              <p:nvPr/>
            </p:nvSpPr>
            <p:spPr>
              <a:xfrm>
                <a:off x="4276614" y="496136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97" name="任意多边形: 形状 2696">
                <a:extLst>
                  <a:ext uri="{FF2B5EF4-FFF2-40B4-BE49-F238E27FC236}">
                    <a16:creationId xmlns:a16="http://schemas.microsoft.com/office/drawing/2014/main" id="{B9B7C4ED-7DF9-4622-A22A-807EC5598B66}"/>
                  </a:ext>
                </a:extLst>
              </p:cNvPr>
              <p:cNvSpPr/>
              <p:nvPr/>
            </p:nvSpPr>
            <p:spPr>
              <a:xfrm>
                <a:off x="4186204" y="496136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98" name="任意多边形: 形状 2697">
                <a:extLst>
                  <a:ext uri="{FF2B5EF4-FFF2-40B4-BE49-F238E27FC236}">
                    <a16:creationId xmlns:a16="http://schemas.microsoft.com/office/drawing/2014/main" id="{81B7A68C-0D8C-E38D-FF61-C117322A2FF8}"/>
                  </a:ext>
                </a:extLst>
              </p:cNvPr>
              <p:cNvSpPr/>
              <p:nvPr/>
            </p:nvSpPr>
            <p:spPr>
              <a:xfrm>
                <a:off x="4095794" y="496136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99" name="任意多边形: 形状 2698">
                <a:extLst>
                  <a:ext uri="{FF2B5EF4-FFF2-40B4-BE49-F238E27FC236}">
                    <a16:creationId xmlns:a16="http://schemas.microsoft.com/office/drawing/2014/main" id="{F94DCFB8-7807-0E47-0D02-BE7CC1F6FF21}"/>
                  </a:ext>
                </a:extLst>
              </p:cNvPr>
              <p:cNvSpPr/>
              <p:nvPr/>
            </p:nvSpPr>
            <p:spPr>
              <a:xfrm>
                <a:off x="4005400" y="496136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00" name="任意多边形: 形状 2699">
                <a:extLst>
                  <a:ext uri="{FF2B5EF4-FFF2-40B4-BE49-F238E27FC236}">
                    <a16:creationId xmlns:a16="http://schemas.microsoft.com/office/drawing/2014/main" id="{8BDA2613-1B52-2CB2-6A6A-40D87CED1ED9}"/>
                  </a:ext>
                </a:extLst>
              </p:cNvPr>
              <p:cNvSpPr/>
              <p:nvPr/>
            </p:nvSpPr>
            <p:spPr>
              <a:xfrm>
                <a:off x="3914990" y="496136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01" name="任意多边形: 形状 2700">
                <a:extLst>
                  <a:ext uri="{FF2B5EF4-FFF2-40B4-BE49-F238E27FC236}">
                    <a16:creationId xmlns:a16="http://schemas.microsoft.com/office/drawing/2014/main" id="{292D153E-75C8-74C5-58F4-3BFD87E1877C}"/>
                  </a:ext>
                </a:extLst>
              </p:cNvPr>
              <p:cNvSpPr/>
              <p:nvPr/>
            </p:nvSpPr>
            <p:spPr>
              <a:xfrm>
                <a:off x="3824597" y="496136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02" name="任意多边形: 形状 2701">
                <a:extLst>
                  <a:ext uri="{FF2B5EF4-FFF2-40B4-BE49-F238E27FC236}">
                    <a16:creationId xmlns:a16="http://schemas.microsoft.com/office/drawing/2014/main" id="{42AA89AA-1CCA-5791-C1E7-AC3D5B891E08}"/>
                  </a:ext>
                </a:extLst>
              </p:cNvPr>
              <p:cNvSpPr/>
              <p:nvPr/>
            </p:nvSpPr>
            <p:spPr>
              <a:xfrm>
                <a:off x="3734186" y="496136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03" name="任意多边形: 形状 2702">
                <a:extLst>
                  <a:ext uri="{FF2B5EF4-FFF2-40B4-BE49-F238E27FC236}">
                    <a16:creationId xmlns:a16="http://schemas.microsoft.com/office/drawing/2014/main" id="{6333CB7D-4F43-70E9-1C24-673F19F1C977}"/>
                  </a:ext>
                </a:extLst>
              </p:cNvPr>
              <p:cNvSpPr/>
              <p:nvPr/>
            </p:nvSpPr>
            <p:spPr>
              <a:xfrm>
                <a:off x="3643793" y="496136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04" name="任意多边形: 形状 2703">
                <a:extLst>
                  <a:ext uri="{FF2B5EF4-FFF2-40B4-BE49-F238E27FC236}">
                    <a16:creationId xmlns:a16="http://schemas.microsoft.com/office/drawing/2014/main" id="{ED3226DE-C2FF-84C9-BFB0-E3661B88B85B}"/>
                  </a:ext>
                </a:extLst>
              </p:cNvPr>
              <p:cNvSpPr/>
              <p:nvPr/>
            </p:nvSpPr>
            <p:spPr>
              <a:xfrm>
                <a:off x="3553383" y="496136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05" name="任意多边形: 形状 2704">
                <a:extLst>
                  <a:ext uri="{FF2B5EF4-FFF2-40B4-BE49-F238E27FC236}">
                    <a16:creationId xmlns:a16="http://schemas.microsoft.com/office/drawing/2014/main" id="{CB7B2BB7-A330-A6A0-A084-8983204E6FF9}"/>
                  </a:ext>
                </a:extLst>
              </p:cNvPr>
              <p:cNvSpPr/>
              <p:nvPr/>
            </p:nvSpPr>
            <p:spPr>
              <a:xfrm>
                <a:off x="3462989" y="496136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06" name="任意多边形: 形状 2705">
                <a:extLst>
                  <a:ext uri="{FF2B5EF4-FFF2-40B4-BE49-F238E27FC236}">
                    <a16:creationId xmlns:a16="http://schemas.microsoft.com/office/drawing/2014/main" id="{46EA5AEF-9EE8-8217-CD0D-1950FB8CB82E}"/>
                  </a:ext>
                </a:extLst>
              </p:cNvPr>
              <p:cNvSpPr/>
              <p:nvPr/>
            </p:nvSpPr>
            <p:spPr>
              <a:xfrm>
                <a:off x="3372579" y="496136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07" name="任意多边形: 形状 2706">
                <a:extLst>
                  <a:ext uri="{FF2B5EF4-FFF2-40B4-BE49-F238E27FC236}">
                    <a16:creationId xmlns:a16="http://schemas.microsoft.com/office/drawing/2014/main" id="{18C3B5B1-D1B9-1D47-6066-C8201F44B65E}"/>
                  </a:ext>
                </a:extLst>
              </p:cNvPr>
              <p:cNvSpPr/>
              <p:nvPr/>
            </p:nvSpPr>
            <p:spPr>
              <a:xfrm>
                <a:off x="3282186" y="496136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08" name="任意多边形: 形状 2707">
                <a:extLst>
                  <a:ext uri="{FF2B5EF4-FFF2-40B4-BE49-F238E27FC236}">
                    <a16:creationId xmlns:a16="http://schemas.microsoft.com/office/drawing/2014/main" id="{6CF05A13-5F82-B0F8-E7DE-B5B49B2F09EA}"/>
                  </a:ext>
                </a:extLst>
              </p:cNvPr>
              <p:cNvSpPr/>
              <p:nvPr/>
            </p:nvSpPr>
            <p:spPr>
              <a:xfrm>
                <a:off x="3191775" y="496136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09" name="任意多边形: 形状 2708">
                <a:extLst>
                  <a:ext uri="{FF2B5EF4-FFF2-40B4-BE49-F238E27FC236}">
                    <a16:creationId xmlns:a16="http://schemas.microsoft.com/office/drawing/2014/main" id="{86E40619-334A-D064-4132-434740E833BB}"/>
                  </a:ext>
                </a:extLst>
              </p:cNvPr>
              <p:cNvSpPr/>
              <p:nvPr/>
            </p:nvSpPr>
            <p:spPr>
              <a:xfrm>
                <a:off x="3101382" y="496136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10" name="任意多边形: 形状 2709">
                <a:extLst>
                  <a:ext uri="{FF2B5EF4-FFF2-40B4-BE49-F238E27FC236}">
                    <a16:creationId xmlns:a16="http://schemas.microsoft.com/office/drawing/2014/main" id="{32B8936F-D701-98F0-942C-D33226EBFF0C}"/>
                  </a:ext>
                </a:extLst>
              </p:cNvPr>
              <p:cNvSpPr/>
              <p:nvPr/>
            </p:nvSpPr>
            <p:spPr>
              <a:xfrm>
                <a:off x="3010972" y="496136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11" name="任意多边形: 形状 2710">
                <a:extLst>
                  <a:ext uri="{FF2B5EF4-FFF2-40B4-BE49-F238E27FC236}">
                    <a16:creationId xmlns:a16="http://schemas.microsoft.com/office/drawing/2014/main" id="{6387A6FB-6001-59E2-2FAE-E3FF436B1B25}"/>
                  </a:ext>
                </a:extLst>
              </p:cNvPr>
              <p:cNvSpPr/>
              <p:nvPr/>
            </p:nvSpPr>
            <p:spPr>
              <a:xfrm>
                <a:off x="2920561" y="496136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12" name="任意多边形: 形状 2711">
                <a:extLst>
                  <a:ext uri="{FF2B5EF4-FFF2-40B4-BE49-F238E27FC236}">
                    <a16:creationId xmlns:a16="http://schemas.microsoft.com/office/drawing/2014/main" id="{C38F7036-02C9-1C92-8229-3FD6FE391F99}"/>
                  </a:ext>
                </a:extLst>
              </p:cNvPr>
              <p:cNvSpPr/>
              <p:nvPr/>
            </p:nvSpPr>
            <p:spPr>
              <a:xfrm>
                <a:off x="2830168" y="496136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13" name="任意多边形: 形状 2712">
                <a:extLst>
                  <a:ext uri="{FF2B5EF4-FFF2-40B4-BE49-F238E27FC236}">
                    <a16:creationId xmlns:a16="http://schemas.microsoft.com/office/drawing/2014/main" id="{A849495C-275E-9CD2-197B-BBEB7F283ED6}"/>
                  </a:ext>
                </a:extLst>
              </p:cNvPr>
              <p:cNvSpPr/>
              <p:nvPr/>
            </p:nvSpPr>
            <p:spPr>
              <a:xfrm>
                <a:off x="2739758" y="496136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14" name="任意多边形: 形状 2713">
                <a:extLst>
                  <a:ext uri="{FF2B5EF4-FFF2-40B4-BE49-F238E27FC236}">
                    <a16:creationId xmlns:a16="http://schemas.microsoft.com/office/drawing/2014/main" id="{6026FA38-0238-1863-6557-5AA9AD6D830D}"/>
                  </a:ext>
                </a:extLst>
              </p:cNvPr>
              <p:cNvSpPr/>
              <p:nvPr/>
            </p:nvSpPr>
            <p:spPr>
              <a:xfrm>
                <a:off x="2378150" y="496136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15" name="任意多边形: 形状 2714">
                <a:extLst>
                  <a:ext uri="{FF2B5EF4-FFF2-40B4-BE49-F238E27FC236}">
                    <a16:creationId xmlns:a16="http://schemas.microsoft.com/office/drawing/2014/main" id="{DE23A87E-8CF8-CBAC-1FDB-B3C205426808}"/>
                  </a:ext>
                </a:extLst>
              </p:cNvPr>
              <p:cNvSpPr/>
              <p:nvPr/>
            </p:nvSpPr>
            <p:spPr>
              <a:xfrm>
                <a:off x="2287757" y="496136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16" name="任意多边形: 形状 2715">
                <a:extLst>
                  <a:ext uri="{FF2B5EF4-FFF2-40B4-BE49-F238E27FC236}">
                    <a16:creationId xmlns:a16="http://schemas.microsoft.com/office/drawing/2014/main" id="{E9A0CAC8-0EE6-E4EB-4F97-F05D919584AB}"/>
                  </a:ext>
                </a:extLst>
              </p:cNvPr>
              <p:cNvSpPr/>
              <p:nvPr/>
            </p:nvSpPr>
            <p:spPr>
              <a:xfrm>
                <a:off x="2197347" y="496136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17" name="任意多边形: 形状 2716">
                <a:extLst>
                  <a:ext uri="{FF2B5EF4-FFF2-40B4-BE49-F238E27FC236}">
                    <a16:creationId xmlns:a16="http://schemas.microsoft.com/office/drawing/2014/main" id="{003DFB14-818D-3932-8BFA-3C03F3D1EBB8}"/>
                  </a:ext>
                </a:extLst>
              </p:cNvPr>
              <p:cNvSpPr/>
              <p:nvPr/>
            </p:nvSpPr>
            <p:spPr>
              <a:xfrm>
                <a:off x="2106953" y="496136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18" name="任意多边形: 形状 2717">
                <a:extLst>
                  <a:ext uri="{FF2B5EF4-FFF2-40B4-BE49-F238E27FC236}">
                    <a16:creationId xmlns:a16="http://schemas.microsoft.com/office/drawing/2014/main" id="{5A811A73-CC7A-AFB5-918E-F2FEC15DEC6F}"/>
                  </a:ext>
                </a:extLst>
              </p:cNvPr>
              <p:cNvSpPr/>
              <p:nvPr/>
            </p:nvSpPr>
            <p:spPr>
              <a:xfrm>
                <a:off x="2016543" y="496136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19" name="任意多边形: 形状 2718">
                <a:extLst>
                  <a:ext uri="{FF2B5EF4-FFF2-40B4-BE49-F238E27FC236}">
                    <a16:creationId xmlns:a16="http://schemas.microsoft.com/office/drawing/2014/main" id="{B7B418EA-1306-428A-09AC-6FBDB8DE66E3}"/>
                  </a:ext>
                </a:extLst>
              </p:cNvPr>
              <p:cNvSpPr/>
              <p:nvPr/>
            </p:nvSpPr>
            <p:spPr>
              <a:xfrm>
                <a:off x="1926149" y="496136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20" name="任意多边形: 形状 2719">
                <a:extLst>
                  <a:ext uri="{FF2B5EF4-FFF2-40B4-BE49-F238E27FC236}">
                    <a16:creationId xmlns:a16="http://schemas.microsoft.com/office/drawing/2014/main" id="{2D864BC0-8925-3736-F494-CB0259EA2C46}"/>
                  </a:ext>
                </a:extLst>
              </p:cNvPr>
              <p:cNvSpPr/>
              <p:nvPr/>
            </p:nvSpPr>
            <p:spPr>
              <a:xfrm>
                <a:off x="1835739" y="496136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21" name="任意多边形: 形状 2720">
                <a:extLst>
                  <a:ext uri="{FF2B5EF4-FFF2-40B4-BE49-F238E27FC236}">
                    <a16:creationId xmlns:a16="http://schemas.microsoft.com/office/drawing/2014/main" id="{85EC0ED8-49BE-3EF0-8124-E8B5A1138F41}"/>
                  </a:ext>
                </a:extLst>
              </p:cNvPr>
              <p:cNvSpPr/>
              <p:nvPr/>
            </p:nvSpPr>
            <p:spPr>
              <a:xfrm>
                <a:off x="1745329" y="496136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22" name="任意多边形: 形状 2721">
                <a:extLst>
                  <a:ext uri="{FF2B5EF4-FFF2-40B4-BE49-F238E27FC236}">
                    <a16:creationId xmlns:a16="http://schemas.microsoft.com/office/drawing/2014/main" id="{70081E82-91D7-24F3-2019-4336F739EDFB}"/>
                  </a:ext>
                </a:extLst>
              </p:cNvPr>
              <p:cNvSpPr/>
              <p:nvPr/>
            </p:nvSpPr>
            <p:spPr>
              <a:xfrm>
                <a:off x="4547811" y="5051763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23" name="任意多边形: 形状 2722">
                <a:extLst>
                  <a:ext uri="{FF2B5EF4-FFF2-40B4-BE49-F238E27FC236}">
                    <a16:creationId xmlns:a16="http://schemas.microsoft.com/office/drawing/2014/main" id="{C5EF5568-D18A-2791-9023-9E5178A84D41}"/>
                  </a:ext>
                </a:extLst>
              </p:cNvPr>
              <p:cNvSpPr/>
              <p:nvPr/>
            </p:nvSpPr>
            <p:spPr>
              <a:xfrm>
                <a:off x="4457418" y="505176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24" name="任意多边形: 形状 2723">
                <a:extLst>
                  <a:ext uri="{FF2B5EF4-FFF2-40B4-BE49-F238E27FC236}">
                    <a16:creationId xmlns:a16="http://schemas.microsoft.com/office/drawing/2014/main" id="{5C072FFE-675A-A587-5225-B97DAA863A9A}"/>
                  </a:ext>
                </a:extLst>
              </p:cNvPr>
              <p:cNvSpPr/>
              <p:nvPr/>
            </p:nvSpPr>
            <p:spPr>
              <a:xfrm>
                <a:off x="4367008" y="5051763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25" name="任意多边形: 形状 2724">
                <a:extLst>
                  <a:ext uri="{FF2B5EF4-FFF2-40B4-BE49-F238E27FC236}">
                    <a16:creationId xmlns:a16="http://schemas.microsoft.com/office/drawing/2014/main" id="{6A9A7E2E-BF32-0CEB-52BB-8550163EFFE9}"/>
                  </a:ext>
                </a:extLst>
              </p:cNvPr>
              <p:cNvSpPr/>
              <p:nvPr/>
            </p:nvSpPr>
            <p:spPr>
              <a:xfrm>
                <a:off x="4276614" y="505176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26" name="任意多边形: 形状 2725">
                <a:extLst>
                  <a:ext uri="{FF2B5EF4-FFF2-40B4-BE49-F238E27FC236}">
                    <a16:creationId xmlns:a16="http://schemas.microsoft.com/office/drawing/2014/main" id="{4942A153-889C-06DF-4045-8B006A9FA81D}"/>
                  </a:ext>
                </a:extLst>
              </p:cNvPr>
              <p:cNvSpPr/>
              <p:nvPr/>
            </p:nvSpPr>
            <p:spPr>
              <a:xfrm>
                <a:off x="4186204" y="5051763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27" name="任意多边形: 形状 2726">
                <a:extLst>
                  <a:ext uri="{FF2B5EF4-FFF2-40B4-BE49-F238E27FC236}">
                    <a16:creationId xmlns:a16="http://schemas.microsoft.com/office/drawing/2014/main" id="{C801DF99-64D5-FF80-61E0-96BC6AAB431B}"/>
                  </a:ext>
                </a:extLst>
              </p:cNvPr>
              <p:cNvSpPr/>
              <p:nvPr/>
            </p:nvSpPr>
            <p:spPr>
              <a:xfrm>
                <a:off x="4095794" y="505176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28" name="任意多边形: 形状 2727">
                <a:extLst>
                  <a:ext uri="{FF2B5EF4-FFF2-40B4-BE49-F238E27FC236}">
                    <a16:creationId xmlns:a16="http://schemas.microsoft.com/office/drawing/2014/main" id="{9FD71329-37A4-3C1A-8DDD-8AB3918BF0B5}"/>
                  </a:ext>
                </a:extLst>
              </p:cNvPr>
              <p:cNvSpPr/>
              <p:nvPr/>
            </p:nvSpPr>
            <p:spPr>
              <a:xfrm>
                <a:off x="4005400" y="5051763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29" name="任意多边形: 形状 2728">
                <a:extLst>
                  <a:ext uri="{FF2B5EF4-FFF2-40B4-BE49-F238E27FC236}">
                    <a16:creationId xmlns:a16="http://schemas.microsoft.com/office/drawing/2014/main" id="{A240678A-F883-91BC-7EC8-FABE2191870D}"/>
                  </a:ext>
                </a:extLst>
              </p:cNvPr>
              <p:cNvSpPr/>
              <p:nvPr/>
            </p:nvSpPr>
            <p:spPr>
              <a:xfrm>
                <a:off x="3914990" y="5051763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30" name="任意多边形: 形状 2729">
                <a:extLst>
                  <a:ext uri="{FF2B5EF4-FFF2-40B4-BE49-F238E27FC236}">
                    <a16:creationId xmlns:a16="http://schemas.microsoft.com/office/drawing/2014/main" id="{9774989B-A99E-C38B-E1C2-EBBA512B1588}"/>
                  </a:ext>
                </a:extLst>
              </p:cNvPr>
              <p:cNvSpPr/>
              <p:nvPr/>
            </p:nvSpPr>
            <p:spPr>
              <a:xfrm>
                <a:off x="3824597" y="505176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31" name="任意多边形: 形状 2730">
                <a:extLst>
                  <a:ext uri="{FF2B5EF4-FFF2-40B4-BE49-F238E27FC236}">
                    <a16:creationId xmlns:a16="http://schemas.microsoft.com/office/drawing/2014/main" id="{4FE1B7B2-3C26-AB8B-E989-AE8EF15CACCF}"/>
                  </a:ext>
                </a:extLst>
              </p:cNvPr>
              <p:cNvSpPr/>
              <p:nvPr/>
            </p:nvSpPr>
            <p:spPr>
              <a:xfrm>
                <a:off x="3734186" y="505176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32" name="任意多边形: 形状 2731">
                <a:extLst>
                  <a:ext uri="{FF2B5EF4-FFF2-40B4-BE49-F238E27FC236}">
                    <a16:creationId xmlns:a16="http://schemas.microsoft.com/office/drawing/2014/main" id="{199086E1-8E2D-33C5-E775-448B401E01B1}"/>
                  </a:ext>
                </a:extLst>
              </p:cNvPr>
              <p:cNvSpPr/>
              <p:nvPr/>
            </p:nvSpPr>
            <p:spPr>
              <a:xfrm>
                <a:off x="3643793" y="505176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33" name="任意多边形: 形状 2732">
                <a:extLst>
                  <a:ext uri="{FF2B5EF4-FFF2-40B4-BE49-F238E27FC236}">
                    <a16:creationId xmlns:a16="http://schemas.microsoft.com/office/drawing/2014/main" id="{65870556-E0DF-76ED-82A5-FB4CF4BE6FC5}"/>
                  </a:ext>
                </a:extLst>
              </p:cNvPr>
              <p:cNvSpPr/>
              <p:nvPr/>
            </p:nvSpPr>
            <p:spPr>
              <a:xfrm>
                <a:off x="3553383" y="505176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34" name="任意多边形: 形状 2733">
                <a:extLst>
                  <a:ext uri="{FF2B5EF4-FFF2-40B4-BE49-F238E27FC236}">
                    <a16:creationId xmlns:a16="http://schemas.microsoft.com/office/drawing/2014/main" id="{F0C674E3-B9EF-A05C-B06C-70E52B76ADD1}"/>
                  </a:ext>
                </a:extLst>
              </p:cNvPr>
              <p:cNvSpPr/>
              <p:nvPr/>
            </p:nvSpPr>
            <p:spPr>
              <a:xfrm>
                <a:off x="3462989" y="505176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35" name="任意多边形: 形状 2734">
                <a:extLst>
                  <a:ext uri="{FF2B5EF4-FFF2-40B4-BE49-F238E27FC236}">
                    <a16:creationId xmlns:a16="http://schemas.microsoft.com/office/drawing/2014/main" id="{91B49EBD-9FAC-AB20-238D-772D072DFE4F}"/>
                  </a:ext>
                </a:extLst>
              </p:cNvPr>
              <p:cNvSpPr/>
              <p:nvPr/>
            </p:nvSpPr>
            <p:spPr>
              <a:xfrm>
                <a:off x="3372579" y="5051763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36" name="任意多边形: 形状 2735">
                <a:extLst>
                  <a:ext uri="{FF2B5EF4-FFF2-40B4-BE49-F238E27FC236}">
                    <a16:creationId xmlns:a16="http://schemas.microsoft.com/office/drawing/2014/main" id="{473AD0FA-E1A0-5244-ECC0-E0022C2535A6}"/>
                  </a:ext>
                </a:extLst>
              </p:cNvPr>
              <p:cNvSpPr/>
              <p:nvPr/>
            </p:nvSpPr>
            <p:spPr>
              <a:xfrm>
                <a:off x="3282186" y="5051763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37" name="任意多边形: 形状 2736">
                <a:extLst>
                  <a:ext uri="{FF2B5EF4-FFF2-40B4-BE49-F238E27FC236}">
                    <a16:creationId xmlns:a16="http://schemas.microsoft.com/office/drawing/2014/main" id="{1E775A7E-985F-3AD2-5896-725B59CB648C}"/>
                  </a:ext>
                </a:extLst>
              </p:cNvPr>
              <p:cNvSpPr/>
              <p:nvPr/>
            </p:nvSpPr>
            <p:spPr>
              <a:xfrm>
                <a:off x="3191775" y="505176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38" name="任意多边形: 形状 2737">
                <a:extLst>
                  <a:ext uri="{FF2B5EF4-FFF2-40B4-BE49-F238E27FC236}">
                    <a16:creationId xmlns:a16="http://schemas.microsoft.com/office/drawing/2014/main" id="{062D7926-363A-BA12-9089-DB2F184D0190}"/>
                  </a:ext>
                </a:extLst>
              </p:cNvPr>
              <p:cNvSpPr/>
              <p:nvPr/>
            </p:nvSpPr>
            <p:spPr>
              <a:xfrm>
                <a:off x="3101382" y="505176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39" name="任意多边形: 形状 2738">
                <a:extLst>
                  <a:ext uri="{FF2B5EF4-FFF2-40B4-BE49-F238E27FC236}">
                    <a16:creationId xmlns:a16="http://schemas.microsoft.com/office/drawing/2014/main" id="{150370B6-1DE5-31B1-964E-586701A71BC3}"/>
                  </a:ext>
                </a:extLst>
              </p:cNvPr>
              <p:cNvSpPr/>
              <p:nvPr/>
            </p:nvSpPr>
            <p:spPr>
              <a:xfrm>
                <a:off x="3010972" y="505176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40" name="任意多边形: 形状 2739">
                <a:extLst>
                  <a:ext uri="{FF2B5EF4-FFF2-40B4-BE49-F238E27FC236}">
                    <a16:creationId xmlns:a16="http://schemas.microsoft.com/office/drawing/2014/main" id="{827C281E-F351-A52A-B92E-F73609358E73}"/>
                  </a:ext>
                </a:extLst>
              </p:cNvPr>
              <p:cNvSpPr/>
              <p:nvPr/>
            </p:nvSpPr>
            <p:spPr>
              <a:xfrm>
                <a:off x="2920561" y="505176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41" name="任意多边形: 形状 2740">
                <a:extLst>
                  <a:ext uri="{FF2B5EF4-FFF2-40B4-BE49-F238E27FC236}">
                    <a16:creationId xmlns:a16="http://schemas.microsoft.com/office/drawing/2014/main" id="{4917E379-C720-1202-72C4-3709ECFE05C7}"/>
                  </a:ext>
                </a:extLst>
              </p:cNvPr>
              <p:cNvSpPr/>
              <p:nvPr/>
            </p:nvSpPr>
            <p:spPr>
              <a:xfrm>
                <a:off x="2287757" y="5051763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42" name="任意多边形: 形状 2741">
                <a:extLst>
                  <a:ext uri="{FF2B5EF4-FFF2-40B4-BE49-F238E27FC236}">
                    <a16:creationId xmlns:a16="http://schemas.microsoft.com/office/drawing/2014/main" id="{9E41B4ED-1EFA-B2BA-F119-EE3DFA0FDCBD}"/>
                  </a:ext>
                </a:extLst>
              </p:cNvPr>
              <p:cNvSpPr/>
              <p:nvPr/>
            </p:nvSpPr>
            <p:spPr>
              <a:xfrm>
                <a:off x="2197347" y="505176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43" name="任意多边形: 形状 2742">
                <a:extLst>
                  <a:ext uri="{FF2B5EF4-FFF2-40B4-BE49-F238E27FC236}">
                    <a16:creationId xmlns:a16="http://schemas.microsoft.com/office/drawing/2014/main" id="{9BBED405-3FCD-3518-933A-E4A7F1F4B130}"/>
                  </a:ext>
                </a:extLst>
              </p:cNvPr>
              <p:cNvSpPr/>
              <p:nvPr/>
            </p:nvSpPr>
            <p:spPr>
              <a:xfrm>
                <a:off x="1926149" y="505176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44" name="任意多边形: 形状 2743">
                <a:extLst>
                  <a:ext uri="{FF2B5EF4-FFF2-40B4-BE49-F238E27FC236}">
                    <a16:creationId xmlns:a16="http://schemas.microsoft.com/office/drawing/2014/main" id="{A7AE8DD8-C446-DBB2-2D74-2D16BA0D1B3E}"/>
                  </a:ext>
                </a:extLst>
              </p:cNvPr>
              <p:cNvSpPr/>
              <p:nvPr/>
            </p:nvSpPr>
            <p:spPr>
              <a:xfrm>
                <a:off x="4547811" y="5142173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45" name="任意多边形: 形状 2744">
                <a:extLst>
                  <a:ext uri="{FF2B5EF4-FFF2-40B4-BE49-F238E27FC236}">
                    <a16:creationId xmlns:a16="http://schemas.microsoft.com/office/drawing/2014/main" id="{AF0950DB-E685-2EE6-EC12-4BC301463AC8}"/>
                  </a:ext>
                </a:extLst>
              </p:cNvPr>
              <p:cNvSpPr/>
              <p:nvPr/>
            </p:nvSpPr>
            <p:spPr>
              <a:xfrm>
                <a:off x="4457418" y="514217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46" name="任意多边形: 形状 2745">
                <a:extLst>
                  <a:ext uri="{FF2B5EF4-FFF2-40B4-BE49-F238E27FC236}">
                    <a16:creationId xmlns:a16="http://schemas.microsoft.com/office/drawing/2014/main" id="{C4F17312-CE7F-7F08-DD99-0934C98FC17B}"/>
                  </a:ext>
                </a:extLst>
              </p:cNvPr>
              <p:cNvSpPr/>
              <p:nvPr/>
            </p:nvSpPr>
            <p:spPr>
              <a:xfrm>
                <a:off x="4367008" y="5142173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47" name="任意多边形: 形状 2746">
                <a:extLst>
                  <a:ext uri="{FF2B5EF4-FFF2-40B4-BE49-F238E27FC236}">
                    <a16:creationId xmlns:a16="http://schemas.microsoft.com/office/drawing/2014/main" id="{249D3D85-8318-8C54-18CE-950C09BE23DA}"/>
                  </a:ext>
                </a:extLst>
              </p:cNvPr>
              <p:cNvSpPr/>
              <p:nvPr/>
            </p:nvSpPr>
            <p:spPr>
              <a:xfrm>
                <a:off x="4276614" y="514217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48" name="任意多边形: 形状 2747">
                <a:extLst>
                  <a:ext uri="{FF2B5EF4-FFF2-40B4-BE49-F238E27FC236}">
                    <a16:creationId xmlns:a16="http://schemas.microsoft.com/office/drawing/2014/main" id="{12BBE4D1-1DDA-7ADD-1036-03998349BE88}"/>
                  </a:ext>
                </a:extLst>
              </p:cNvPr>
              <p:cNvSpPr/>
              <p:nvPr/>
            </p:nvSpPr>
            <p:spPr>
              <a:xfrm>
                <a:off x="4186204" y="5142173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49" name="任意多边形: 形状 2748">
                <a:extLst>
                  <a:ext uri="{FF2B5EF4-FFF2-40B4-BE49-F238E27FC236}">
                    <a16:creationId xmlns:a16="http://schemas.microsoft.com/office/drawing/2014/main" id="{0E099B53-FBA3-8D35-FF8B-DC9245782F7A}"/>
                  </a:ext>
                </a:extLst>
              </p:cNvPr>
              <p:cNvSpPr/>
              <p:nvPr/>
            </p:nvSpPr>
            <p:spPr>
              <a:xfrm>
                <a:off x="4095794" y="514217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50" name="任意多边形: 形状 2749">
                <a:extLst>
                  <a:ext uri="{FF2B5EF4-FFF2-40B4-BE49-F238E27FC236}">
                    <a16:creationId xmlns:a16="http://schemas.microsoft.com/office/drawing/2014/main" id="{CEBE0E7F-336F-AEB7-1B04-4B382452DBD6}"/>
                  </a:ext>
                </a:extLst>
              </p:cNvPr>
              <p:cNvSpPr/>
              <p:nvPr/>
            </p:nvSpPr>
            <p:spPr>
              <a:xfrm>
                <a:off x="4005400" y="5142173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51" name="任意多边形: 形状 2750">
                <a:extLst>
                  <a:ext uri="{FF2B5EF4-FFF2-40B4-BE49-F238E27FC236}">
                    <a16:creationId xmlns:a16="http://schemas.microsoft.com/office/drawing/2014/main" id="{F2DA121C-3DC6-5D7E-F20E-073CB56EAF5D}"/>
                  </a:ext>
                </a:extLst>
              </p:cNvPr>
              <p:cNvSpPr/>
              <p:nvPr/>
            </p:nvSpPr>
            <p:spPr>
              <a:xfrm>
                <a:off x="3914990" y="5142173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52" name="任意多边形: 形状 2751">
                <a:extLst>
                  <a:ext uri="{FF2B5EF4-FFF2-40B4-BE49-F238E27FC236}">
                    <a16:creationId xmlns:a16="http://schemas.microsoft.com/office/drawing/2014/main" id="{E3D8CB79-FB41-23F4-17FB-ADAD55F86F09}"/>
                  </a:ext>
                </a:extLst>
              </p:cNvPr>
              <p:cNvSpPr/>
              <p:nvPr/>
            </p:nvSpPr>
            <p:spPr>
              <a:xfrm>
                <a:off x="3824597" y="514217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53" name="任意多边形: 形状 2752">
                <a:extLst>
                  <a:ext uri="{FF2B5EF4-FFF2-40B4-BE49-F238E27FC236}">
                    <a16:creationId xmlns:a16="http://schemas.microsoft.com/office/drawing/2014/main" id="{C40772D6-B1C4-40AC-0D38-B289119FCDE5}"/>
                  </a:ext>
                </a:extLst>
              </p:cNvPr>
              <p:cNvSpPr/>
              <p:nvPr/>
            </p:nvSpPr>
            <p:spPr>
              <a:xfrm>
                <a:off x="3734186" y="514217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54" name="任意多边形: 形状 2753">
                <a:extLst>
                  <a:ext uri="{FF2B5EF4-FFF2-40B4-BE49-F238E27FC236}">
                    <a16:creationId xmlns:a16="http://schemas.microsoft.com/office/drawing/2014/main" id="{38552C27-CCE4-B9D0-65BA-1CB312628BCA}"/>
                  </a:ext>
                </a:extLst>
              </p:cNvPr>
              <p:cNvSpPr/>
              <p:nvPr/>
            </p:nvSpPr>
            <p:spPr>
              <a:xfrm>
                <a:off x="3643793" y="514217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55" name="任意多边形: 形状 2754">
                <a:extLst>
                  <a:ext uri="{FF2B5EF4-FFF2-40B4-BE49-F238E27FC236}">
                    <a16:creationId xmlns:a16="http://schemas.microsoft.com/office/drawing/2014/main" id="{E0DD82FC-AE4A-A39E-C5A3-0F6D250FD9CF}"/>
                  </a:ext>
                </a:extLst>
              </p:cNvPr>
              <p:cNvSpPr/>
              <p:nvPr/>
            </p:nvSpPr>
            <p:spPr>
              <a:xfrm>
                <a:off x="3553383" y="514217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56" name="任意多边形: 形状 2755">
                <a:extLst>
                  <a:ext uri="{FF2B5EF4-FFF2-40B4-BE49-F238E27FC236}">
                    <a16:creationId xmlns:a16="http://schemas.microsoft.com/office/drawing/2014/main" id="{F64E54F3-26F7-4F88-5F14-652317B65F14}"/>
                  </a:ext>
                </a:extLst>
              </p:cNvPr>
              <p:cNvSpPr/>
              <p:nvPr/>
            </p:nvSpPr>
            <p:spPr>
              <a:xfrm>
                <a:off x="3462989" y="514217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57" name="任意多边形: 形状 2756">
                <a:extLst>
                  <a:ext uri="{FF2B5EF4-FFF2-40B4-BE49-F238E27FC236}">
                    <a16:creationId xmlns:a16="http://schemas.microsoft.com/office/drawing/2014/main" id="{F2102743-1D2F-A3ED-326E-CFB80091321E}"/>
                  </a:ext>
                </a:extLst>
              </p:cNvPr>
              <p:cNvSpPr/>
              <p:nvPr/>
            </p:nvSpPr>
            <p:spPr>
              <a:xfrm>
                <a:off x="3372579" y="5142173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58" name="任意多边形: 形状 2757">
                <a:extLst>
                  <a:ext uri="{FF2B5EF4-FFF2-40B4-BE49-F238E27FC236}">
                    <a16:creationId xmlns:a16="http://schemas.microsoft.com/office/drawing/2014/main" id="{3DC8E479-A207-4188-1B68-3487903EFC87}"/>
                  </a:ext>
                </a:extLst>
              </p:cNvPr>
              <p:cNvSpPr/>
              <p:nvPr/>
            </p:nvSpPr>
            <p:spPr>
              <a:xfrm>
                <a:off x="3282186" y="5142173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59" name="任意多边形: 形状 2758">
                <a:extLst>
                  <a:ext uri="{FF2B5EF4-FFF2-40B4-BE49-F238E27FC236}">
                    <a16:creationId xmlns:a16="http://schemas.microsoft.com/office/drawing/2014/main" id="{96D0D8ED-1F93-2606-842D-02FEBBEE282E}"/>
                  </a:ext>
                </a:extLst>
              </p:cNvPr>
              <p:cNvSpPr/>
              <p:nvPr/>
            </p:nvSpPr>
            <p:spPr>
              <a:xfrm>
                <a:off x="3191775" y="514217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60" name="任意多边形: 形状 2759">
                <a:extLst>
                  <a:ext uri="{FF2B5EF4-FFF2-40B4-BE49-F238E27FC236}">
                    <a16:creationId xmlns:a16="http://schemas.microsoft.com/office/drawing/2014/main" id="{F533A157-CCC0-53D1-5003-17C19F3B785A}"/>
                  </a:ext>
                </a:extLst>
              </p:cNvPr>
              <p:cNvSpPr/>
              <p:nvPr/>
            </p:nvSpPr>
            <p:spPr>
              <a:xfrm>
                <a:off x="3101382" y="514217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61" name="任意多边形: 形状 2760">
                <a:extLst>
                  <a:ext uri="{FF2B5EF4-FFF2-40B4-BE49-F238E27FC236}">
                    <a16:creationId xmlns:a16="http://schemas.microsoft.com/office/drawing/2014/main" id="{643F5A86-4804-D18C-99A0-DDA8220C069E}"/>
                  </a:ext>
                </a:extLst>
              </p:cNvPr>
              <p:cNvSpPr/>
              <p:nvPr/>
            </p:nvSpPr>
            <p:spPr>
              <a:xfrm>
                <a:off x="3010972" y="514217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62" name="任意多边形: 形状 2761">
                <a:extLst>
                  <a:ext uri="{FF2B5EF4-FFF2-40B4-BE49-F238E27FC236}">
                    <a16:creationId xmlns:a16="http://schemas.microsoft.com/office/drawing/2014/main" id="{14C17A8A-A20C-B406-7ED9-D0A2180ACAB1}"/>
                  </a:ext>
                </a:extLst>
              </p:cNvPr>
              <p:cNvSpPr/>
              <p:nvPr/>
            </p:nvSpPr>
            <p:spPr>
              <a:xfrm>
                <a:off x="4547811" y="5232566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63" name="任意多边形: 形状 2762">
                <a:extLst>
                  <a:ext uri="{FF2B5EF4-FFF2-40B4-BE49-F238E27FC236}">
                    <a16:creationId xmlns:a16="http://schemas.microsoft.com/office/drawing/2014/main" id="{41A80AEC-A162-A75B-D324-CE855D43FEBD}"/>
                  </a:ext>
                </a:extLst>
              </p:cNvPr>
              <p:cNvSpPr/>
              <p:nvPr/>
            </p:nvSpPr>
            <p:spPr>
              <a:xfrm>
                <a:off x="4457418" y="523256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64" name="任意多边形: 形状 2763">
                <a:extLst>
                  <a:ext uri="{FF2B5EF4-FFF2-40B4-BE49-F238E27FC236}">
                    <a16:creationId xmlns:a16="http://schemas.microsoft.com/office/drawing/2014/main" id="{5ADCABE7-F9C7-6E1C-0B38-CD11A52970E5}"/>
                  </a:ext>
                </a:extLst>
              </p:cNvPr>
              <p:cNvSpPr/>
              <p:nvPr/>
            </p:nvSpPr>
            <p:spPr>
              <a:xfrm>
                <a:off x="4367008" y="5232566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65" name="任意多边形: 形状 2764">
                <a:extLst>
                  <a:ext uri="{FF2B5EF4-FFF2-40B4-BE49-F238E27FC236}">
                    <a16:creationId xmlns:a16="http://schemas.microsoft.com/office/drawing/2014/main" id="{D4E8DB40-A0D3-B954-D963-3DA61978DB56}"/>
                  </a:ext>
                </a:extLst>
              </p:cNvPr>
              <p:cNvSpPr/>
              <p:nvPr/>
            </p:nvSpPr>
            <p:spPr>
              <a:xfrm>
                <a:off x="4276614" y="523256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66" name="任意多边形: 形状 2765">
                <a:extLst>
                  <a:ext uri="{FF2B5EF4-FFF2-40B4-BE49-F238E27FC236}">
                    <a16:creationId xmlns:a16="http://schemas.microsoft.com/office/drawing/2014/main" id="{61444EA0-78B4-D7DA-6365-252712F571CE}"/>
                  </a:ext>
                </a:extLst>
              </p:cNvPr>
              <p:cNvSpPr/>
              <p:nvPr/>
            </p:nvSpPr>
            <p:spPr>
              <a:xfrm>
                <a:off x="4186204" y="5232566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67" name="任意多边形: 形状 2766">
                <a:extLst>
                  <a:ext uri="{FF2B5EF4-FFF2-40B4-BE49-F238E27FC236}">
                    <a16:creationId xmlns:a16="http://schemas.microsoft.com/office/drawing/2014/main" id="{D02DFC2F-550B-7325-4800-8DA9A2BEA037}"/>
                  </a:ext>
                </a:extLst>
              </p:cNvPr>
              <p:cNvSpPr/>
              <p:nvPr/>
            </p:nvSpPr>
            <p:spPr>
              <a:xfrm>
                <a:off x="4095794" y="523256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68" name="任意多边形: 形状 2767">
                <a:extLst>
                  <a:ext uri="{FF2B5EF4-FFF2-40B4-BE49-F238E27FC236}">
                    <a16:creationId xmlns:a16="http://schemas.microsoft.com/office/drawing/2014/main" id="{BADC8D2C-5932-92AF-AA7B-3A96EC4115B7}"/>
                  </a:ext>
                </a:extLst>
              </p:cNvPr>
              <p:cNvSpPr/>
              <p:nvPr/>
            </p:nvSpPr>
            <p:spPr>
              <a:xfrm>
                <a:off x="4005400" y="5232566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69" name="任意多边形: 形状 2768">
                <a:extLst>
                  <a:ext uri="{FF2B5EF4-FFF2-40B4-BE49-F238E27FC236}">
                    <a16:creationId xmlns:a16="http://schemas.microsoft.com/office/drawing/2014/main" id="{5550ACD3-2413-E83E-3E77-06931C0CAE21}"/>
                  </a:ext>
                </a:extLst>
              </p:cNvPr>
              <p:cNvSpPr/>
              <p:nvPr/>
            </p:nvSpPr>
            <p:spPr>
              <a:xfrm>
                <a:off x="3914990" y="5232566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70" name="任意多边形: 形状 2769">
                <a:extLst>
                  <a:ext uri="{FF2B5EF4-FFF2-40B4-BE49-F238E27FC236}">
                    <a16:creationId xmlns:a16="http://schemas.microsoft.com/office/drawing/2014/main" id="{C85D2196-1469-F4AE-8F4B-FE3D099C22A8}"/>
                  </a:ext>
                </a:extLst>
              </p:cNvPr>
              <p:cNvSpPr/>
              <p:nvPr/>
            </p:nvSpPr>
            <p:spPr>
              <a:xfrm>
                <a:off x="3824597" y="523256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71" name="任意多边形: 形状 2770">
                <a:extLst>
                  <a:ext uri="{FF2B5EF4-FFF2-40B4-BE49-F238E27FC236}">
                    <a16:creationId xmlns:a16="http://schemas.microsoft.com/office/drawing/2014/main" id="{42EF172F-A867-6D35-CE34-B4DAD1ECFE34}"/>
                  </a:ext>
                </a:extLst>
              </p:cNvPr>
              <p:cNvSpPr/>
              <p:nvPr/>
            </p:nvSpPr>
            <p:spPr>
              <a:xfrm>
                <a:off x="3734186" y="523256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72" name="任意多边形: 形状 2771">
                <a:extLst>
                  <a:ext uri="{FF2B5EF4-FFF2-40B4-BE49-F238E27FC236}">
                    <a16:creationId xmlns:a16="http://schemas.microsoft.com/office/drawing/2014/main" id="{644622A4-0BC9-05AB-9256-5D19423B5B4A}"/>
                  </a:ext>
                </a:extLst>
              </p:cNvPr>
              <p:cNvSpPr/>
              <p:nvPr/>
            </p:nvSpPr>
            <p:spPr>
              <a:xfrm>
                <a:off x="3643793" y="523256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73" name="任意多边形: 形状 2772">
                <a:extLst>
                  <a:ext uri="{FF2B5EF4-FFF2-40B4-BE49-F238E27FC236}">
                    <a16:creationId xmlns:a16="http://schemas.microsoft.com/office/drawing/2014/main" id="{58DE1839-4315-1487-D50E-59E84711F879}"/>
                  </a:ext>
                </a:extLst>
              </p:cNvPr>
              <p:cNvSpPr/>
              <p:nvPr/>
            </p:nvSpPr>
            <p:spPr>
              <a:xfrm>
                <a:off x="3553383" y="523256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74" name="任意多边形: 形状 2773">
                <a:extLst>
                  <a:ext uri="{FF2B5EF4-FFF2-40B4-BE49-F238E27FC236}">
                    <a16:creationId xmlns:a16="http://schemas.microsoft.com/office/drawing/2014/main" id="{C17E67D2-0C04-4327-4171-6D6DD09E6379}"/>
                  </a:ext>
                </a:extLst>
              </p:cNvPr>
              <p:cNvSpPr/>
              <p:nvPr/>
            </p:nvSpPr>
            <p:spPr>
              <a:xfrm>
                <a:off x="3462989" y="523256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75" name="任意多边形: 形状 2774">
                <a:extLst>
                  <a:ext uri="{FF2B5EF4-FFF2-40B4-BE49-F238E27FC236}">
                    <a16:creationId xmlns:a16="http://schemas.microsoft.com/office/drawing/2014/main" id="{6B567112-3859-8B47-7DAC-4FA876D0257A}"/>
                  </a:ext>
                </a:extLst>
              </p:cNvPr>
              <p:cNvSpPr/>
              <p:nvPr/>
            </p:nvSpPr>
            <p:spPr>
              <a:xfrm>
                <a:off x="3372579" y="5232566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76" name="任意多边形: 形状 2775">
                <a:extLst>
                  <a:ext uri="{FF2B5EF4-FFF2-40B4-BE49-F238E27FC236}">
                    <a16:creationId xmlns:a16="http://schemas.microsoft.com/office/drawing/2014/main" id="{329322F5-0EFC-7E91-5AC5-8E44CFB73B2E}"/>
                  </a:ext>
                </a:extLst>
              </p:cNvPr>
              <p:cNvSpPr/>
              <p:nvPr/>
            </p:nvSpPr>
            <p:spPr>
              <a:xfrm>
                <a:off x="3282186" y="5232566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77" name="任意多边形: 形状 2776">
                <a:extLst>
                  <a:ext uri="{FF2B5EF4-FFF2-40B4-BE49-F238E27FC236}">
                    <a16:creationId xmlns:a16="http://schemas.microsoft.com/office/drawing/2014/main" id="{03F226C3-FC82-55B5-B660-22495F05B532}"/>
                  </a:ext>
                </a:extLst>
              </p:cNvPr>
              <p:cNvSpPr/>
              <p:nvPr/>
            </p:nvSpPr>
            <p:spPr>
              <a:xfrm>
                <a:off x="3191775" y="523256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78" name="任意多边形: 形状 2777">
                <a:extLst>
                  <a:ext uri="{FF2B5EF4-FFF2-40B4-BE49-F238E27FC236}">
                    <a16:creationId xmlns:a16="http://schemas.microsoft.com/office/drawing/2014/main" id="{4A74828F-6C1B-1530-0803-982BE1B7EAB9}"/>
                  </a:ext>
                </a:extLst>
              </p:cNvPr>
              <p:cNvSpPr/>
              <p:nvPr/>
            </p:nvSpPr>
            <p:spPr>
              <a:xfrm>
                <a:off x="3101382" y="523256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79" name="任意多边形: 形状 2778">
                <a:extLst>
                  <a:ext uri="{FF2B5EF4-FFF2-40B4-BE49-F238E27FC236}">
                    <a16:creationId xmlns:a16="http://schemas.microsoft.com/office/drawing/2014/main" id="{D29A6BBA-3BA9-680D-9D12-346308B980E4}"/>
                  </a:ext>
                </a:extLst>
              </p:cNvPr>
              <p:cNvSpPr/>
              <p:nvPr/>
            </p:nvSpPr>
            <p:spPr>
              <a:xfrm>
                <a:off x="3010972" y="523256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80" name="任意多边形: 形状 2779">
                <a:extLst>
                  <a:ext uri="{FF2B5EF4-FFF2-40B4-BE49-F238E27FC236}">
                    <a16:creationId xmlns:a16="http://schemas.microsoft.com/office/drawing/2014/main" id="{979036C5-8497-0E95-2613-1BD9B495250E}"/>
                  </a:ext>
                </a:extLst>
              </p:cNvPr>
              <p:cNvSpPr/>
              <p:nvPr/>
            </p:nvSpPr>
            <p:spPr>
              <a:xfrm>
                <a:off x="4547811" y="532297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81" name="任意多边形: 形状 2780">
                <a:extLst>
                  <a:ext uri="{FF2B5EF4-FFF2-40B4-BE49-F238E27FC236}">
                    <a16:creationId xmlns:a16="http://schemas.microsoft.com/office/drawing/2014/main" id="{8D5FFCDF-9455-EF29-5664-378ADA688FFF}"/>
                  </a:ext>
                </a:extLst>
              </p:cNvPr>
              <p:cNvSpPr/>
              <p:nvPr/>
            </p:nvSpPr>
            <p:spPr>
              <a:xfrm>
                <a:off x="4457418" y="532297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82" name="任意多边形: 形状 2781">
                <a:extLst>
                  <a:ext uri="{FF2B5EF4-FFF2-40B4-BE49-F238E27FC236}">
                    <a16:creationId xmlns:a16="http://schemas.microsoft.com/office/drawing/2014/main" id="{A5B38900-7310-122E-31ED-6870E836C656}"/>
                  </a:ext>
                </a:extLst>
              </p:cNvPr>
              <p:cNvSpPr/>
              <p:nvPr/>
            </p:nvSpPr>
            <p:spPr>
              <a:xfrm>
                <a:off x="4367008" y="532297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83" name="任意多边形: 形状 2782">
                <a:extLst>
                  <a:ext uri="{FF2B5EF4-FFF2-40B4-BE49-F238E27FC236}">
                    <a16:creationId xmlns:a16="http://schemas.microsoft.com/office/drawing/2014/main" id="{635E903D-0C92-6979-8D3D-5122B48E48FF}"/>
                  </a:ext>
                </a:extLst>
              </p:cNvPr>
              <p:cNvSpPr/>
              <p:nvPr/>
            </p:nvSpPr>
            <p:spPr>
              <a:xfrm>
                <a:off x="4276614" y="532297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84" name="任意多边形: 形状 2783">
                <a:extLst>
                  <a:ext uri="{FF2B5EF4-FFF2-40B4-BE49-F238E27FC236}">
                    <a16:creationId xmlns:a16="http://schemas.microsoft.com/office/drawing/2014/main" id="{C063D309-30F1-BCCF-7C50-7A9F0E1FEE90}"/>
                  </a:ext>
                </a:extLst>
              </p:cNvPr>
              <p:cNvSpPr/>
              <p:nvPr/>
            </p:nvSpPr>
            <p:spPr>
              <a:xfrm>
                <a:off x="4186204" y="532297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85" name="任意多边形: 形状 2784">
                <a:extLst>
                  <a:ext uri="{FF2B5EF4-FFF2-40B4-BE49-F238E27FC236}">
                    <a16:creationId xmlns:a16="http://schemas.microsoft.com/office/drawing/2014/main" id="{31743C50-8B75-8CB0-68C8-9784F62066BF}"/>
                  </a:ext>
                </a:extLst>
              </p:cNvPr>
              <p:cNvSpPr/>
              <p:nvPr/>
            </p:nvSpPr>
            <p:spPr>
              <a:xfrm>
                <a:off x="4095794" y="532297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86" name="任意多边形: 形状 2785">
                <a:extLst>
                  <a:ext uri="{FF2B5EF4-FFF2-40B4-BE49-F238E27FC236}">
                    <a16:creationId xmlns:a16="http://schemas.microsoft.com/office/drawing/2014/main" id="{476BC91B-281D-22DD-D716-241D2A3BCD89}"/>
                  </a:ext>
                </a:extLst>
              </p:cNvPr>
              <p:cNvSpPr/>
              <p:nvPr/>
            </p:nvSpPr>
            <p:spPr>
              <a:xfrm>
                <a:off x="4005400" y="532297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87" name="任意多边形: 形状 2786">
                <a:extLst>
                  <a:ext uri="{FF2B5EF4-FFF2-40B4-BE49-F238E27FC236}">
                    <a16:creationId xmlns:a16="http://schemas.microsoft.com/office/drawing/2014/main" id="{16976342-F019-E814-6DC1-C2EEC1264CF7}"/>
                  </a:ext>
                </a:extLst>
              </p:cNvPr>
              <p:cNvSpPr/>
              <p:nvPr/>
            </p:nvSpPr>
            <p:spPr>
              <a:xfrm>
                <a:off x="3914990" y="532297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88" name="任意多边形: 形状 2787">
                <a:extLst>
                  <a:ext uri="{FF2B5EF4-FFF2-40B4-BE49-F238E27FC236}">
                    <a16:creationId xmlns:a16="http://schemas.microsoft.com/office/drawing/2014/main" id="{1D39E3F3-9B8E-287A-9968-8F7C7A25342D}"/>
                  </a:ext>
                </a:extLst>
              </p:cNvPr>
              <p:cNvSpPr/>
              <p:nvPr/>
            </p:nvSpPr>
            <p:spPr>
              <a:xfrm>
                <a:off x="3824597" y="532297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89" name="任意多边形: 形状 2788">
                <a:extLst>
                  <a:ext uri="{FF2B5EF4-FFF2-40B4-BE49-F238E27FC236}">
                    <a16:creationId xmlns:a16="http://schemas.microsoft.com/office/drawing/2014/main" id="{A01FD3FB-8651-5A21-C6C7-22622961108D}"/>
                  </a:ext>
                </a:extLst>
              </p:cNvPr>
              <p:cNvSpPr/>
              <p:nvPr/>
            </p:nvSpPr>
            <p:spPr>
              <a:xfrm>
                <a:off x="3734186" y="532297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90" name="任意多边形: 形状 2789">
                <a:extLst>
                  <a:ext uri="{FF2B5EF4-FFF2-40B4-BE49-F238E27FC236}">
                    <a16:creationId xmlns:a16="http://schemas.microsoft.com/office/drawing/2014/main" id="{0DABC648-5F9C-9D8D-0DF2-69803B7293F8}"/>
                  </a:ext>
                </a:extLst>
              </p:cNvPr>
              <p:cNvSpPr/>
              <p:nvPr/>
            </p:nvSpPr>
            <p:spPr>
              <a:xfrm>
                <a:off x="3643793" y="532297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91" name="任意多边形: 形状 2790">
                <a:extLst>
                  <a:ext uri="{FF2B5EF4-FFF2-40B4-BE49-F238E27FC236}">
                    <a16:creationId xmlns:a16="http://schemas.microsoft.com/office/drawing/2014/main" id="{B30C076F-A54F-E008-7CCB-C2ABA6B9474B}"/>
                  </a:ext>
                </a:extLst>
              </p:cNvPr>
              <p:cNvSpPr/>
              <p:nvPr/>
            </p:nvSpPr>
            <p:spPr>
              <a:xfrm>
                <a:off x="3553383" y="532297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92" name="任意多边形: 形状 2791">
                <a:extLst>
                  <a:ext uri="{FF2B5EF4-FFF2-40B4-BE49-F238E27FC236}">
                    <a16:creationId xmlns:a16="http://schemas.microsoft.com/office/drawing/2014/main" id="{F54A4EFA-A4A0-BC31-D536-0D04A542E709}"/>
                  </a:ext>
                </a:extLst>
              </p:cNvPr>
              <p:cNvSpPr/>
              <p:nvPr/>
            </p:nvSpPr>
            <p:spPr>
              <a:xfrm>
                <a:off x="3462989" y="532297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93" name="任意多边形: 形状 2792">
                <a:extLst>
                  <a:ext uri="{FF2B5EF4-FFF2-40B4-BE49-F238E27FC236}">
                    <a16:creationId xmlns:a16="http://schemas.microsoft.com/office/drawing/2014/main" id="{1C2F6E6C-B9F7-1EA3-D7A1-25B4780960F0}"/>
                  </a:ext>
                </a:extLst>
              </p:cNvPr>
              <p:cNvSpPr/>
              <p:nvPr/>
            </p:nvSpPr>
            <p:spPr>
              <a:xfrm>
                <a:off x="3372579" y="532297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94" name="任意多边形: 形状 2793">
                <a:extLst>
                  <a:ext uri="{FF2B5EF4-FFF2-40B4-BE49-F238E27FC236}">
                    <a16:creationId xmlns:a16="http://schemas.microsoft.com/office/drawing/2014/main" id="{9E2B9318-EF90-9C8C-81E4-368DD8178F81}"/>
                  </a:ext>
                </a:extLst>
              </p:cNvPr>
              <p:cNvSpPr/>
              <p:nvPr/>
            </p:nvSpPr>
            <p:spPr>
              <a:xfrm>
                <a:off x="3282186" y="532297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95" name="任意多边形: 形状 2794">
                <a:extLst>
                  <a:ext uri="{FF2B5EF4-FFF2-40B4-BE49-F238E27FC236}">
                    <a16:creationId xmlns:a16="http://schemas.microsoft.com/office/drawing/2014/main" id="{6C761C82-B0DA-407D-EE3F-A1C508F0A19D}"/>
                  </a:ext>
                </a:extLst>
              </p:cNvPr>
              <p:cNvSpPr/>
              <p:nvPr/>
            </p:nvSpPr>
            <p:spPr>
              <a:xfrm>
                <a:off x="3191775" y="532297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96" name="任意多边形: 形状 2795">
                <a:extLst>
                  <a:ext uri="{FF2B5EF4-FFF2-40B4-BE49-F238E27FC236}">
                    <a16:creationId xmlns:a16="http://schemas.microsoft.com/office/drawing/2014/main" id="{4C8E6AC7-A989-50BB-6ECB-839C5AD3C161}"/>
                  </a:ext>
                </a:extLst>
              </p:cNvPr>
              <p:cNvSpPr/>
              <p:nvPr/>
            </p:nvSpPr>
            <p:spPr>
              <a:xfrm>
                <a:off x="3101382" y="532297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97" name="任意多边形: 形状 2796">
                <a:extLst>
                  <a:ext uri="{FF2B5EF4-FFF2-40B4-BE49-F238E27FC236}">
                    <a16:creationId xmlns:a16="http://schemas.microsoft.com/office/drawing/2014/main" id="{4B27D964-032E-971A-0BA8-1CA8AC30DB1A}"/>
                  </a:ext>
                </a:extLst>
              </p:cNvPr>
              <p:cNvSpPr/>
              <p:nvPr/>
            </p:nvSpPr>
            <p:spPr>
              <a:xfrm>
                <a:off x="3010972" y="532297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98" name="任意多边形: 形状 2797">
                <a:extLst>
                  <a:ext uri="{FF2B5EF4-FFF2-40B4-BE49-F238E27FC236}">
                    <a16:creationId xmlns:a16="http://schemas.microsoft.com/office/drawing/2014/main" id="{3ED2EC7A-6AD3-3982-8D42-F8771440F60C}"/>
                  </a:ext>
                </a:extLst>
              </p:cNvPr>
              <p:cNvSpPr/>
              <p:nvPr/>
            </p:nvSpPr>
            <p:spPr>
              <a:xfrm>
                <a:off x="2920561" y="532297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99" name="任意多边形: 形状 2798">
                <a:extLst>
                  <a:ext uri="{FF2B5EF4-FFF2-40B4-BE49-F238E27FC236}">
                    <a16:creationId xmlns:a16="http://schemas.microsoft.com/office/drawing/2014/main" id="{4E964650-CED4-E630-A045-8B025C0DCE63}"/>
                  </a:ext>
                </a:extLst>
              </p:cNvPr>
              <p:cNvSpPr/>
              <p:nvPr/>
            </p:nvSpPr>
            <p:spPr>
              <a:xfrm>
                <a:off x="4547811" y="541337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00" name="任意多边形: 形状 2799">
                <a:extLst>
                  <a:ext uri="{FF2B5EF4-FFF2-40B4-BE49-F238E27FC236}">
                    <a16:creationId xmlns:a16="http://schemas.microsoft.com/office/drawing/2014/main" id="{A88A0B46-BD17-7450-C0E7-243D25FF9AB7}"/>
                  </a:ext>
                </a:extLst>
              </p:cNvPr>
              <p:cNvSpPr/>
              <p:nvPr/>
            </p:nvSpPr>
            <p:spPr>
              <a:xfrm>
                <a:off x="4457418" y="541337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01" name="任意多边形: 形状 2800">
                <a:extLst>
                  <a:ext uri="{FF2B5EF4-FFF2-40B4-BE49-F238E27FC236}">
                    <a16:creationId xmlns:a16="http://schemas.microsoft.com/office/drawing/2014/main" id="{E9ED270C-829A-CD30-0104-F06FE16BACFD}"/>
                  </a:ext>
                </a:extLst>
              </p:cNvPr>
              <p:cNvSpPr/>
              <p:nvPr/>
            </p:nvSpPr>
            <p:spPr>
              <a:xfrm>
                <a:off x="4367008" y="541337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02" name="任意多边形: 形状 2801">
                <a:extLst>
                  <a:ext uri="{FF2B5EF4-FFF2-40B4-BE49-F238E27FC236}">
                    <a16:creationId xmlns:a16="http://schemas.microsoft.com/office/drawing/2014/main" id="{CDC30A71-5148-94B7-DE1D-10135426D135}"/>
                  </a:ext>
                </a:extLst>
              </p:cNvPr>
              <p:cNvSpPr/>
              <p:nvPr/>
            </p:nvSpPr>
            <p:spPr>
              <a:xfrm>
                <a:off x="4276614" y="541337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03" name="任意多边形: 形状 2802">
                <a:extLst>
                  <a:ext uri="{FF2B5EF4-FFF2-40B4-BE49-F238E27FC236}">
                    <a16:creationId xmlns:a16="http://schemas.microsoft.com/office/drawing/2014/main" id="{34F71CF4-5FAD-F98A-99F4-C25B4CBA9664}"/>
                  </a:ext>
                </a:extLst>
              </p:cNvPr>
              <p:cNvSpPr/>
              <p:nvPr/>
            </p:nvSpPr>
            <p:spPr>
              <a:xfrm>
                <a:off x="4186204" y="541337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04" name="任意多边形: 形状 2803">
                <a:extLst>
                  <a:ext uri="{FF2B5EF4-FFF2-40B4-BE49-F238E27FC236}">
                    <a16:creationId xmlns:a16="http://schemas.microsoft.com/office/drawing/2014/main" id="{1223D637-2D06-A5FA-F7B3-B8AE67C2F850}"/>
                  </a:ext>
                </a:extLst>
              </p:cNvPr>
              <p:cNvSpPr/>
              <p:nvPr/>
            </p:nvSpPr>
            <p:spPr>
              <a:xfrm>
                <a:off x="4095794" y="541337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05" name="任意多边形: 形状 2804">
                <a:extLst>
                  <a:ext uri="{FF2B5EF4-FFF2-40B4-BE49-F238E27FC236}">
                    <a16:creationId xmlns:a16="http://schemas.microsoft.com/office/drawing/2014/main" id="{2E9BE1FA-4458-426B-366A-DCF786AC051F}"/>
                  </a:ext>
                </a:extLst>
              </p:cNvPr>
              <p:cNvSpPr/>
              <p:nvPr/>
            </p:nvSpPr>
            <p:spPr>
              <a:xfrm>
                <a:off x="4005400" y="541337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06" name="任意多边形: 形状 2805">
                <a:extLst>
                  <a:ext uri="{FF2B5EF4-FFF2-40B4-BE49-F238E27FC236}">
                    <a16:creationId xmlns:a16="http://schemas.microsoft.com/office/drawing/2014/main" id="{6783455E-24F1-4E4D-856A-FFC1AEE3A4B3}"/>
                  </a:ext>
                </a:extLst>
              </p:cNvPr>
              <p:cNvSpPr/>
              <p:nvPr/>
            </p:nvSpPr>
            <p:spPr>
              <a:xfrm>
                <a:off x="3914990" y="541337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07" name="任意多边形: 形状 2806">
                <a:extLst>
                  <a:ext uri="{FF2B5EF4-FFF2-40B4-BE49-F238E27FC236}">
                    <a16:creationId xmlns:a16="http://schemas.microsoft.com/office/drawing/2014/main" id="{DD819AED-F943-5CBC-786F-BAEE61CA59AB}"/>
                  </a:ext>
                </a:extLst>
              </p:cNvPr>
              <p:cNvSpPr/>
              <p:nvPr/>
            </p:nvSpPr>
            <p:spPr>
              <a:xfrm>
                <a:off x="3824597" y="541337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08" name="任意多边形: 形状 2807">
                <a:extLst>
                  <a:ext uri="{FF2B5EF4-FFF2-40B4-BE49-F238E27FC236}">
                    <a16:creationId xmlns:a16="http://schemas.microsoft.com/office/drawing/2014/main" id="{A7FB9684-3DD9-0F44-C81D-01FB277E1865}"/>
                  </a:ext>
                </a:extLst>
              </p:cNvPr>
              <p:cNvSpPr/>
              <p:nvPr/>
            </p:nvSpPr>
            <p:spPr>
              <a:xfrm>
                <a:off x="3734186" y="541337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09" name="任意多边形: 形状 2808">
                <a:extLst>
                  <a:ext uri="{FF2B5EF4-FFF2-40B4-BE49-F238E27FC236}">
                    <a16:creationId xmlns:a16="http://schemas.microsoft.com/office/drawing/2014/main" id="{0E10A36A-28BB-DFD3-D71E-69570EE68EFF}"/>
                  </a:ext>
                </a:extLst>
              </p:cNvPr>
              <p:cNvSpPr/>
              <p:nvPr/>
            </p:nvSpPr>
            <p:spPr>
              <a:xfrm>
                <a:off x="3643793" y="541337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10" name="任意多边形: 形状 2809">
                <a:extLst>
                  <a:ext uri="{FF2B5EF4-FFF2-40B4-BE49-F238E27FC236}">
                    <a16:creationId xmlns:a16="http://schemas.microsoft.com/office/drawing/2014/main" id="{317395AD-5414-F4FF-7C36-DF8BB267DE8E}"/>
                  </a:ext>
                </a:extLst>
              </p:cNvPr>
              <p:cNvSpPr/>
              <p:nvPr/>
            </p:nvSpPr>
            <p:spPr>
              <a:xfrm>
                <a:off x="3553383" y="541337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11" name="任意多边形: 形状 2810">
                <a:extLst>
                  <a:ext uri="{FF2B5EF4-FFF2-40B4-BE49-F238E27FC236}">
                    <a16:creationId xmlns:a16="http://schemas.microsoft.com/office/drawing/2014/main" id="{F43615A6-41B0-9C21-E233-39F628E30CFA}"/>
                  </a:ext>
                </a:extLst>
              </p:cNvPr>
              <p:cNvSpPr/>
              <p:nvPr/>
            </p:nvSpPr>
            <p:spPr>
              <a:xfrm>
                <a:off x="3462989" y="541337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12" name="任意多边形: 形状 2811">
                <a:extLst>
                  <a:ext uri="{FF2B5EF4-FFF2-40B4-BE49-F238E27FC236}">
                    <a16:creationId xmlns:a16="http://schemas.microsoft.com/office/drawing/2014/main" id="{2C443E33-E62F-FA28-5338-B2493EB7C7A5}"/>
                  </a:ext>
                </a:extLst>
              </p:cNvPr>
              <p:cNvSpPr/>
              <p:nvPr/>
            </p:nvSpPr>
            <p:spPr>
              <a:xfrm>
                <a:off x="3372579" y="541337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13" name="任意多边形: 形状 2812">
                <a:extLst>
                  <a:ext uri="{FF2B5EF4-FFF2-40B4-BE49-F238E27FC236}">
                    <a16:creationId xmlns:a16="http://schemas.microsoft.com/office/drawing/2014/main" id="{86FD5B85-6829-F337-B714-40DCD5CE9CEE}"/>
                  </a:ext>
                </a:extLst>
              </p:cNvPr>
              <p:cNvSpPr/>
              <p:nvPr/>
            </p:nvSpPr>
            <p:spPr>
              <a:xfrm>
                <a:off x="3282186" y="541337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14" name="任意多边形: 形状 2813">
                <a:extLst>
                  <a:ext uri="{FF2B5EF4-FFF2-40B4-BE49-F238E27FC236}">
                    <a16:creationId xmlns:a16="http://schemas.microsoft.com/office/drawing/2014/main" id="{B7931D18-5657-595E-53C0-582AFFF8AB74}"/>
                  </a:ext>
                </a:extLst>
              </p:cNvPr>
              <p:cNvSpPr/>
              <p:nvPr/>
            </p:nvSpPr>
            <p:spPr>
              <a:xfrm>
                <a:off x="3191775" y="541337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15" name="任意多边形: 形状 2814">
                <a:extLst>
                  <a:ext uri="{FF2B5EF4-FFF2-40B4-BE49-F238E27FC236}">
                    <a16:creationId xmlns:a16="http://schemas.microsoft.com/office/drawing/2014/main" id="{F6135F67-DDE5-6977-6E14-F0CB39CDCB9B}"/>
                  </a:ext>
                </a:extLst>
              </p:cNvPr>
              <p:cNvSpPr/>
              <p:nvPr/>
            </p:nvSpPr>
            <p:spPr>
              <a:xfrm>
                <a:off x="3101382" y="541337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16" name="任意多边形: 形状 2815">
                <a:extLst>
                  <a:ext uri="{FF2B5EF4-FFF2-40B4-BE49-F238E27FC236}">
                    <a16:creationId xmlns:a16="http://schemas.microsoft.com/office/drawing/2014/main" id="{909AE0E2-F930-5ECC-8B51-02E2872C4DD1}"/>
                  </a:ext>
                </a:extLst>
              </p:cNvPr>
              <p:cNvSpPr/>
              <p:nvPr/>
            </p:nvSpPr>
            <p:spPr>
              <a:xfrm>
                <a:off x="3010972" y="541337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17" name="任意多边形: 形状 2816">
                <a:extLst>
                  <a:ext uri="{FF2B5EF4-FFF2-40B4-BE49-F238E27FC236}">
                    <a16:creationId xmlns:a16="http://schemas.microsoft.com/office/drawing/2014/main" id="{F466A8F0-88F8-6783-64B3-46645A5E8E0A}"/>
                  </a:ext>
                </a:extLst>
              </p:cNvPr>
              <p:cNvSpPr/>
              <p:nvPr/>
            </p:nvSpPr>
            <p:spPr>
              <a:xfrm>
                <a:off x="2920561" y="541337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18" name="任意多边形: 形状 2817">
                <a:extLst>
                  <a:ext uri="{FF2B5EF4-FFF2-40B4-BE49-F238E27FC236}">
                    <a16:creationId xmlns:a16="http://schemas.microsoft.com/office/drawing/2014/main" id="{B2FB8E26-12B4-DCDA-DC4A-E76C65B25F4A}"/>
                  </a:ext>
                </a:extLst>
              </p:cNvPr>
              <p:cNvSpPr/>
              <p:nvPr/>
            </p:nvSpPr>
            <p:spPr>
              <a:xfrm>
                <a:off x="2830168" y="541337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19" name="任意多边形: 形状 2818">
                <a:extLst>
                  <a:ext uri="{FF2B5EF4-FFF2-40B4-BE49-F238E27FC236}">
                    <a16:creationId xmlns:a16="http://schemas.microsoft.com/office/drawing/2014/main" id="{D0064FA5-DBEF-2858-E11C-C8B11B3D4538}"/>
                  </a:ext>
                </a:extLst>
              </p:cNvPr>
              <p:cNvSpPr/>
              <p:nvPr/>
            </p:nvSpPr>
            <p:spPr>
              <a:xfrm>
                <a:off x="4547811" y="550378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20" name="任意多边形: 形状 2819">
                <a:extLst>
                  <a:ext uri="{FF2B5EF4-FFF2-40B4-BE49-F238E27FC236}">
                    <a16:creationId xmlns:a16="http://schemas.microsoft.com/office/drawing/2014/main" id="{11F85689-2AF2-CA56-0B00-3DF72564B100}"/>
                  </a:ext>
                </a:extLst>
              </p:cNvPr>
              <p:cNvSpPr/>
              <p:nvPr/>
            </p:nvSpPr>
            <p:spPr>
              <a:xfrm>
                <a:off x="4457418" y="550378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21" name="任意多边形: 形状 2820">
                <a:extLst>
                  <a:ext uri="{FF2B5EF4-FFF2-40B4-BE49-F238E27FC236}">
                    <a16:creationId xmlns:a16="http://schemas.microsoft.com/office/drawing/2014/main" id="{06435A39-550A-2EFF-4C10-D94CCC926480}"/>
                  </a:ext>
                </a:extLst>
              </p:cNvPr>
              <p:cNvSpPr/>
              <p:nvPr/>
            </p:nvSpPr>
            <p:spPr>
              <a:xfrm>
                <a:off x="4367008" y="550378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22" name="任意多边形: 形状 2821">
                <a:extLst>
                  <a:ext uri="{FF2B5EF4-FFF2-40B4-BE49-F238E27FC236}">
                    <a16:creationId xmlns:a16="http://schemas.microsoft.com/office/drawing/2014/main" id="{DFF6398D-808D-1CDA-5546-392B56D1699D}"/>
                  </a:ext>
                </a:extLst>
              </p:cNvPr>
              <p:cNvSpPr/>
              <p:nvPr/>
            </p:nvSpPr>
            <p:spPr>
              <a:xfrm>
                <a:off x="4276614" y="550378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23" name="任意多边形: 形状 2822">
                <a:extLst>
                  <a:ext uri="{FF2B5EF4-FFF2-40B4-BE49-F238E27FC236}">
                    <a16:creationId xmlns:a16="http://schemas.microsoft.com/office/drawing/2014/main" id="{2D1647AD-E909-9419-3EBE-91A1329DC772}"/>
                  </a:ext>
                </a:extLst>
              </p:cNvPr>
              <p:cNvSpPr/>
              <p:nvPr/>
            </p:nvSpPr>
            <p:spPr>
              <a:xfrm>
                <a:off x="4186204" y="550378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24" name="任意多边形: 形状 2823">
                <a:extLst>
                  <a:ext uri="{FF2B5EF4-FFF2-40B4-BE49-F238E27FC236}">
                    <a16:creationId xmlns:a16="http://schemas.microsoft.com/office/drawing/2014/main" id="{80E8A253-BF6D-20E0-99F2-63757F0FC1EB}"/>
                  </a:ext>
                </a:extLst>
              </p:cNvPr>
              <p:cNvSpPr/>
              <p:nvPr/>
            </p:nvSpPr>
            <p:spPr>
              <a:xfrm>
                <a:off x="4095794" y="550378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25" name="任意多边形: 形状 2824">
                <a:extLst>
                  <a:ext uri="{FF2B5EF4-FFF2-40B4-BE49-F238E27FC236}">
                    <a16:creationId xmlns:a16="http://schemas.microsoft.com/office/drawing/2014/main" id="{A72E8CDF-BBA2-27C7-77CA-FF6F6417A644}"/>
                  </a:ext>
                </a:extLst>
              </p:cNvPr>
              <p:cNvSpPr/>
              <p:nvPr/>
            </p:nvSpPr>
            <p:spPr>
              <a:xfrm>
                <a:off x="4005400" y="550378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26" name="任意多边形: 形状 2825">
                <a:extLst>
                  <a:ext uri="{FF2B5EF4-FFF2-40B4-BE49-F238E27FC236}">
                    <a16:creationId xmlns:a16="http://schemas.microsoft.com/office/drawing/2014/main" id="{59588B63-1AFA-6BE0-CA3E-7EDA20B48052}"/>
                  </a:ext>
                </a:extLst>
              </p:cNvPr>
              <p:cNvSpPr/>
              <p:nvPr/>
            </p:nvSpPr>
            <p:spPr>
              <a:xfrm>
                <a:off x="3914990" y="550378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27" name="任意多边形: 形状 2826">
                <a:extLst>
                  <a:ext uri="{FF2B5EF4-FFF2-40B4-BE49-F238E27FC236}">
                    <a16:creationId xmlns:a16="http://schemas.microsoft.com/office/drawing/2014/main" id="{464502BA-FE25-34E2-3D19-C1E69E30599A}"/>
                  </a:ext>
                </a:extLst>
              </p:cNvPr>
              <p:cNvSpPr/>
              <p:nvPr/>
            </p:nvSpPr>
            <p:spPr>
              <a:xfrm>
                <a:off x="3824597" y="550378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28" name="任意多边形: 形状 2827">
                <a:extLst>
                  <a:ext uri="{FF2B5EF4-FFF2-40B4-BE49-F238E27FC236}">
                    <a16:creationId xmlns:a16="http://schemas.microsoft.com/office/drawing/2014/main" id="{2AC00191-D8AD-DB73-8F59-5F24682E0BB1}"/>
                  </a:ext>
                </a:extLst>
              </p:cNvPr>
              <p:cNvSpPr/>
              <p:nvPr/>
            </p:nvSpPr>
            <p:spPr>
              <a:xfrm>
                <a:off x="3734186" y="550378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29" name="任意多边形: 形状 2828">
                <a:extLst>
                  <a:ext uri="{FF2B5EF4-FFF2-40B4-BE49-F238E27FC236}">
                    <a16:creationId xmlns:a16="http://schemas.microsoft.com/office/drawing/2014/main" id="{F8F86A96-6A91-013B-2ABB-2184ECF7428C}"/>
                  </a:ext>
                </a:extLst>
              </p:cNvPr>
              <p:cNvSpPr/>
              <p:nvPr/>
            </p:nvSpPr>
            <p:spPr>
              <a:xfrm>
                <a:off x="3643793" y="550378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30" name="任意多边形: 形状 2829">
                <a:extLst>
                  <a:ext uri="{FF2B5EF4-FFF2-40B4-BE49-F238E27FC236}">
                    <a16:creationId xmlns:a16="http://schemas.microsoft.com/office/drawing/2014/main" id="{778FCF8B-90B0-70B7-0A97-A329F463BBD2}"/>
                  </a:ext>
                </a:extLst>
              </p:cNvPr>
              <p:cNvSpPr/>
              <p:nvPr/>
            </p:nvSpPr>
            <p:spPr>
              <a:xfrm>
                <a:off x="3553383" y="550378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31" name="任意多边形: 形状 2830">
                <a:extLst>
                  <a:ext uri="{FF2B5EF4-FFF2-40B4-BE49-F238E27FC236}">
                    <a16:creationId xmlns:a16="http://schemas.microsoft.com/office/drawing/2014/main" id="{170256C8-15BD-7769-8E76-5682B40E2F55}"/>
                  </a:ext>
                </a:extLst>
              </p:cNvPr>
              <p:cNvSpPr/>
              <p:nvPr/>
            </p:nvSpPr>
            <p:spPr>
              <a:xfrm>
                <a:off x="3462989" y="550378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32" name="任意多边形: 形状 2831">
                <a:extLst>
                  <a:ext uri="{FF2B5EF4-FFF2-40B4-BE49-F238E27FC236}">
                    <a16:creationId xmlns:a16="http://schemas.microsoft.com/office/drawing/2014/main" id="{24F9C271-3BFF-107B-E0F9-AD431ACB3C30}"/>
                  </a:ext>
                </a:extLst>
              </p:cNvPr>
              <p:cNvSpPr/>
              <p:nvPr/>
            </p:nvSpPr>
            <p:spPr>
              <a:xfrm>
                <a:off x="3282186" y="550378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33" name="任意多边形: 形状 2832">
                <a:extLst>
                  <a:ext uri="{FF2B5EF4-FFF2-40B4-BE49-F238E27FC236}">
                    <a16:creationId xmlns:a16="http://schemas.microsoft.com/office/drawing/2014/main" id="{90E08D32-262F-0220-E7C2-2814FA2F0C8B}"/>
                  </a:ext>
                </a:extLst>
              </p:cNvPr>
              <p:cNvSpPr/>
              <p:nvPr/>
            </p:nvSpPr>
            <p:spPr>
              <a:xfrm>
                <a:off x="3191775" y="550378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34" name="任意多边形: 形状 2833">
                <a:extLst>
                  <a:ext uri="{FF2B5EF4-FFF2-40B4-BE49-F238E27FC236}">
                    <a16:creationId xmlns:a16="http://schemas.microsoft.com/office/drawing/2014/main" id="{D60D2061-231C-B832-ECB1-13D0BE34EF0F}"/>
                  </a:ext>
                </a:extLst>
              </p:cNvPr>
              <p:cNvSpPr/>
              <p:nvPr/>
            </p:nvSpPr>
            <p:spPr>
              <a:xfrm>
                <a:off x="3101382" y="550378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35" name="任意多边形: 形状 2834">
                <a:extLst>
                  <a:ext uri="{FF2B5EF4-FFF2-40B4-BE49-F238E27FC236}">
                    <a16:creationId xmlns:a16="http://schemas.microsoft.com/office/drawing/2014/main" id="{8E92331C-AF82-6657-A619-13BC03B649C1}"/>
                  </a:ext>
                </a:extLst>
              </p:cNvPr>
              <p:cNvSpPr/>
              <p:nvPr/>
            </p:nvSpPr>
            <p:spPr>
              <a:xfrm>
                <a:off x="3010972" y="550378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36" name="任意多边形: 形状 2835">
                <a:extLst>
                  <a:ext uri="{FF2B5EF4-FFF2-40B4-BE49-F238E27FC236}">
                    <a16:creationId xmlns:a16="http://schemas.microsoft.com/office/drawing/2014/main" id="{776512C5-DF96-634E-A95D-DEA7BF527673}"/>
                  </a:ext>
                </a:extLst>
              </p:cNvPr>
              <p:cNvSpPr/>
              <p:nvPr/>
            </p:nvSpPr>
            <p:spPr>
              <a:xfrm>
                <a:off x="2920561" y="550378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37" name="任意多边形: 形状 2836">
                <a:extLst>
                  <a:ext uri="{FF2B5EF4-FFF2-40B4-BE49-F238E27FC236}">
                    <a16:creationId xmlns:a16="http://schemas.microsoft.com/office/drawing/2014/main" id="{F49B28EC-83E1-8F3D-BA87-143CBB4A08F9}"/>
                  </a:ext>
                </a:extLst>
              </p:cNvPr>
              <p:cNvSpPr/>
              <p:nvPr/>
            </p:nvSpPr>
            <p:spPr>
              <a:xfrm>
                <a:off x="2830168" y="550378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38" name="任意多边形: 形状 2837">
                <a:extLst>
                  <a:ext uri="{FF2B5EF4-FFF2-40B4-BE49-F238E27FC236}">
                    <a16:creationId xmlns:a16="http://schemas.microsoft.com/office/drawing/2014/main" id="{38F576FC-07C2-6960-76E7-1100C9F523F4}"/>
                  </a:ext>
                </a:extLst>
              </p:cNvPr>
              <p:cNvSpPr/>
              <p:nvPr/>
            </p:nvSpPr>
            <p:spPr>
              <a:xfrm>
                <a:off x="4547811" y="5594174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39" name="任意多边形: 形状 2838">
                <a:extLst>
                  <a:ext uri="{FF2B5EF4-FFF2-40B4-BE49-F238E27FC236}">
                    <a16:creationId xmlns:a16="http://schemas.microsoft.com/office/drawing/2014/main" id="{0245A7EF-8969-75F9-D1E0-542D6B3038B9}"/>
                  </a:ext>
                </a:extLst>
              </p:cNvPr>
              <p:cNvSpPr/>
              <p:nvPr/>
            </p:nvSpPr>
            <p:spPr>
              <a:xfrm>
                <a:off x="4457418" y="559417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40" name="任意多边形: 形状 2839">
                <a:extLst>
                  <a:ext uri="{FF2B5EF4-FFF2-40B4-BE49-F238E27FC236}">
                    <a16:creationId xmlns:a16="http://schemas.microsoft.com/office/drawing/2014/main" id="{157357FA-CEA8-0896-039C-D8787F1BC449}"/>
                  </a:ext>
                </a:extLst>
              </p:cNvPr>
              <p:cNvSpPr/>
              <p:nvPr/>
            </p:nvSpPr>
            <p:spPr>
              <a:xfrm>
                <a:off x="4367008" y="5594174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41" name="任意多边形: 形状 2840">
                <a:extLst>
                  <a:ext uri="{FF2B5EF4-FFF2-40B4-BE49-F238E27FC236}">
                    <a16:creationId xmlns:a16="http://schemas.microsoft.com/office/drawing/2014/main" id="{4DA9404B-21D8-7208-6E31-1580217D51D6}"/>
                  </a:ext>
                </a:extLst>
              </p:cNvPr>
              <p:cNvSpPr/>
              <p:nvPr/>
            </p:nvSpPr>
            <p:spPr>
              <a:xfrm>
                <a:off x="4276614" y="559417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42" name="任意多边形: 形状 2841">
                <a:extLst>
                  <a:ext uri="{FF2B5EF4-FFF2-40B4-BE49-F238E27FC236}">
                    <a16:creationId xmlns:a16="http://schemas.microsoft.com/office/drawing/2014/main" id="{66731886-E4F1-EEC4-DDEE-DD15BFD72445}"/>
                  </a:ext>
                </a:extLst>
              </p:cNvPr>
              <p:cNvSpPr/>
              <p:nvPr/>
            </p:nvSpPr>
            <p:spPr>
              <a:xfrm>
                <a:off x="4186204" y="5594174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43" name="任意多边形: 形状 2842">
                <a:extLst>
                  <a:ext uri="{FF2B5EF4-FFF2-40B4-BE49-F238E27FC236}">
                    <a16:creationId xmlns:a16="http://schemas.microsoft.com/office/drawing/2014/main" id="{23AD04C6-0811-905D-F51B-039E7735C06B}"/>
                  </a:ext>
                </a:extLst>
              </p:cNvPr>
              <p:cNvSpPr/>
              <p:nvPr/>
            </p:nvSpPr>
            <p:spPr>
              <a:xfrm>
                <a:off x="4005400" y="5594174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44" name="任意多边形: 形状 2843">
                <a:extLst>
                  <a:ext uri="{FF2B5EF4-FFF2-40B4-BE49-F238E27FC236}">
                    <a16:creationId xmlns:a16="http://schemas.microsoft.com/office/drawing/2014/main" id="{EF845229-C508-A49C-2856-C82C4AAE6F93}"/>
                  </a:ext>
                </a:extLst>
              </p:cNvPr>
              <p:cNvSpPr/>
              <p:nvPr/>
            </p:nvSpPr>
            <p:spPr>
              <a:xfrm>
                <a:off x="3914990" y="5594174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45" name="任意多边形: 形状 2844">
                <a:extLst>
                  <a:ext uri="{FF2B5EF4-FFF2-40B4-BE49-F238E27FC236}">
                    <a16:creationId xmlns:a16="http://schemas.microsoft.com/office/drawing/2014/main" id="{99634DE8-6FBD-3465-B148-41DD65E9363F}"/>
                  </a:ext>
                </a:extLst>
              </p:cNvPr>
              <p:cNvSpPr/>
              <p:nvPr/>
            </p:nvSpPr>
            <p:spPr>
              <a:xfrm>
                <a:off x="3824597" y="559417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46" name="任意多边形: 形状 2845">
                <a:extLst>
                  <a:ext uri="{FF2B5EF4-FFF2-40B4-BE49-F238E27FC236}">
                    <a16:creationId xmlns:a16="http://schemas.microsoft.com/office/drawing/2014/main" id="{DDE77751-1C2B-86F4-F7E0-D0D9A888ED97}"/>
                  </a:ext>
                </a:extLst>
              </p:cNvPr>
              <p:cNvSpPr/>
              <p:nvPr/>
            </p:nvSpPr>
            <p:spPr>
              <a:xfrm>
                <a:off x="3734186" y="559417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47" name="任意多边形: 形状 2846">
                <a:extLst>
                  <a:ext uri="{FF2B5EF4-FFF2-40B4-BE49-F238E27FC236}">
                    <a16:creationId xmlns:a16="http://schemas.microsoft.com/office/drawing/2014/main" id="{D987D2AD-4499-1AAC-1DBF-5ACC3516B8EA}"/>
                  </a:ext>
                </a:extLst>
              </p:cNvPr>
              <p:cNvSpPr/>
              <p:nvPr/>
            </p:nvSpPr>
            <p:spPr>
              <a:xfrm>
                <a:off x="3643793" y="559417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48" name="任意多边形: 形状 2847">
                <a:extLst>
                  <a:ext uri="{FF2B5EF4-FFF2-40B4-BE49-F238E27FC236}">
                    <a16:creationId xmlns:a16="http://schemas.microsoft.com/office/drawing/2014/main" id="{8322D8FC-CFD6-EC47-405A-29C101F48157}"/>
                  </a:ext>
                </a:extLst>
              </p:cNvPr>
              <p:cNvSpPr/>
              <p:nvPr/>
            </p:nvSpPr>
            <p:spPr>
              <a:xfrm>
                <a:off x="3553383" y="559417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49" name="任意多边形: 形状 2848">
                <a:extLst>
                  <a:ext uri="{FF2B5EF4-FFF2-40B4-BE49-F238E27FC236}">
                    <a16:creationId xmlns:a16="http://schemas.microsoft.com/office/drawing/2014/main" id="{B2796387-A01B-DD84-81F5-57FFB3331B41}"/>
                  </a:ext>
                </a:extLst>
              </p:cNvPr>
              <p:cNvSpPr/>
              <p:nvPr/>
            </p:nvSpPr>
            <p:spPr>
              <a:xfrm>
                <a:off x="3462989" y="559417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50" name="任意多边形: 形状 2849">
                <a:extLst>
                  <a:ext uri="{FF2B5EF4-FFF2-40B4-BE49-F238E27FC236}">
                    <a16:creationId xmlns:a16="http://schemas.microsoft.com/office/drawing/2014/main" id="{7EC4E198-B460-3FB1-BBDB-7C60C06A87FD}"/>
                  </a:ext>
                </a:extLst>
              </p:cNvPr>
              <p:cNvSpPr/>
              <p:nvPr/>
            </p:nvSpPr>
            <p:spPr>
              <a:xfrm>
                <a:off x="3372579" y="5594174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51" name="任意多边形: 形状 2850">
                <a:extLst>
                  <a:ext uri="{FF2B5EF4-FFF2-40B4-BE49-F238E27FC236}">
                    <a16:creationId xmlns:a16="http://schemas.microsoft.com/office/drawing/2014/main" id="{AC3924B8-4F01-1560-C39C-7B65C706FC1D}"/>
                  </a:ext>
                </a:extLst>
              </p:cNvPr>
              <p:cNvSpPr/>
              <p:nvPr/>
            </p:nvSpPr>
            <p:spPr>
              <a:xfrm>
                <a:off x="3282186" y="5594174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52" name="任意多边形: 形状 2851">
                <a:extLst>
                  <a:ext uri="{FF2B5EF4-FFF2-40B4-BE49-F238E27FC236}">
                    <a16:creationId xmlns:a16="http://schemas.microsoft.com/office/drawing/2014/main" id="{3C606FAB-A0C2-4C49-38E7-79606AB3BA21}"/>
                  </a:ext>
                </a:extLst>
              </p:cNvPr>
              <p:cNvSpPr/>
              <p:nvPr/>
            </p:nvSpPr>
            <p:spPr>
              <a:xfrm>
                <a:off x="3191775" y="559417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53" name="任意多边形: 形状 2852">
                <a:extLst>
                  <a:ext uri="{FF2B5EF4-FFF2-40B4-BE49-F238E27FC236}">
                    <a16:creationId xmlns:a16="http://schemas.microsoft.com/office/drawing/2014/main" id="{F7A6273A-3CEC-35C5-5FA2-28DB31036675}"/>
                  </a:ext>
                </a:extLst>
              </p:cNvPr>
              <p:cNvSpPr/>
              <p:nvPr/>
            </p:nvSpPr>
            <p:spPr>
              <a:xfrm>
                <a:off x="3101382" y="559417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54" name="任意多边形: 形状 2853">
                <a:extLst>
                  <a:ext uri="{FF2B5EF4-FFF2-40B4-BE49-F238E27FC236}">
                    <a16:creationId xmlns:a16="http://schemas.microsoft.com/office/drawing/2014/main" id="{D5BB7BB8-09E9-D491-8801-1AA2AF4A9285}"/>
                  </a:ext>
                </a:extLst>
              </p:cNvPr>
              <p:cNvSpPr/>
              <p:nvPr/>
            </p:nvSpPr>
            <p:spPr>
              <a:xfrm>
                <a:off x="3010972" y="559417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55" name="任意多边形: 形状 2854">
                <a:extLst>
                  <a:ext uri="{FF2B5EF4-FFF2-40B4-BE49-F238E27FC236}">
                    <a16:creationId xmlns:a16="http://schemas.microsoft.com/office/drawing/2014/main" id="{2178E3C6-9F6E-A252-7FDF-FB9CF416C9A4}"/>
                  </a:ext>
                </a:extLst>
              </p:cNvPr>
              <p:cNvSpPr/>
              <p:nvPr/>
            </p:nvSpPr>
            <p:spPr>
              <a:xfrm>
                <a:off x="4457418" y="568458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56" name="任意多边形: 形状 2855">
                <a:extLst>
                  <a:ext uri="{FF2B5EF4-FFF2-40B4-BE49-F238E27FC236}">
                    <a16:creationId xmlns:a16="http://schemas.microsoft.com/office/drawing/2014/main" id="{586A483C-76A9-98A3-0664-80462964932D}"/>
                  </a:ext>
                </a:extLst>
              </p:cNvPr>
              <p:cNvSpPr/>
              <p:nvPr/>
            </p:nvSpPr>
            <p:spPr>
              <a:xfrm>
                <a:off x="4367008" y="5684584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57" name="任意多边形: 形状 2856">
                <a:extLst>
                  <a:ext uri="{FF2B5EF4-FFF2-40B4-BE49-F238E27FC236}">
                    <a16:creationId xmlns:a16="http://schemas.microsoft.com/office/drawing/2014/main" id="{B119D4A3-3FEB-6068-E1B2-1B43FABB8211}"/>
                  </a:ext>
                </a:extLst>
              </p:cNvPr>
              <p:cNvSpPr/>
              <p:nvPr/>
            </p:nvSpPr>
            <p:spPr>
              <a:xfrm>
                <a:off x="4276614" y="568458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58" name="任意多边形: 形状 2857">
                <a:extLst>
                  <a:ext uri="{FF2B5EF4-FFF2-40B4-BE49-F238E27FC236}">
                    <a16:creationId xmlns:a16="http://schemas.microsoft.com/office/drawing/2014/main" id="{21EAF031-E1CF-E8B2-8960-88516B8AF81A}"/>
                  </a:ext>
                </a:extLst>
              </p:cNvPr>
              <p:cNvSpPr/>
              <p:nvPr/>
            </p:nvSpPr>
            <p:spPr>
              <a:xfrm>
                <a:off x="4186204" y="5684584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59" name="任意多边形: 形状 2858">
                <a:extLst>
                  <a:ext uri="{FF2B5EF4-FFF2-40B4-BE49-F238E27FC236}">
                    <a16:creationId xmlns:a16="http://schemas.microsoft.com/office/drawing/2014/main" id="{AFED9176-A4C2-029E-ECEA-D3834827AC74}"/>
                  </a:ext>
                </a:extLst>
              </p:cNvPr>
              <p:cNvSpPr/>
              <p:nvPr/>
            </p:nvSpPr>
            <p:spPr>
              <a:xfrm>
                <a:off x="4095794" y="568458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60" name="任意多边形: 形状 2859">
                <a:extLst>
                  <a:ext uri="{FF2B5EF4-FFF2-40B4-BE49-F238E27FC236}">
                    <a16:creationId xmlns:a16="http://schemas.microsoft.com/office/drawing/2014/main" id="{47216D41-4B38-F227-774B-566C3725088B}"/>
                  </a:ext>
                </a:extLst>
              </p:cNvPr>
              <p:cNvSpPr/>
              <p:nvPr/>
            </p:nvSpPr>
            <p:spPr>
              <a:xfrm>
                <a:off x="4005400" y="5684584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61" name="任意多边形: 形状 2860">
                <a:extLst>
                  <a:ext uri="{FF2B5EF4-FFF2-40B4-BE49-F238E27FC236}">
                    <a16:creationId xmlns:a16="http://schemas.microsoft.com/office/drawing/2014/main" id="{C6E75CC0-BCAB-091A-E4AB-1755A88DA82E}"/>
                  </a:ext>
                </a:extLst>
              </p:cNvPr>
              <p:cNvSpPr/>
              <p:nvPr/>
            </p:nvSpPr>
            <p:spPr>
              <a:xfrm>
                <a:off x="3914990" y="5684584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62" name="任意多边形: 形状 2861">
                <a:extLst>
                  <a:ext uri="{FF2B5EF4-FFF2-40B4-BE49-F238E27FC236}">
                    <a16:creationId xmlns:a16="http://schemas.microsoft.com/office/drawing/2014/main" id="{50F99E77-98DB-A878-5F32-13287491EE33}"/>
                  </a:ext>
                </a:extLst>
              </p:cNvPr>
              <p:cNvSpPr/>
              <p:nvPr/>
            </p:nvSpPr>
            <p:spPr>
              <a:xfrm>
                <a:off x="3824597" y="568458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63" name="任意多边形: 形状 2862">
                <a:extLst>
                  <a:ext uri="{FF2B5EF4-FFF2-40B4-BE49-F238E27FC236}">
                    <a16:creationId xmlns:a16="http://schemas.microsoft.com/office/drawing/2014/main" id="{5A41B86E-407B-C66A-7E65-884FDA7E9053}"/>
                  </a:ext>
                </a:extLst>
              </p:cNvPr>
              <p:cNvSpPr/>
              <p:nvPr/>
            </p:nvSpPr>
            <p:spPr>
              <a:xfrm>
                <a:off x="3643793" y="568458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64" name="任意多边形: 形状 2863">
                <a:extLst>
                  <a:ext uri="{FF2B5EF4-FFF2-40B4-BE49-F238E27FC236}">
                    <a16:creationId xmlns:a16="http://schemas.microsoft.com/office/drawing/2014/main" id="{65341A7D-0EAA-AA00-8313-1D87732863C0}"/>
                  </a:ext>
                </a:extLst>
              </p:cNvPr>
              <p:cNvSpPr/>
              <p:nvPr/>
            </p:nvSpPr>
            <p:spPr>
              <a:xfrm>
                <a:off x="3553383" y="568458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65" name="任意多边形: 形状 2864">
                <a:extLst>
                  <a:ext uri="{FF2B5EF4-FFF2-40B4-BE49-F238E27FC236}">
                    <a16:creationId xmlns:a16="http://schemas.microsoft.com/office/drawing/2014/main" id="{8B0D6E4A-E445-E757-614F-B7AE2B291E96}"/>
                  </a:ext>
                </a:extLst>
              </p:cNvPr>
              <p:cNvSpPr/>
              <p:nvPr/>
            </p:nvSpPr>
            <p:spPr>
              <a:xfrm>
                <a:off x="3462989" y="568458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66" name="任意多边形: 形状 2865">
                <a:extLst>
                  <a:ext uri="{FF2B5EF4-FFF2-40B4-BE49-F238E27FC236}">
                    <a16:creationId xmlns:a16="http://schemas.microsoft.com/office/drawing/2014/main" id="{1BD25D76-123F-414C-D88B-509A4D99C1E6}"/>
                  </a:ext>
                </a:extLst>
              </p:cNvPr>
              <p:cNvSpPr/>
              <p:nvPr/>
            </p:nvSpPr>
            <p:spPr>
              <a:xfrm>
                <a:off x="3372579" y="5684584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67" name="任意多边形: 形状 2866">
                <a:extLst>
                  <a:ext uri="{FF2B5EF4-FFF2-40B4-BE49-F238E27FC236}">
                    <a16:creationId xmlns:a16="http://schemas.microsoft.com/office/drawing/2014/main" id="{41D60FEE-E878-EC39-A992-5FFECC62F2A4}"/>
                  </a:ext>
                </a:extLst>
              </p:cNvPr>
              <p:cNvSpPr/>
              <p:nvPr/>
            </p:nvSpPr>
            <p:spPr>
              <a:xfrm>
                <a:off x="3282186" y="5684584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68" name="任意多边形: 形状 2867">
                <a:extLst>
                  <a:ext uri="{FF2B5EF4-FFF2-40B4-BE49-F238E27FC236}">
                    <a16:creationId xmlns:a16="http://schemas.microsoft.com/office/drawing/2014/main" id="{B7BC4591-133F-AC75-3A8A-358C02B8CF71}"/>
                  </a:ext>
                </a:extLst>
              </p:cNvPr>
              <p:cNvSpPr/>
              <p:nvPr/>
            </p:nvSpPr>
            <p:spPr>
              <a:xfrm>
                <a:off x="3191775" y="568458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69" name="任意多边形: 形状 2868">
                <a:extLst>
                  <a:ext uri="{FF2B5EF4-FFF2-40B4-BE49-F238E27FC236}">
                    <a16:creationId xmlns:a16="http://schemas.microsoft.com/office/drawing/2014/main" id="{69A0D171-5F4A-45DA-BF98-C51B7324ADB4}"/>
                  </a:ext>
                </a:extLst>
              </p:cNvPr>
              <p:cNvSpPr/>
              <p:nvPr/>
            </p:nvSpPr>
            <p:spPr>
              <a:xfrm>
                <a:off x="3101382" y="568458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70" name="任意多边形: 形状 2869">
                <a:extLst>
                  <a:ext uri="{FF2B5EF4-FFF2-40B4-BE49-F238E27FC236}">
                    <a16:creationId xmlns:a16="http://schemas.microsoft.com/office/drawing/2014/main" id="{FC05E9BB-6D50-9985-9EEB-61514162186D}"/>
                  </a:ext>
                </a:extLst>
              </p:cNvPr>
              <p:cNvSpPr/>
              <p:nvPr/>
            </p:nvSpPr>
            <p:spPr>
              <a:xfrm>
                <a:off x="3010972" y="568458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71" name="任意多边形: 形状 2870">
                <a:extLst>
                  <a:ext uri="{FF2B5EF4-FFF2-40B4-BE49-F238E27FC236}">
                    <a16:creationId xmlns:a16="http://schemas.microsoft.com/office/drawing/2014/main" id="{CA4961BE-6282-E247-A76A-D3991C5C661C}"/>
                  </a:ext>
                </a:extLst>
              </p:cNvPr>
              <p:cNvSpPr/>
              <p:nvPr/>
            </p:nvSpPr>
            <p:spPr>
              <a:xfrm>
                <a:off x="4547811" y="577497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72" name="任意多边形: 形状 2871">
                <a:extLst>
                  <a:ext uri="{FF2B5EF4-FFF2-40B4-BE49-F238E27FC236}">
                    <a16:creationId xmlns:a16="http://schemas.microsoft.com/office/drawing/2014/main" id="{AB06A99D-BF70-CAAE-EC67-F4D0F7A2FA1F}"/>
                  </a:ext>
                </a:extLst>
              </p:cNvPr>
              <p:cNvSpPr/>
              <p:nvPr/>
            </p:nvSpPr>
            <p:spPr>
              <a:xfrm>
                <a:off x="4457418" y="577497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73" name="任意多边形: 形状 2872">
                <a:extLst>
                  <a:ext uri="{FF2B5EF4-FFF2-40B4-BE49-F238E27FC236}">
                    <a16:creationId xmlns:a16="http://schemas.microsoft.com/office/drawing/2014/main" id="{BB022CEB-74BF-686D-AD11-787B60C1177C}"/>
                  </a:ext>
                </a:extLst>
              </p:cNvPr>
              <p:cNvSpPr/>
              <p:nvPr/>
            </p:nvSpPr>
            <p:spPr>
              <a:xfrm>
                <a:off x="4367008" y="577497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74" name="任意多边形: 形状 2873">
                <a:extLst>
                  <a:ext uri="{FF2B5EF4-FFF2-40B4-BE49-F238E27FC236}">
                    <a16:creationId xmlns:a16="http://schemas.microsoft.com/office/drawing/2014/main" id="{7F34C0F7-8E2D-42DD-E06C-3299F19A362A}"/>
                  </a:ext>
                </a:extLst>
              </p:cNvPr>
              <p:cNvSpPr/>
              <p:nvPr/>
            </p:nvSpPr>
            <p:spPr>
              <a:xfrm>
                <a:off x="4276614" y="577497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75" name="任意多边形: 形状 2874">
                <a:extLst>
                  <a:ext uri="{FF2B5EF4-FFF2-40B4-BE49-F238E27FC236}">
                    <a16:creationId xmlns:a16="http://schemas.microsoft.com/office/drawing/2014/main" id="{F02E7F13-4992-7C9F-E956-EB980BA98F60}"/>
                  </a:ext>
                </a:extLst>
              </p:cNvPr>
              <p:cNvSpPr/>
              <p:nvPr/>
            </p:nvSpPr>
            <p:spPr>
              <a:xfrm>
                <a:off x="4186204" y="577497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76" name="任意多边形: 形状 2875">
                <a:extLst>
                  <a:ext uri="{FF2B5EF4-FFF2-40B4-BE49-F238E27FC236}">
                    <a16:creationId xmlns:a16="http://schemas.microsoft.com/office/drawing/2014/main" id="{E85E62D4-742D-33AF-E767-9EB8D2EC5194}"/>
                  </a:ext>
                </a:extLst>
              </p:cNvPr>
              <p:cNvSpPr/>
              <p:nvPr/>
            </p:nvSpPr>
            <p:spPr>
              <a:xfrm>
                <a:off x="4095794" y="577497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77" name="任意多边形: 形状 2876">
                <a:extLst>
                  <a:ext uri="{FF2B5EF4-FFF2-40B4-BE49-F238E27FC236}">
                    <a16:creationId xmlns:a16="http://schemas.microsoft.com/office/drawing/2014/main" id="{CCE80831-5839-03EC-AF53-78C30673A896}"/>
                  </a:ext>
                </a:extLst>
              </p:cNvPr>
              <p:cNvSpPr/>
              <p:nvPr/>
            </p:nvSpPr>
            <p:spPr>
              <a:xfrm>
                <a:off x="4005400" y="577497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78" name="任意多边形: 形状 2877">
                <a:extLst>
                  <a:ext uri="{FF2B5EF4-FFF2-40B4-BE49-F238E27FC236}">
                    <a16:creationId xmlns:a16="http://schemas.microsoft.com/office/drawing/2014/main" id="{D16FF735-9FA7-4F43-E3AF-BE376A718778}"/>
                  </a:ext>
                </a:extLst>
              </p:cNvPr>
              <p:cNvSpPr/>
              <p:nvPr/>
            </p:nvSpPr>
            <p:spPr>
              <a:xfrm>
                <a:off x="3914990" y="577497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79" name="任意多边形: 形状 2878">
                <a:extLst>
                  <a:ext uri="{FF2B5EF4-FFF2-40B4-BE49-F238E27FC236}">
                    <a16:creationId xmlns:a16="http://schemas.microsoft.com/office/drawing/2014/main" id="{91AA6FA6-718A-7694-259F-47EF8AB9BEC6}"/>
                  </a:ext>
                </a:extLst>
              </p:cNvPr>
              <p:cNvSpPr/>
              <p:nvPr/>
            </p:nvSpPr>
            <p:spPr>
              <a:xfrm>
                <a:off x="3372579" y="577497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80" name="任意多边形: 形状 2879">
                <a:extLst>
                  <a:ext uri="{FF2B5EF4-FFF2-40B4-BE49-F238E27FC236}">
                    <a16:creationId xmlns:a16="http://schemas.microsoft.com/office/drawing/2014/main" id="{8905B704-3D4F-4D71-5CA5-4C6D253C6266}"/>
                  </a:ext>
                </a:extLst>
              </p:cNvPr>
              <p:cNvSpPr/>
              <p:nvPr/>
            </p:nvSpPr>
            <p:spPr>
              <a:xfrm>
                <a:off x="3282186" y="577497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81" name="任意多边形: 形状 2880">
                <a:extLst>
                  <a:ext uri="{FF2B5EF4-FFF2-40B4-BE49-F238E27FC236}">
                    <a16:creationId xmlns:a16="http://schemas.microsoft.com/office/drawing/2014/main" id="{A27908DF-505F-25BE-A227-82843823530D}"/>
                  </a:ext>
                </a:extLst>
              </p:cNvPr>
              <p:cNvSpPr/>
              <p:nvPr/>
            </p:nvSpPr>
            <p:spPr>
              <a:xfrm>
                <a:off x="3191775" y="577497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82" name="任意多边形: 形状 2881">
                <a:extLst>
                  <a:ext uri="{FF2B5EF4-FFF2-40B4-BE49-F238E27FC236}">
                    <a16:creationId xmlns:a16="http://schemas.microsoft.com/office/drawing/2014/main" id="{0E54D34B-47E5-3E5F-EE2D-7DC82DBB7F33}"/>
                  </a:ext>
                </a:extLst>
              </p:cNvPr>
              <p:cNvSpPr/>
              <p:nvPr/>
            </p:nvSpPr>
            <p:spPr>
              <a:xfrm>
                <a:off x="3101382" y="577497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83" name="任意多边形: 形状 2882">
                <a:extLst>
                  <a:ext uri="{FF2B5EF4-FFF2-40B4-BE49-F238E27FC236}">
                    <a16:creationId xmlns:a16="http://schemas.microsoft.com/office/drawing/2014/main" id="{3AAB3482-A7E0-E6BC-08B1-BFA75D2E9974}"/>
                  </a:ext>
                </a:extLst>
              </p:cNvPr>
              <p:cNvSpPr/>
              <p:nvPr/>
            </p:nvSpPr>
            <p:spPr>
              <a:xfrm>
                <a:off x="3010972" y="577497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84" name="任意多边形: 形状 2883">
                <a:extLst>
                  <a:ext uri="{FF2B5EF4-FFF2-40B4-BE49-F238E27FC236}">
                    <a16:creationId xmlns:a16="http://schemas.microsoft.com/office/drawing/2014/main" id="{E85C9819-0297-A601-4FE2-E15C10F4D4DA}"/>
                  </a:ext>
                </a:extLst>
              </p:cNvPr>
              <p:cNvSpPr/>
              <p:nvPr/>
            </p:nvSpPr>
            <p:spPr>
              <a:xfrm>
                <a:off x="4367008" y="5865388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85" name="任意多边形: 形状 2884">
                <a:extLst>
                  <a:ext uri="{FF2B5EF4-FFF2-40B4-BE49-F238E27FC236}">
                    <a16:creationId xmlns:a16="http://schemas.microsoft.com/office/drawing/2014/main" id="{DC87BC86-EDEA-EB60-D9E6-DFA7630219F2}"/>
                  </a:ext>
                </a:extLst>
              </p:cNvPr>
              <p:cNvSpPr/>
              <p:nvPr/>
            </p:nvSpPr>
            <p:spPr>
              <a:xfrm>
                <a:off x="4276614" y="586538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86" name="任意多边形: 形状 2885">
                <a:extLst>
                  <a:ext uri="{FF2B5EF4-FFF2-40B4-BE49-F238E27FC236}">
                    <a16:creationId xmlns:a16="http://schemas.microsoft.com/office/drawing/2014/main" id="{B0159321-3BF3-4A89-F8C6-053527E6E5DA}"/>
                  </a:ext>
                </a:extLst>
              </p:cNvPr>
              <p:cNvSpPr/>
              <p:nvPr/>
            </p:nvSpPr>
            <p:spPr>
              <a:xfrm>
                <a:off x="4186204" y="5865388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87" name="任意多边形: 形状 2886">
                <a:extLst>
                  <a:ext uri="{FF2B5EF4-FFF2-40B4-BE49-F238E27FC236}">
                    <a16:creationId xmlns:a16="http://schemas.microsoft.com/office/drawing/2014/main" id="{C379A3F5-375C-6E34-EEE5-7B866D6B60AD}"/>
                  </a:ext>
                </a:extLst>
              </p:cNvPr>
              <p:cNvSpPr/>
              <p:nvPr/>
            </p:nvSpPr>
            <p:spPr>
              <a:xfrm>
                <a:off x="4095794" y="586538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88" name="任意多边形: 形状 2887">
                <a:extLst>
                  <a:ext uri="{FF2B5EF4-FFF2-40B4-BE49-F238E27FC236}">
                    <a16:creationId xmlns:a16="http://schemas.microsoft.com/office/drawing/2014/main" id="{6FE6D5D0-30AB-6DA2-3517-325D4A33BD7A}"/>
                  </a:ext>
                </a:extLst>
              </p:cNvPr>
              <p:cNvSpPr/>
              <p:nvPr/>
            </p:nvSpPr>
            <p:spPr>
              <a:xfrm>
                <a:off x="4005400" y="5865388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89" name="任意多边形: 形状 2888">
                <a:extLst>
                  <a:ext uri="{FF2B5EF4-FFF2-40B4-BE49-F238E27FC236}">
                    <a16:creationId xmlns:a16="http://schemas.microsoft.com/office/drawing/2014/main" id="{44335D13-E669-B9AC-8117-19BF6BFCCDBB}"/>
                  </a:ext>
                </a:extLst>
              </p:cNvPr>
              <p:cNvSpPr/>
              <p:nvPr/>
            </p:nvSpPr>
            <p:spPr>
              <a:xfrm>
                <a:off x="3372579" y="5865388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90" name="任意多边形: 形状 2889">
                <a:extLst>
                  <a:ext uri="{FF2B5EF4-FFF2-40B4-BE49-F238E27FC236}">
                    <a16:creationId xmlns:a16="http://schemas.microsoft.com/office/drawing/2014/main" id="{CC1FA363-211D-3903-9550-02106DF5F68C}"/>
                  </a:ext>
                </a:extLst>
              </p:cNvPr>
              <p:cNvSpPr/>
              <p:nvPr/>
            </p:nvSpPr>
            <p:spPr>
              <a:xfrm>
                <a:off x="3282186" y="5865388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91" name="任意多边形: 形状 2890">
                <a:extLst>
                  <a:ext uri="{FF2B5EF4-FFF2-40B4-BE49-F238E27FC236}">
                    <a16:creationId xmlns:a16="http://schemas.microsoft.com/office/drawing/2014/main" id="{B3B97E6A-8694-D55B-99D0-D3151DD494B3}"/>
                  </a:ext>
                </a:extLst>
              </p:cNvPr>
              <p:cNvSpPr/>
              <p:nvPr/>
            </p:nvSpPr>
            <p:spPr>
              <a:xfrm>
                <a:off x="3191775" y="586538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92" name="任意多边形: 形状 2891">
                <a:extLst>
                  <a:ext uri="{FF2B5EF4-FFF2-40B4-BE49-F238E27FC236}">
                    <a16:creationId xmlns:a16="http://schemas.microsoft.com/office/drawing/2014/main" id="{A4730D9D-79F4-5092-D58B-BF586A83C144}"/>
                  </a:ext>
                </a:extLst>
              </p:cNvPr>
              <p:cNvSpPr/>
              <p:nvPr/>
            </p:nvSpPr>
            <p:spPr>
              <a:xfrm>
                <a:off x="3101382" y="586538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93" name="任意多边形: 形状 2892">
                <a:extLst>
                  <a:ext uri="{FF2B5EF4-FFF2-40B4-BE49-F238E27FC236}">
                    <a16:creationId xmlns:a16="http://schemas.microsoft.com/office/drawing/2014/main" id="{0003BBC9-2496-8DF5-C085-A91B7A2E19B0}"/>
                  </a:ext>
                </a:extLst>
              </p:cNvPr>
              <p:cNvSpPr/>
              <p:nvPr/>
            </p:nvSpPr>
            <p:spPr>
              <a:xfrm>
                <a:off x="4367008" y="5955781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94" name="任意多边形: 形状 2893">
                <a:extLst>
                  <a:ext uri="{FF2B5EF4-FFF2-40B4-BE49-F238E27FC236}">
                    <a16:creationId xmlns:a16="http://schemas.microsoft.com/office/drawing/2014/main" id="{C2AF56CF-629A-5151-026E-82E24CD671DA}"/>
                  </a:ext>
                </a:extLst>
              </p:cNvPr>
              <p:cNvSpPr/>
              <p:nvPr/>
            </p:nvSpPr>
            <p:spPr>
              <a:xfrm>
                <a:off x="4457418" y="604619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95" name="任意多边形: 形状 2894">
                <a:extLst>
                  <a:ext uri="{FF2B5EF4-FFF2-40B4-BE49-F238E27FC236}">
                    <a16:creationId xmlns:a16="http://schemas.microsoft.com/office/drawing/2014/main" id="{C9633074-BF4A-309B-1C51-1BF6A84DF254}"/>
                  </a:ext>
                </a:extLst>
              </p:cNvPr>
              <p:cNvSpPr/>
              <p:nvPr/>
            </p:nvSpPr>
            <p:spPr>
              <a:xfrm>
                <a:off x="4367008" y="6046191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96" name="任意多边形: 形状 2895">
                <a:extLst>
                  <a:ext uri="{FF2B5EF4-FFF2-40B4-BE49-F238E27FC236}">
                    <a16:creationId xmlns:a16="http://schemas.microsoft.com/office/drawing/2014/main" id="{A056603E-9040-3028-414B-65DB37BDC2DA}"/>
                  </a:ext>
                </a:extLst>
              </p:cNvPr>
              <p:cNvSpPr/>
              <p:nvPr/>
            </p:nvSpPr>
            <p:spPr>
              <a:xfrm>
                <a:off x="4276614" y="604619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97" name="任意多边形: 形状 2896">
                <a:extLst>
                  <a:ext uri="{FF2B5EF4-FFF2-40B4-BE49-F238E27FC236}">
                    <a16:creationId xmlns:a16="http://schemas.microsoft.com/office/drawing/2014/main" id="{508CD020-7FB6-4836-04EA-4D283548767D}"/>
                  </a:ext>
                </a:extLst>
              </p:cNvPr>
              <p:cNvSpPr/>
              <p:nvPr/>
            </p:nvSpPr>
            <p:spPr>
              <a:xfrm>
                <a:off x="4186204" y="6046191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98" name="任意多边形: 形状 2897">
                <a:extLst>
                  <a:ext uri="{FF2B5EF4-FFF2-40B4-BE49-F238E27FC236}">
                    <a16:creationId xmlns:a16="http://schemas.microsoft.com/office/drawing/2014/main" id="{D85B09CB-2CC1-CF1F-44B0-0F3F760E8319}"/>
                  </a:ext>
                </a:extLst>
              </p:cNvPr>
              <p:cNvSpPr/>
              <p:nvPr/>
            </p:nvSpPr>
            <p:spPr>
              <a:xfrm>
                <a:off x="4367008" y="6136585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99" name="任意多边形: 形状 2898">
                <a:extLst>
                  <a:ext uri="{FF2B5EF4-FFF2-40B4-BE49-F238E27FC236}">
                    <a16:creationId xmlns:a16="http://schemas.microsoft.com/office/drawing/2014/main" id="{630F0C83-6BCB-D248-D90E-9583127E5DA8}"/>
                  </a:ext>
                </a:extLst>
              </p:cNvPr>
              <p:cNvSpPr/>
              <p:nvPr/>
            </p:nvSpPr>
            <p:spPr>
              <a:xfrm>
                <a:off x="4276614" y="613658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00" name="任意多边形: 形状 2899">
                <a:extLst>
                  <a:ext uri="{FF2B5EF4-FFF2-40B4-BE49-F238E27FC236}">
                    <a16:creationId xmlns:a16="http://schemas.microsoft.com/office/drawing/2014/main" id="{43A5805A-0437-8709-A545-A149F66B1062}"/>
                  </a:ext>
                </a:extLst>
              </p:cNvPr>
              <p:cNvSpPr/>
              <p:nvPr/>
            </p:nvSpPr>
            <p:spPr>
              <a:xfrm>
                <a:off x="4186204" y="6136585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01" name="任意多边形: 形状 2900">
                <a:extLst>
                  <a:ext uri="{FF2B5EF4-FFF2-40B4-BE49-F238E27FC236}">
                    <a16:creationId xmlns:a16="http://schemas.microsoft.com/office/drawing/2014/main" id="{22031858-EFD9-C2BC-735A-934E3CA83EDF}"/>
                  </a:ext>
                </a:extLst>
              </p:cNvPr>
              <p:cNvSpPr/>
              <p:nvPr/>
            </p:nvSpPr>
            <p:spPr>
              <a:xfrm>
                <a:off x="4276614" y="622699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02" name="任意多边形: 形状 2901">
                <a:extLst>
                  <a:ext uri="{FF2B5EF4-FFF2-40B4-BE49-F238E27FC236}">
                    <a16:creationId xmlns:a16="http://schemas.microsoft.com/office/drawing/2014/main" id="{A56C6689-BAE3-5397-E437-DB5446BB2F00}"/>
                  </a:ext>
                </a:extLst>
              </p:cNvPr>
              <p:cNvSpPr/>
              <p:nvPr/>
            </p:nvSpPr>
            <p:spPr>
              <a:xfrm>
                <a:off x="4186204" y="6226995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03" name="任意多边形: 形状 2902">
                <a:extLst>
                  <a:ext uri="{FF2B5EF4-FFF2-40B4-BE49-F238E27FC236}">
                    <a16:creationId xmlns:a16="http://schemas.microsoft.com/office/drawing/2014/main" id="{4728552B-C694-3036-8B73-05397AE4A7B8}"/>
                  </a:ext>
                </a:extLst>
              </p:cNvPr>
              <p:cNvSpPr/>
              <p:nvPr/>
            </p:nvSpPr>
            <p:spPr>
              <a:xfrm>
                <a:off x="4638222" y="224928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04" name="任意多边形: 形状 2903">
                <a:extLst>
                  <a:ext uri="{FF2B5EF4-FFF2-40B4-BE49-F238E27FC236}">
                    <a16:creationId xmlns:a16="http://schemas.microsoft.com/office/drawing/2014/main" id="{BC5B42DC-BB6C-3D71-EBB4-68AED35320C5}"/>
                  </a:ext>
                </a:extLst>
              </p:cNvPr>
              <p:cNvSpPr/>
              <p:nvPr/>
            </p:nvSpPr>
            <p:spPr>
              <a:xfrm>
                <a:off x="4638222" y="233969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05" name="任意多边形: 形状 2904">
                <a:extLst>
                  <a:ext uri="{FF2B5EF4-FFF2-40B4-BE49-F238E27FC236}">
                    <a16:creationId xmlns:a16="http://schemas.microsoft.com/office/drawing/2014/main" id="{B4DFA0D0-7FB4-448B-0898-DF125745E015}"/>
                  </a:ext>
                </a:extLst>
              </p:cNvPr>
              <p:cNvSpPr/>
              <p:nvPr/>
            </p:nvSpPr>
            <p:spPr>
              <a:xfrm>
                <a:off x="4638222" y="243008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06" name="任意多边形: 形状 2905">
                <a:extLst>
                  <a:ext uri="{FF2B5EF4-FFF2-40B4-BE49-F238E27FC236}">
                    <a16:creationId xmlns:a16="http://schemas.microsoft.com/office/drawing/2014/main" id="{62805377-F756-B1DF-CF3E-3225744E761D}"/>
                  </a:ext>
                </a:extLst>
              </p:cNvPr>
              <p:cNvSpPr/>
              <p:nvPr/>
            </p:nvSpPr>
            <p:spPr>
              <a:xfrm>
                <a:off x="4638222" y="252049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07" name="任意多边形: 形状 2906">
                <a:extLst>
                  <a:ext uri="{FF2B5EF4-FFF2-40B4-BE49-F238E27FC236}">
                    <a16:creationId xmlns:a16="http://schemas.microsoft.com/office/drawing/2014/main" id="{B0578E68-713E-AE62-94A2-ABF5D517D79F}"/>
                  </a:ext>
                </a:extLst>
              </p:cNvPr>
              <p:cNvSpPr/>
              <p:nvPr/>
            </p:nvSpPr>
            <p:spPr>
              <a:xfrm>
                <a:off x="4638222" y="270129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08" name="任意多边形: 形状 2907">
                <a:extLst>
                  <a:ext uri="{FF2B5EF4-FFF2-40B4-BE49-F238E27FC236}">
                    <a16:creationId xmlns:a16="http://schemas.microsoft.com/office/drawing/2014/main" id="{BC1B8611-CD06-EE54-1649-56AE62129D2D}"/>
                  </a:ext>
                </a:extLst>
              </p:cNvPr>
              <p:cNvSpPr/>
              <p:nvPr/>
            </p:nvSpPr>
            <p:spPr>
              <a:xfrm>
                <a:off x="4638222" y="279170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09" name="任意多边形: 形状 2908">
                <a:extLst>
                  <a:ext uri="{FF2B5EF4-FFF2-40B4-BE49-F238E27FC236}">
                    <a16:creationId xmlns:a16="http://schemas.microsoft.com/office/drawing/2014/main" id="{2430EA9B-F5B5-B7A8-F85E-58D8BC97FCDB}"/>
                  </a:ext>
                </a:extLst>
              </p:cNvPr>
              <p:cNvSpPr/>
              <p:nvPr/>
            </p:nvSpPr>
            <p:spPr>
              <a:xfrm>
                <a:off x="4638222" y="288210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10" name="任意多边形: 形状 2909">
                <a:extLst>
                  <a:ext uri="{FF2B5EF4-FFF2-40B4-BE49-F238E27FC236}">
                    <a16:creationId xmlns:a16="http://schemas.microsoft.com/office/drawing/2014/main" id="{C5920F2D-02DC-F04F-D55B-123692BA03A0}"/>
                  </a:ext>
                </a:extLst>
              </p:cNvPr>
              <p:cNvSpPr/>
              <p:nvPr/>
            </p:nvSpPr>
            <p:spPr>
              <a:xfrm>
                <a:off x="4638222" y="2972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11" name="任意多边形: 形状 2910">
                <a:extLst>
                  <a:ext uri="{FF2B5EF4-FFF2-40B4-BE49-F238E27FC236}">
                    <a16:creationId xmlns:a16="http://schemas.microsoft.com/office/drawing/2014/main" id="{8260C654-CE9C-C21C-766A-45DE7F7DE23E}"/>
                  </a:ext>
                </a:extLst>
              </p:cNvPr>
              <p:cNvSpPr/>
              <p:nvPr/>
            </p:nvSpPr>
            <p:spPr>
              <a:xfrm>
                <a:off x="4638222" y="306290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12" name="任意多边形: 形状 2911">
                <a:extLst>
                  <a:ext uri="{FF2B5EF4-FFF2-40B4-BE49-F238E27FC236}">
                    <a16:creationId xmlns:a16="http://schemas.microsoft.com/office/drawing/2014/main" id="{579EE183-A027-AD61-67A6-276DA78A515C}"/>
                  </a:ext>
                </a:extLst>
              </p:cNvPr>
              <p:cNvSpPr/>
              <p:nvPr/>
            </p:nvSpPr>
            <p:spPr>
              <a:xfrm>
                <a:off x="4638222" y="315331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13" name="任意多边形: 形状 2912">
                <a:extLst>
                  <a:ext uri="{FF2B5EF4-FFF2-40B4-BE49-F238E27FC236}">
                    <a16:creationId xmlns:a16="http://schemas.microsoft.com/office/drawing/2014/main" id="{E7AD888D-3C7E-7FB6-0529-ECCD916998EF}"/>
                  </a:ext>
                </a:extLst>
              </p:cNvPr>
              <p:cNvSpPr/>
              <p:nvPr/>
            </p:nvSpPr>
            <p:spPr>
              <a:xfrm>
                <a:off x="4638222" y="324370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14" name="任意多边形: 形状 2913">
                <a:extLst>
                  <a:ext uri="{FF2B5EF4-FFF2-40B4-BE49-F238E27FC236}">
                    <a16:creationId xmlns:a16="http://schemas.microsoft.com/office/drawing/2014/main" id="{D6067FB0-5385-EC8D-F682-33B955CC62DD}"/>
                  </a:ext>
                </a:extLst>
              </p:cNvPr>
              <p:cNvSpPr/>
              <p:nvPr/>
            </p:nvSpPr>
            <p:spPr>
              <a:xfrm>
                <a:off x="4638222" y="333411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15" name="任意多边形: 形状 2914">
                <a:extLst>
                  <a:ext uri="{FF2B5EF4-FFF2-40B4-BE49-F238E27FC236}">
                    <a16:creationId xmlns:a16="http://schemas.microsoft.com/office/drawing/2014/main" id="{927C4AD6-11A4-8208-03DE-43231B9AEF62}"/>
                  </a:ext>
                </a:extLst>
              </p:cNvPr>
              <p:cNvSpPr/>
              <p:nvPr/>
            </p:nvSpPr>
            <p:spPr>
              <a:xfrm>
                <a:off x="4638222" y="3424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16" name="任意多边形: 形状 2915">
                <a:extLst>
                  <a:ext uri="{FF2B5EF4-FFF2-40B4-BE49-F238E27FC236}">
                    <a16:creationId xmlns:a16="http://schemas.microsoft.com/office/drawing/2014/main" id="{349EB8B9-C862-5BD9-5DC5-16FE132A1B4F}"/>
                  </a:ext>
                </a:extLst>
              </p:cNvPr>
              <p:cNvSpPr/>
              <p:nvPr/>
            </p:nvSpPr>
            <p:spPr>
              <a:xfrm>
                <a:off x="4638222" y="351492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17" name="任意多边形: 形状 2916">
                <a:extLst>
                  <a:ext uri="{FF2B5EF4-FFF2-40B4-BE49-F238E27FC236}">
                    <a16:creationId xmlns:a16="http://schemas.microsoft.com/office/drawing/2014/main" id="{109CAB82-A6C5-10B7-BC13-2947F30CCD28}"/>
                  </a:ext>
                </a:extLst>
              </p:cNvPr>
              <p:cNvSpPr/>
              <p:nvPr/>
            </p:nvSpPr>
            <p:spPr>
              <a:xfrm>
                <a:off x="4638222" y="360531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18" name="任意多边形: 形状 2917">
                <a:extLst>
                  <a:ext uri="{FF2B5EF4-FFF2-40B4-BE49-F238E27FC236}">
                    <a16:creationId xmlns:a16="http://schemas.microsoft.com/office/drawing/2014/main" id="{BE161960-E950-9E55-D75C-0B1AFE238631}"/>
                  </a:ext>
                </a:extLst>
              </p:cNvPr>
              <p:cNvSpPr/>
              <p:nvPr/>
            </p:nvSpPr>
            <p:spPr>
              <a:xfrm>
                <a:off x="4638222" y="369572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19" name="任意多边形: 形状 2918">
                <a:extLst>
                  <a:ext uri="{FF2B5EF4-FFF2-40B4-BE49-F238E27FC236}">
                    <a16:creationId xmlns:a16="http://schemas.microsoft.com/office/drawing/2014/main" id="{C86C092A-4691-76A8-B8A3-F348731262E9}"/>
                  </a:ext>
                </a:extLst>
              </p:cNvPr>
              <p:cNvSpPr/>
              <p:nvPr/>
            </p:nvSpPr>
            <p:spPr>
              <a:xfrm>
                <a:off x="4638222" y="378612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20" name="任意多边形: 形状 2919">
                <a:extLst>
                  <a:ext uri="{FF2B5EF4-FFF2-40B4-BE49-F238E27FC236}">
                    <a16:creationId xmlns:a16="http://schemas.microsoft.com/office/drawing/2014/main" id="{31CB792B-3395-DC75-13DA-89297631344A}"/>
                  </a:ext>
                </a:extLst>
              </p:cNvPr>
              <p:cNvSpPr/>
              <p:nvPr/>
            </p:nvSpPr>
            <p:spPr>
              <a:xfrm>
                <a:off x="4638222" y="387653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21" name="任意多边形: 形状 2920">
                <a:extLst>
                  <a:ext uri="{FF2B5EF4-FFF2-40B4-BE49-F238E27FC236}">
                    <a16:creationId xmlns:a16="http://schemas.microsoft.com/office/drawing/2014/main" id="{B47C7E2F-62E3-0647-FB87-220B79FD987A}"/>
                  </a:ext>
                </a:extLst>
              </p:cNvPr>
              <p:cNvSpPr/>
              <p:nvPr/>
            </p:nvSpPr>
            <p:spPr>
              <a:xfrm>
                <a:off x="4638222" y="396694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22" name="任意多边形: 形状 2921">
                <a:extLst>
                  <a:ext uri="{FF2B5EF4-FFF2-40B4-BE49-F238E27FC236}">
                    <a16:creationId xmlns:a16="http://schemas.microsoft.com/office/drawing/2014/main" id="{88FBA974-B615-68F0-8EFE-7277012307E0}"/>
                  </a:ext>
                </a:extLst>
              </p:cNvPr>
              <p:cNvSpPr/>
              <p:nvPr/>
            </p:nvSpPr>
            <p:spPr>
              <a:xfrm>
                <a:off x="4638222" y="405733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23" name="任意多边形: 形状 2922">
                <a:extLst>
                  <a:ext uri="{FF2B5EF4-FFF2-40B4-BE49-F238E27FC236}">
                    <a16:creationId xmlns:a16="http://schemas.microsoft.com/office/drawing/2014/main" id="{73CE704E-AC11-2467-650D-B366F19239D2}"/>
                  </a:ext>
                </a:extLst>
              </p:cNvPr>
              <p:cNvSpPr/>
              <p:nvPr/>
            </p:nvSpPr>
            <p:spPr>
              <a:xfrm>
                <a:off x="4638222" y="414772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24" name="任意多边形: 形状 2923">
                <a:extLst>
                  <a:ext uri="{FF2B5EF4-FFF2-40B4-BE49-F238E27FC236}">
                    <a16:creationId xmlns:a16="http://schemas.microsoft.com/office/drawing/2014/main" id="{E8DB19C2-F2E6-EC75-BAC1-4D39A7096E1C}"/>
                  </a:ext>
                </a:extLst>
              </p:cNvPr>
              <p:cNvSpPr/>
              <p:nvPr/>
            </p:nvSpPr>
            <p:spPr>
              <a:xfrm>
                <a:off x="4638222" y="432854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25" name="任意多边形: 形状 2924">
                <a:extLst>
                  <a:ext uri="{FF2B5EF4-FFF2-40B4-BE49-F238E27FC236}">
                    <a16:creationId xmlns:a16="http://schemas.microsoft.com/office/drawing/2014/main" id="{68893FE7-F223-2011-C843-985610DA9297}"/>
                  </a:ext>
                </a:extLst>
              </p:cNvPr>
              <p:cNvSpPr/>
              <p:nvPr/>
            </p:nvSpPr>
            <p:spPr>
              <a:xfrm>
                <a:off x="4638222" y="441894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26" name="任意多边形: 形状 2925">
                <a:extLst>
                  <a:ext uri="{FF2B5EF4-FFF2-40B4-BE49-F238E27FC236}">
                    <a16:creationId xmlns:a16="http://schemas.microsoft.com/office/drawing/2014/main" id="{D3DA8891-3714-7D35-D8D4-046DF3E1EEB4}"/>
                  </a:ext>
                </a:extLst>
              </p:cNvPr>
              <p:cNvSpPr/>
              <p:nvPr/>
            </p:nvSpPr>
            <p:spPr>
              <a:xfrm>
                <a:off x="4638222" y="450935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27" name="任意多边形: 形状 2926">
                <a:extLst>
                  <a:ext uri="{FF2B5EF4-FFF2-40B4-BE49-F238E27FC236}">
                    <a16:creationId xmlns:a16="http://schemas.microsoft.com/office/drawing/2014/main" id="{539AC5FC-43F1-F8DF-6A13-2E87AD785CC1}"/>
                  </a:ext>
                </a:extLst>
              </p:cNvPr>
              <p:cNvSpPr/>
              <p:nvPr/>
            </p:nvSpPr>
            <p:spPr>
              <a:xfrm>
                <a:off x="4638222" y="459974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28" name="任意多边形: 形状 2927">
                <a:extLst>
                  <a:ext uri="{FF2B5EF4-FFF2-40B4-BE49-F238E27FC236}">
                    <a16:creationId xmlns:a16="http://schemas.microsoft.com/office/drawing/2014/main" id="{73ED9337-501A-361D-761B-F75404AF10AE}"/>
                  </a:ext>
                </a:extLst>
              </p:cNvPr>
              <p:cNvSpPr/>
              <p:nvPr/>
            </p:nvSpPr>
            <p:spPr>
              <a:xfrm>
                <a:off x="4638222" y="469015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29" name="任意多边形: 形状 2928">
                <a:extLst>
                  <a:ext uri="{FF2B5EF4-FFF2-40B4-BE49-F238E27FC236}">
                    <a16:creationId xmlns:a16="http://schemas.microsoft.com/office/drawing/2014/main" id="{47E7F745-68C8-9A65-5819-6F75894137A3}"/>
                  </a:ext>
                </a:extLst>
              </p:cNvPr>
              <p:cNvSpPr/>
              <p:nvPr/>
            </p:nvSpPr>
            <p:spPr>
              <a:xfrm>
                <a:off x="4638222" y="478054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30" name="任意多边形: 形状 2929">
                <a:extLst>
                  <a:ext uri="{FF2B5EF4-FFF2-40B4-BE49-F238E27FC236}">
                    <a16:creationId xmlns:a16="http://schemas.microsoft.com/office/drawing/2014/main" id="{79BD7BC4-6E3B-C93E-A641-0AE580CA1B4E}"/>
                  </a:ext>
                </a:extLst>
              </p:cNvPr>
              <p:cNvSpPr/>
              <p:nvPr/>
            </p:nvSpPr>
            <p:spPr>
              <a:xfrm>
                <a:off x="4638222" y="487095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31" name="任意多边形: 形状 2930">
                <a:extLst>
                  <a:ext uri="{FF2B5EF4-FFF2-40B4-BE49-F238E27FC236}">
                    <a16:creationId xmlns:a16="http://schemas.microsoft.com/office/drawing/2014/main" id="{A67593AE-D542-76B4-CA60-550EBD7EAEAC}"/>
                  </a:ext>
                </a:extLst>
              </p:cNvPr>
              <p:cNvSpPr/>
              <p:nvPr/>
            </p:nvSpPr>
            <p:spPr>
              <a:xfrm>
                <a:off x="4638222" y="496136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32" name="任意多边形: 形状 2931">
                <a:extLst>
                  <a:ext uri="{FF2B5EF4-FFF2-40B4-BE49-F238E27FC236}">
                    <a16:creationId xmlns:a16="http://schemas.microsoft.com/office/drawing/2014/main" id="{97A642C1-A149-9F71-62B0-D5EC48243ABF}"/>
                  </a:ext>
                </a:extLst>
              </p:cNvPr>
              <p:cNvSpPr/>
              <p:nvPr/>
            </p:nvSpPr>
            <p:spPr>
              <a:xfrm>
                <a:off x="4638222" y="505176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33" name="任意多边形: 形状 2932">
                <a:extLst>
                  <a:ext uri="{FF2B5EF4-FFF2-40B4-BE49-F238E27FC236}">
                    <a16:creationId xmlns:a16="http://schemas.microsoft.com/office/drawing/2014/main" id="{BE258187-E109-4270-A3EF-3BBA1A51DEA2}"/>
                  </a:ext>
                </a:extLst>
              </p:cNvPr>
              <p:cNvSpPr/>
              <p:nvPr/>
            </p:nvSpPr>
            <p:spPr>
              <a:xfrm>
                <a:off x="4638222" y="514217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34" name="任意多边形: 形状 2933">
                <a:extLst>
                  <a:ext uri="{FF2B5EF4-FFF2-40B4-BE49-F238E27FC236}">
                    <a16:creationId xmlns:a16="http://schemas.microsoft.com/office/drawing/2014/main" id="{FA4523E3-63FA-0D69-214A-B6804DDDD293}"/>
                  </a:ext>
                </a:extLst>
              </p:cNvPr>
              <p:cNvSpPr/>
              <p:nvPr/>
            </p:nvSpPr>
            <p:spPr>
              <a:xfrm>
                <a:off x="4638222" y="523256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35" name="任意多边形: 形状 2934">
                <a:extLst>
                  <a:ext uri="{FF2B5EF4-FFF2-40B4-BE49-F238E27FC236}">
                    <a16:creationId xmlns:a16="http://schemas.microsoft.com/office/drawing/2014/main" id="{463FC426-6625-7FE8-0735-A91CBCD8D429}"/>
                  </a:ext>
                </a:extLst>
              </p:cNvPr>
              <p:cNvSpPr/>
              <p:nvPr/>
            </p:nvSpPr>
            <p:spPr>
              <a:xfrm>
                <a:off x="4638222" y="532297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36" name="任意多边形: 形状 2935">
                <a:extLst>
                  <a:ext uri="{FF2B5EF4-FFF2-40B4-BE49-F238E27FC236}">
                    <a16:creationId xmlns:a16="http://schemas.microsoft.com/office/drawing/2014/main" id="{21D97C47-9166-1695-FFB5-637D673A5B1C}"/>
                  </a:ext>
                </a:extLst>
              </p:cNvPr>
              <p:cNvSpPr/>
              <p:nvPr/>
            </p:nvSpPr>
            <p:spPr>
              <a:xfrm>
                <a:off x="4638222" y="541337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37" name="任意多边形: 形状 2936">
                <a:extLst>
                  <a:ext uri="{FF2B5EF4-FFF2-40B4-BE49-F238E27FC236}">
                    <a16:creationId xmlns:a16="http://schemas.microsoft.com/office/drawing/2014/main" id="{AD17CF96-3FF9-BB7A-66F2-F12295497A38}"/>
                  </a:ext>
                </a:extLst>
              </p:cNvPr>
              <p:cNvSpPr/>
              <p:nvPr/>
            </p:nvSpPr>
            <p:spPr>
              <a:xfrm>
                <a:off x="4638222" y="550378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38" name="任意多边形: 形状 2937">
                <a:extLst>
                  <a:ext uri="{FF2B5EF4-FFF2-40B4-BE49-F238E27FC236}">
                    <a16:creationId xmlns:a16="http://schemas.microsoft.com/office/drawing/2014/main" id="{895CDABA-9532-6B25-F0F9-9F17540EEDC5}"/>
                  </a:ext>
                </a:extLst>
              </p:cNvPr>
              <p:cNvSpPr/>
              <p:nvPr/>
            </p:nvSpPr>
            <p:spPr>
              <a:xfrm>
                <a:off x="4638222" y="559417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39" name="任意多边形: 形状 2938">
                <a:extLst>
                  <a:ext uri="{FF2B5EF4-FFF2-40B4-BE49-F238E27FC236}">
                    <a16:creationId xmlns:a16="http://schemas.microsoft.com/office/drawing/2014/main" id="{EF157597-023A-340F-E11D-232E896A584C}"/>
                  </a:ext>
                </a:extLst>
              </p:cNvPr>
              <p:cNvSpPr/>
              <p:nvPr/>
            </p:nvSpPr>
            <p:spPr>
              <a:xfrm>
                <a:off x="4638222" y="568458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40" name="任意多边形: 形状 2939">
                <a:extLst>
                  <a:ext uri="{FF2B5EF4-FFF2-40B4-BE49-F238E27FC236}">
                    <a16:creationId xmlns:a16="http://schemas.microsoft.com/office/drawing/2014/main" id="{F68E2964-88ED-A4FA-4B6B-258AF2D6ED4B}"/>
                  </a:ext>
                </a:extLst>
              </p:cNvPr>
              <p:cNvSpPr/>
              <p:nvPr/>
            </p:nvSpPr>
            <p:spPr>
              <a:xfrm>
                <a:off x="4638222" y="577497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41" name="任意多边形: 形状 2940">
                <a:extLst>
                  <a:ext uri="{FF2B5EF4-FFF2-40B4-BE49-F238E27FC236}">
                    <a16:creationId xmlns:a16="http://schemas.microsoft.com/office/drawing/2014/main" id="{5A8A67F4-5C11-7A22-D24D-F99EFCCBC928}"/>
                  </a:ext>
                </a:extLst>
              </p:cNvPr>
              <p:cNvSpPr/>
              <p:nvPr/>
            </p:nvSpPr>
            <p:spPr>
              <a:xfrm>
                <a:off x="4728615" y="215888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42" name="任意多边形: 形状 2941">
                <a:extLst>
                  <a:ext uri="{FF2B5EF4-FFF2-40B4-BE49-F238E27FC236}">
                    <a16:creationId xmlns:a16="http://schemas.microsoft.com/office/drawing/2014/main" id="{6274DDE3-FE61-BB49-0E12-874A70B6CBC5}"/>
                  </a:ext>
                </a:extLst>
              </p:cNvPr>
              <p:cNvSpPr/>
              <p:nvPr/>
            </p:nvSpPr>
            <p:spPr>
              <a:xfrm>
                <a:off x="4728615" y="224928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43" name="任意多边形: 形状 2942">
                <a:extLst>
                  <a:ext uri="{FF2B5EF4-FFF2-40B4-BE49-F238E27FC236}">
                    <a16:creationId xmlns:a16="http://schemas.microsoft.com/office/drawing/2014/main" id="{08AA54CF-9AD0-E4D7-0B17-E35345C1BA1A}"/>
                  </a:ext>
                </a:extLst>
              </p:cNvPr>
              <p:cNvSpPr/>
              <p:nvPr/>
            </p:nvSpPr>
            <p:spPr>
              <a:xfrm>
                <a:off x="4728615" y="233969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44" name="任意多边形: 形状 2943">
                <a:extLst>
                  <a:ext uri="{FF2B5EF4-FFF2-40B4-BE49-F238E27FC236}">
                    <a16:creationId xmlns:a16="http://schemas.microsoft.com/office/drawing/2014/main" id="{2E36C3B8-784B-A2AA-A75F-7D28D8D3D0DD}"/>
                  </a:ext>
                </a:extLst>
              </p:cNvPr>
              <p:cNvSpPr/>
              <p:nvPr/>
            </p:nvSpPr>
            <p:spPr>
              <a:xfrm>
                <a:off x="4728615" y="243008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45" name="任意多边形: 形状 2944">
                <a:extLst>
                  <a:ext uri="{FF2B5EF4-FFF2-40B4-BE49-F238E27FC236}">
                    <a16:creationId xmlns:a16="http://schemas.microsoft.com/office/drawing/2014/main" id="{C32B1BA8-5C31-E0E7-55ED-6DC830A79032}"/>
                  </a:ext>
                </a:extLst>
              </p:cNvPr>
              <p:cNvSpPr/>
              <p:nvPr/>
            </p:nvSpPr>
            <p:spPr>
              <a:xfrm>
                <a:off x="4728615" y="261088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46" name="任意多边形: 形状 2945">
                <a:extLst>
                  <a:ext uri="{FF2B5EF4-FFF2-40B4-BE49-F238E27FC236}">
                    <a16:creationId xmlns:a16="http://schemas.microsoft.com/office/drawing/2014/main" id="{86A6B9DB-5C6F-24F0-72D2-031515D7F883}"/>
                  </a:ext>
                </a:extLst>
              </p:cNvPr>
              <p:cNvSpPr/>
              <p:nvPr/>
            </p:nvSpPr>
            <p:spPr>
              <a:xfrm>
                <a:off x="4728615" y="270129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47" name="任意多边形: 形状 2946">
                <a:extLst>
                  <a:ext uri="{FF2B5EF4-FFF2-40B4-BE49-F238E27FC236}">
                    <a16:creationId xmlns:a16="http://schemas.microsoft.com/office/drawing/2014/main" id="{6832361B-7291-B768-64A9-84C6F8797B62}"/>
                  </a:ext>
                </a:extLst>
              </p:cNvPr>
              <p:cNvSpPr/>
              <p:nvPr/>
            </p:nvSpPr>
            <p:spPr>
              <a:xfrm>
                <a:off x="4728615" y="279170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48" name="任意多边形: 形状 2947">
                <a:extLst>
                  <a:ext uri="{FF2B5EF4-FFF2-40B4-BE49-F238E27FC236}">
                    <a16:creationId xmlns:a16="http://schemas.microsoft.com/office/drawing/2014/main" id="{C9B4CF84-A898-C66C-300A-25DCAEC1EC14}"/>
                  </a:ext>
                </a:extLst>
              </p:cNvPr>
              <p:cNvSpPr/>
              <p:nvPr/>
            </p:nvSpPr>
            <p:spPr>
              <a:xfrm>
                <a:off x="4728615" y="288210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49" name="任意多边形: 形状 2948">
                <a:extLst>
                  <a:ext uri="{FF2B5EF4-FFF2-40B4-BE49-F238E27FC236}">
                    <a16:creationId xmlns:a16="http://schemas.microsoft.com/office/drawing/2014/main" id="{3F8C42DA-A544-6262-C4A8-CAE1C8CB2A41}"/>
                  </a:ext>
                </a:extLst>
              </p:cNvPr>
              <p:cNvSpPr/>
              <p:nvPr/>
            </p:nvSpPr>
            <p:spPr>
              <a:xfrm>
                <a:off x="4728615" y="2972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50" name="任意多边形: 形状 2949">
                <a:extLst>
                  <a:ext uri="{FF2B5EF4-FFF2-40B4-BE49-F238E27FC236}">
                    <a16:creationId xmlns:a16="http://schemas.microsoft.com/office/drawing/2014/main" id="{6207E641-4BA5-7E78-B15D-BCDA944AA57A}"/>
                  </a:ext>
                </a:extLst>
              </p:cNvPr>
              <p:cNvSpPr/>
              <p:nvPr/>
            </p:nvSpPr>
            <p:spPr>
              <a:xfrm>
                <a:off x="4728615" y="306290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51" name="任意多边形: 形状 2950">
                <a:extLst>
                  <a:ext uri="{FF2B5EF4-FFF2-40B4-BE49-F238E27FC236}">
                    <a16:creationId xmlns:a16="http://schemas.microsoft.com/office/drawing/2014/main" id="{6A1169BE-0E97-232B-0B7A-951F98D42F82}"/>
                  </a:ext>
                </a:extLst>
              </p:cNvPr>
              <p:cNvSpPr/>
              <p:nvPr/>
            </p:nvSpPr>
            <p:spPr>
              <a:xfrm>
                <a:off x="4728615" y="315331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52" name="任意多边形: 形状 2951">
                <a:extLst>
                  <a:ext uri="{FF2B5EF4-FFF2-40B4-BE49-F238E27FC236}">
                    <a16:creationId xmlns:a16="http://schemas.microsoft.com/office/drawing/2014/main" id="{D25339ED-BCB9-226D-4475-855F365DC9BA}"/>
                  </a:ext>
                </a:extLst>
              </p:cNvPr>
              <p:cNvSpPr/>
              <p:nvPr/>
            </p:nvSpPr>
            <p:spPr>
              <a:xfrm>
                <a:off x="4728615" y="324370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53" name="任意多边形: 形状 2952">
                <a:extLst>
                  <a:ext uri="{FF2B5EF4-FFF2-40B4-BE49-F238E27FC236}">
                    <a16:creationId xmlns:a16="http://schemas.microsoft.com/office/drawing/2014/main" id="{E7126F30-8EB3-5DEF-4383-32A61BC42783}"/>
                  </a:ext>
                </a:extLst>
              </p:cNvPr>
              <p:cNvSpPr/>
              <p:nvPr/>
            </p:nvSpPr>
            <p:spPr>
              <a:xfrm>
                <a:off x="4728615" y="333411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54" name="任意多边形: 形状 2953">
                <a:extLst>
                  <a:ext uri="{FF2B5EF4-FFF2-40B4-BE49-F238E27FC236}">
                    <a16:creationId xmlns:a16="http://schemas.microsoft.com/office/drawing/2014/main" id="{2659E0B9-C5AC-0798-0C88-72169A4C2E32}"/>
                  </a:ext>
                </a:extLst>
              </p:cNvPr>
              <p:cNvSpPr/>
              <p:nvPr/>
            </p:nvSpPr>
            <p:spPr>
              <a:xfrm>
                <a:off x="4728615" y="3424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55" name="任意多边形: 形状 2954">
                <a:extLst>
                  <a:ext uri="{FF2B5EF4-FFF2-40B4-BE49-F238E27FC236}">
                    <a16:creationId xmlns:a16="http://schemas.microsoft.com/office/drawing/2014/main" id="{0D9413B0-4757-F088-8FDE-5AE7D22E4BBA}"/>
                  </a:ext>
                </a:extLst>
              </p:cNvPr>
              <p:cNvSpPr/>
              <p:nvPr/>
            </p:nvSpPr>
            <p:spPr>
              <a:xfrm>
                <a:off x="4728615" y="351492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56" name="任意多边形: 形状 2955">
                <a:extLst>
                  <a:ext uri="{FF2B5EF4-FFF2-40B4-BE49-F238E27FC236}">
                    <a16:creationId xmlns:a16="http://schemas.microsoft.com/office/drawing/2014/main" id="{0B979714-2272-3285-21CE-11F2227A20D9}"/>
                  </a:ext>
                </a:extLst>
              </p:cNvPr>
              <p:cNvSpPr/>
              <p:nvPr/>
            </p:nvSpPr>
            <p:spPr>
              <a:xfrm>
                <a:off x="4728615" y="360531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57" name="任意多边形: 形状 2956">
                <a:extLst>
                  <a:ext uri="{FF2B5EF4-FFF2-40B4-BE49-F238E27FC236}">
                    <a16:creationId xmlns:a16="http://schemas.microsoft.com/office/drawing/2014/main" id="{F4DDDA09-BBEA-FB8D-0193-0D3AFDA3F51D}"/>
                  </a:ext>
                </a:extLst>
              </p:cNvPr>
              <p:cNvSpPr/>
              <p:nvPr/>
            </p:nvSpPr>
            <p:spPr>
              <a:xfrm>
                <a:off x="4728615" y="369572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58" name="任意多边形: 形状 2957">
                <a:extLst>
                  <a:ext uri="{FF2B5EF4-FFF2-40B4-BE49-F238E27FC236}">
                    <a16:creationId xmlns:a16="http://schemas.microsoft.com/office/drawing/2014/main" id="{CF910A85-54A0-9D28-4A2B-F31D35442FAD}"/>
                  </a:ext>
                </a:extLst>
              </p:cNvPr>
              <p:cNvSpPr/>
              <p:nvPr/>
            </p:nvSpPr>
            <p:spPr>
              <a:xfrm>
                <a:off x="4728615" y="387653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59" name="任意多边形: 形状 2958">
                <a:extLst>
                  <a:ext uri="{FF2B5EF4-FFF2-40B4-BE49-F238E27FC236}">
                    <a16:creationId xmlns:a16="http://schemas.microsoft.com/office/drawing/2014/main" id="{7D13EB19-BC4D-8CC8-C1DA-B794713C4DE6}"/>
                  </a:ext>
                </a:extLst>
              </p:cNvPr>
              <p:cNvSpPr/>
              <p:nvPr/>
            </p:nvSpPr>
            <p:spPr>
              <a:xfrm>
                <a:off x="4728615" y="396694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60" name="任意多边形: 形状 2959">
                <a:extLst>
                  <a:ext uri="{FF2B5EF4-FFF2-40B4-BE49-F238E27FC236}">
                    <a16:creationId xmlns:a16="http://schemas.microsoft.com/office/drawing/2014/main" id="{B1F87A66-6976-5D6E-4E19-9F74B1A10F00}"/>
                  </a:ext>
                </a:extLst>
              </p:cNvPr>
              <p:cNvSpPr/>
              <p:nvPr/>
            </p:nvSpPr>
            <p:spPr>
              <a:xfrm>
                <a:off x="4728615" y="405733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61" name="任意多边形: 形状 2960">
                <a:extLst>
                  <a:ext uri="{FF2B5EF4-FFF2-40B4-BE49-F238E27FC236}">
                    <a16:creationId xmlns:a16="http://schemas.microsoft.com/office/drawing/2014/main" id="{959B8798-3D88-2C2E-CE7F-1A3E7782193A}"/>
                  </a:ext>
                </a:extLst>
              </p:cNvPr>
              <p:cNvSpPr/>
              <p:nvPr/>
            </p:nvSpPr>
            <p:spPr>
              <a:xfrm>
                <a:off x="4728615" y="414772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62" name="任意多边形: 形状 2961">
                <a:extLst>
                  <a:ext uri="{FF2B5EF4-FFF2-40B4-BE49-F238E27FC236}">
                    <a16:creationId xmlns:a16="http://schemas.microsoft.com/office/drawing/2014/main" id="{511A69FF-349A-7F9E-6500-D6F3592E9737}"/>
                  </a:ext>
                </a:extLst>
              </p:cNvPr>
              <p:cNvSpPr/>
              <p:nvPr/>
            </p:nvSpPr>
            <p:spPr>
              <a:xfrm>
                <a:off x="4728615" y="423813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63" name="任意多边形: 形状 2962">
                <a:extLst>
                  <a:ext uri="{FF2B5EF4-FFF2-40B4-BE49-F238E27FC236}">
                    <a16:creationId xmlns:a16="http://schemas.microsoft.com/office/drawing/2014/main" id="{EFC96E3E-5A67-B665-9100-93A9286CB4AD}"/>
                  </a:ext>
                </a:extLst>
              </p:cNvPr>
              <p:cNvSpPr/>
              <p:nvPr/>
            </p:nvSpPr>
            <p:spPr>
              <a:xfrm>
                <a:off x="4728615" y="432854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64" name="任意多边形: 形状 2963">
                <a:extLst>
                  <a:ext uri="{FF2B5EF4-FFF2-40B4-BE49-F238E27FC236}">
                    <a16:creationId xmlns:a16="http://schemas.microsoft.com/office/drawing/2014/main" id="{AE86B8D1-FA14-E231-D0F3-0080EB7F8B71}"/>
                  </a:ext>
                </a:extLst>
              </p:cNvPr>
              <p:cNvSpPr/>
              <p:nvPr/>
            </p:nvSpPr>
            <p:spPr>
              <a:xfrm>
                <a:off x="4728615" y="441894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65" name="任意多边形: 形状 2964">
                <a:extLst>
                  <a:ext uri="{FF2B5EF4-FFF2-40B4-BE49-F238E27FC236}">
                    <a16:creationId xmlns:a16="http://schemas.microsoft.com/office/drawing/2014/main" id="{F5351285-D1BC-43D4-1161-594DABC89D3B}"/>
                  </a:ext>
                </a:extLst>
              </p:cNvPr>
              <p:cNvSpPr/>
              <p:nvPr/>
            </p:nvSpPr>
            <p:spPr>
              <a:xfrm>
                <a:off x="4728615" y="450935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66" name="任意多边形: 形状 2965">
                <a:extLst>
                  <a:ext uri="{FF2B5EF4-FFF2-40B4-BE49-F238E27FC236}">
                    <a16:creationId xmlns:a16="http://schemas.microsoft.com/office/drawing/2014/main" id="{134EA5E2-7FBC-4132-F662-D5698CECFD60}"/>
                  </a:ext>
                </a:extLst>
              </p:cNvPr>
              <p:cNvSpPr/>
              <p:nvPr/>
            </p:nvSpPr>
            <p:spPr>
              <a:xfrm>
                <a:off x="4728615" y="459974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67" name="任意多边形: 形状 2966">
                <a:extLst>
                  <a:ext uri="{FF2B5EF4-FFF2-40B4-BE49-F238E27FC236}">
                    <a16:creationId xmlns:a16="http://schemas.microsoft.com/office/drawing/2014/main" id="{7FA699F0-45CD-194F-53B3-BC1B0B172FBF}"/>
                  </a:ext>
                </a:extLst>
              </p:cNvPr>
              <p:cNvSpPr/>
              <p:nvPr/>
            </p:nvSpPr>
            <p:spPr>
              <a:xfrm>
                <a:off x="4728615" y="469015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68" name="任意多边形: 形状 2967">
                <a:extLst>
                  <a:ext uri="{FF2B5EF4-FFF2-40B4-BE49-F238E27FC236}">
                    <a16:creationId xmlns:a16="http://schemas.microsoft.com/office/drawing/2014/main" id="{BEDB39FA-E025-8FB2-F717-49A58474E3E5}"/>
                  </a:ext>
                </a:extLst>
              </p:cNvPr>
              <p:cNvSpPr/>
              <p:nvPr/>
            </p:nvSpPr>
            <p:spPr>
              <a:xfrm>
                <a:off x="4728615" y="478054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69" name="任意多边形: 形状 2968">
                <a:extLst>
                  <a:ext uri="{FF2B5EF4-FFF2-40B4-BE49-F238E27FC236}">
                    <a16:creationId xmlns:a16="http://schemas.microsoft.com/office/drawing/2014/main" id="{402DFD02-92E5-2270-FD89-EFE4B7202752}"/>
                  </a:ext>
                </a:extLst>
              </p:cNvPr>
              <p:cNvSpPr/>
              <p:nvPr/>
            </p:nvSpPr>
            <p:spPr>
              <a:xfrm>
                <a:off x="4728615" y="487095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70" name="任意多边形: 形状 2969">
                <a:extLst>
                  <a:ext uri="{FF2B5EF4-FFF2-40B4-BE49-F238E27FC236}">
                    <a16:creationId xmlns:a16="http://schemas.microsoft.com/office/drawing/2014/main" id="{888D5EBB-C9E9-462C-3000-B46B19382409}"/>
                  </a:ext>
                </a:extLst>
              </p:cNvPr>
              <p:cNvSpPr/>
              <p:nvPr/>
            </p:nvSpPr>
            <p:spPr>
              <a:xfrm>
                <a:off x="4728615" y="496136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71" name="任意多边形: 形状 2970">
                <a:extLst>
                  <a:ext uri="{FF2B5EF4-FFF2-40B4-BE49-F238E27FC236}">
                    <a16:creationId xmlns:a16="http://schemas.microsoft.com/office/drawing/2014/main" id="{E8587662-B11C-9407-F9DF-A3B8C6263532}"/>
                  </a:ext>
                </a:extLst>
              </p:cNvPr>
              <p:cNvSpPr/>
              <p:nvPr/>
            </p:nvSpPr>
            <p:spPr>
              <a:xfrm>
                <a:off x="4728615" y="505176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72" name="任意多边形: 形状 2971">
                <a:extLst>
                  <a:ext uri="{FF2B5EF4-FFF2-40B4-BE49-F238E27FC236}">
                    <a16:creationId xmlns:a16="http://schemas.microsoft.com/office/drawing/2014/main" id="{5E0C0EBA-407B-077D-F47C-F1CB3A8CF786}"/>
                  </a:ext>
                </a:extLst>
              </p:cNvPr>
              <p:cNvSpPr/>
              <p:nvPr/>
            </p:nvSpPr>
            <p:spPr>
              <a:xfrm>
                <a:off x="4728615" y="514217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73" name="任意多边形: 形状 2972">
                <a:extLst>
                  <a:ext uri="{FF2B5EF4-FFF2-40B4-BE49-F238E27FC236}">
                    <a16:creationId xmlns:a16="http://schemas.microsoft.com/office/drawing/2014/main" id="{559E8C8D-EE02-7C62-2526-38D08BAD1B15}"/>
                  </a:ext>
                </a:extLst>
              </p:cNvPr>
              <p:cNvSpPr/>
              <p:nvPr/>
            </p:nvSpPr>
            <p:spPr>
              <a:xfrm>
                <a:off x="4728615" y="523256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74" name="任意多边形: 形状 2973">
                <a:extLst>
                  <a:ext uri="{FF2B5EF4-FFF2-40B4-BE49-F238E27FC236}">
                    <a16:creationId xmlns:a16="http://schemas.microsoft.com/office/drawing/2014/main" id="{E30CE1E4-DA81-9AEC-3DDD-29E3DB04DB8F}"/>
                  </a:ext>
                </a:extLst>
              </p:cNvPr>
              <p:cNvSpPr/>
              <p:nvPr/>
            </p:nvSpPr>
            <p:spPr>
              <a:xfrm>
                <a:off x="4728615" y="532297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75" name="任意多边形: 形状 2974">
                <a:extLst>
                  <a:ext uri="{FF2B5EF4-FFF2-40B4-BE49-F238E27FC236}">
                    <a16:creationId xmlns:a16="http://schemas.microsoft.com/office/drawing/2014/main" id="{E8E31825-7EC0-E176-8FA2-FBC37944DCE8}"/>
                  </a:ext>
                </a:extLst>
              </p:cNvPr>
              <p:cNvSpPr/>
              <p:nvPr/>
            </p:nvSpPr>
            <p:spPr>
              <a:xfrm>
                <a:off x="4728615" y="541337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76" name="任意多边形: 形状 2975">
                <a:extLst>
                  <a:ext uri="{FF2B5EF4-FFF2-40B4-BE49-F238E27FC236}">
                    <a16:creationId xmlns:a16="http://schemas.microsoft.com/office/drawing/2014/main" id="{A8D4FDFB-1AD9-0182-DD48-5996247A0239}"/>
                  </a:ext>
                </a:extLst>
              </p:cNvPr>
              <p:cNvSpPr/>
              <p:nvPr/>
            </p:nvSpPr>
            <p:spPr>
              <a:xfrm>
                <a:off x="4728615" y="550378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77" name="任意多边形: 形状 2976">
                <a:extLst>
                  <a:ext uri="{FF2B5EF4-FFF2-40B4-BE49-F238E27FC236}">
                    <a16:creationId xmlns:a16="http://schemas.microsoft.com/office/drawing/2014/main" id="{AC7DFB8C-D8A3-1DF3-88E7-038B0025B031}"/>
                  </a:ext>
                </a:extLst>
              </p:cNvPr>
              <p:cNvSpPr/>
              <p:nvPr/>
            </p:nvSpPr>
            <p:spPr>
              <a:xfrm>
                <a:off x="4728615" y="568458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78" name="任意多边形: 形状 2977">
                <a:extLst>
                  <a:ext uri="{FF2B5EF4-FFF2-40B4-BE49-F238E27FC236}">
                    <a16:creationId xmlns:a16="http://schemas.microsoft.com/office/drawing/2014/main" id="{DB178084-6BD6-BA89-61A9-4609AE5748D1}"/>
                  </a:ext>
                </a:extLst>
              </p:cNvPr>
              <p:cNvSpPr/>
              <p:nvPr/>
            </p:nvSpPr>
            <p:spPr>
              <a:xfrm>
                <a:off x="4819025" y="2068476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79" name="任意多边形: 形状 2978">
                <a:extLst>
                  <a:ext uri="{FF2B5EF4-FFF2-40B4-BE49-F238E27FC236}">
                    <a16:creationId xmlns:a16="http://schemas.microsoft.com/office/drawing/2014/main" id="{2422706C-CE60-ECC2-592A-3378FAC5F700}"/>
                  </a:ext>
                </a:extLst>
              </p:cNvPr>
              <p:cNvSpPr/>
              <p:nvPr/>
            </p:nvSpPr>
            <p:spPr>
              <a:xfrm>
                <a:off x="4819025" y="215888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80" name="任意多边形: 形状 2979">
                <a:extLst>
                  <a:ext uri="{FF2B5EF4-FFF2-40B4-BE49-F238E27FC236}">
                    <a16:creationId xmlns:a16="http://schemas.microsoft.com/office/drawing/2014/main" id="{17D168DF-6CF0-508F-D5A3-A238FE629758}"/>
                  </a:ext>
                </a:extLst>
              </p:cNvPr>
              <p:cNvSpPr/>
              <p:nvPr/>
            </p:nvSpPr>
            <p:spPr>
              <a:xfrm>
                <a:off x="4819025" y="224928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81" name="任意多边形: 形状 2980">
                <a:extLst>
                  <a:ext uri="{FF2B5EF4-FFF2-40B4-BE49-F238E27FC236}">
                    <a16:creationId xmlns:a16="http://schemas.microsoft.com/office/drawing/2014/main" id="{06F0131B-7C03-0996-AC74-89C0570BCE90}"/>
                  </a:ext>
                </a:extLst>
              </p:cNvPr>
              <p:cNvSpPr/>
              <p:nvPr/>
            </p:nvSpPr>
            <p:spPr>
              <a:xfrm>
                <a:off x="4819025" y="233969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82" name="任意多边形: 形状 2981">
                <a:extLst>
                  <a:ext uri="{FF2B5EF4-FFF2-40B4-BE49-F238E27FC236}">
                    <a16:creationId xmlns:a16="http://schemas.microsoft.com/office/drawing/2014/main" id="{65801ECB-31EF-00A8-B903-7BF0DCF3090B}"/>
                  </a:ext>
                </a:extLst>
              </p:cNvPr>
              <p:cNvSpPr/>
              <p:nvPr/>
            </p:nvSpPr>
            <p:spPr>
              <a:xfrm>
                <a:off x="4819025" y="2430084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83" name="任意多边形: 形状 2982">
                <a:extLst>
                  <a:ext uri="{FF2B5EF4-FFF2-40B4-BE49-F238E27FC236}">
                    <a16:creationId xmlns:a16="http://schemas.microsoft.com/office/drawing/2014/main" id="{900B5407-CD15-2D04-C33C-358FE0154404}"/>
                  </a:ext>
                </a:extLst>
              </p:cNvPr>
              <p:cNvSpPr/>
              <p:nvPr/>
            </p:nvSpPr>
            <p:spPr>
              <a:xfrm>
                <a:off x="4819025" y="261088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84" name="任意多边形: 形状 2983">
                <a:extLst>
                  <a:ext uri="{FF2B5EF4-FFF2-40B4-BE49-F238E27FC236}">
                    <a16:creationId xmlns:a16="http://schemas.microsoft.com/office/drawing/2014/main" id="{846DA2F4-E429-558C-4BA5-8DFCAF12995B}"/>
                  </a:ext>
                </a:extLst>
              </p:cNvPr>
              <p:cNvSpPr/>
              <p:nvPr/>
            </p:nvSpPr>
            <p:spPr>
              <a:xfrm>
                <a:off x="4819025" y="2701298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85" name="任意多边形: 形状 2984">
                <a:extLst>
                  <a:ext uri="{FF2B5EF4-FFF2-40B4-BE49-F238E27FC236}">
                    <a16:creationId xmlns:a16="http://schemas.microsoft.com/office/drawing/2014/main" id="{A1BA5D4F-DD70-6B4B-771B-B9C1CF29BE81}"/>
                  </a:ext>
                </a:extLst>
              </p:cNvPr>
              <p:cNvSpPr/>
              <p:nvPr/>
            </p:nvSpPr>
            <p:spPr>
              <a:xfrm>
                <a:off x="4819025" y="2791708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86" name="任意多边形: 形状 2985">
                <a:extLst>
                  <a:ext uri="{FF2B5EF4-FFF2-40B4-BE49-F238E27FC236}">
                    <a16:creationId xmlns:a16="http://schemas.microsoft.com/office/drawing/2014/main" id="{5714B054-DA79-CC00-31E2-5BFA30B169EC}"/>
                  </a:ext>
                </a:extLst>
              </p:cNvPr>
              <p:cNvSpPr/>
              <p:nvPr/>
            </p:nvSpPr>
            <p:spPr>
              <a:xfrm>
                <a:off x="4819025" y="2882101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87" name="任意多边形: 形状 2986">
                <a:extLst>
                  <a:ext uri="{FF2B5EF4-FFF2-40B4-BE49-F238E27FC236}">
                    <a16:creationId xmlns:a16="http://schemas.microsoft.com/office/drawing/2014/main" id="{18FA1E11-9AC0-0EAE-DCF4-8B12CBBC2EBD}"/>
                  </a:ext>
                </a:extLst>
              </p:cNvPr>
              <p:cNvSpPr/>
              <p:nvPr/>
            </p:nvSpPr>
            <p:spPr>
              <a:xfrm>
                <a:off x="4819025" y="2972512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88" name="任意多边形: 形状 2987">
                <a:extLst>
                  <a:ext uri="{FF2B5EF4-FFF2-40B4-BE49-F238E27FC236}">
                    <a16:creationId xmlns:a16="http://schemas.microsoft.com/office/drawing/2014/main" id="{97AF95DE-7ECD-74F0-DC45-40657559CFC9}"/>
                  </a:ext>
                </a:extLst>
              </p:cNvPr>
              <p:cNvSpPr/>
              <p:nvPr/>
            </p:nvSpPr>
            <p:spPr>
              <a:xfrm>
                <a:off x="4819025" y="3062905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89" name="任意多边形: 形状 2988">
                <a:extLst>
                  <a:ext uri="{FF2B5EF4-FFF2-40B4-BE49-F238E27FC236}">
                    <a16:creationId xmlns:a16="http://schemas.microsoft.com/office/drawing/2014/main" id="{AEC34534-0789-EAE4-C428-24B40819432F}"/>
                  </a:ext>
                </a:extLst>
              </p:cNvPr>
              <p:cNvSpPr/>
              <p:nvPr/>
            </p:nvSpPr>
            <p:spPr>
              <a:xfrm>
                <a:off x="4819025" y="3153315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90" name="任意多边形: 形状 2989">
                <a:extLst>
                  <a:ext uri="{FF2B5EF4-FFF2-40B4-BE49-F238E27FC236}">
                    <a16:creationId xmlns:a16="http://schemas.microsoft.com/office/drawing/2014/main" id="{B6861069-F104-53B6-B7E0-9E5B551E6EFC}"/>
                  </a:ext>
                </a:extLst>
              </p:cNvPr>
              <p:cNvSpPr/>
              <p:nvPr/>
            </p:nvSpPr>
            <p:spPr>
              <a:xfrm>
                <a:off x="4819025" y="324370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91" name="任意多边形: 形状 2990">
                <a:extLst>
                  <a:ext uri="{FF2B5EF4-FFF2-40B4-BE49-F238E27FC236}">
                    <a16:creationId xmlns:a16="http://schemas.microsoft.com/office/drawing/2014/main" id="{979C8FC5-325A-F5B6-1A98-41EE290896DC}"/>
                  </a:ext>
                </a:extLst>
              </p:cNvPr>
              <p:cNvSpPr/>
              <p:nvPr/>
            </p:nvSpPr>
            <p:spPr>
              <a:xfrm>
                <a:off x="4819025" y="333411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92" name="任意多边形: 形状 2991">
                <a:extLst>
                  <a:ext uri="{FF2B5EF4-FFF2-40B4-BE49-F238E27FC236}">
                    <a16:creationId xmlns:a16="http://schemas.microsoft.com/office/drawing/2014/main" id="{75B31D3B-DF85-E917-1575-4A49CDF78991}"/>
                  </a:ext>
                </a:extLst>
              </p:cNvPr>
              <p:cNvSpPr/>
              <p:nvPr/>
            </p:nvSpPr>
            <p:spPr>
              <a:xfrm>
                <a:off x="4819025" y="3514923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93" name="任意多边形: 形状 2992">
                <a:extLst>
                  <a:ext uri="{FF2B5EF4-FFF2-40B4-BE49-F238E27FC236}">
                    <a16:creationId xmlns:a16="http://schemas.microsoft.com/office/drawing/2014/main" id="{1D14C053-27A8-66CA-0058-D51D09963849}"/>
                  </a:ext>
                </a:extLst>
              </p:cNvPr>
              <p:cNvSpPr/>
              <p:nvPr/>
            </p:nvSpPr>
            <p:spPr>
              <a:xfrm>
                <a:off x="4819025" y="3605316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94" name="任意多边形: 形状 2993">
                <a:extLst>
                  <a:ext uri="{FF2B5EF4-FFF2-40B4-BE49-F238E27FC236}">
                    <a16:creationId xmlns:a16="http://schemas.microsoft.com/office/drawing/2014/main" id="{3F083B13-F94A-15ED-50C2-4B24759FC62B}"/>
                  </a:ext>
                </a:extLst>
              </p:cNvPr>
              <p:cNvSpPr/>
              <p:nvPr/>
            </p:nvSpPr>
            <p:spPr>
              <a:xfrm>
                <a:off x="4819025" y="3695726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95" name="任意多边形: 形状 2994">
                <a:extLst>
                  <a:ext uri="{FF2B5EF4-FFF2-40B4-BE49-F238E27FC236}">
                    <a16:creationId xmlns:a16="http://schemas.microsoft.com/office/drawing/2014/main" id="{36763416-8F15-A5C0-9306-8B18FCC13404}"/>
                  </a:ext>
                </a:extLst>
              </p:cNvPr>
              <p:cNvSpPr/>
              <p:nvPr/>
            </p:nvSpPr>
            <p:spPr>
              <a:xfrm>
                <a:off x="4819025" y="378612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96" name="任意多边形: 形状 2995">
                <a:extLst>
                  <a:ext uri="{FF2B5EF4-FFF2-40B4-BE49-F238E27FC236}">
                    <a16:creationId xmlns:a16="http://schemas.microsoft.com/office/drawing/2014/main" id="{3E10A6A2-C985-B5FA-F786-51278147D922}"/>
                  </a:ext>
                </a:extLst>
              </p:cNvPr>
              <p:cNvSpPr/>
              <p:nvPr/>
            </p:nvSpPr>
            <p:spPr>
              <a:xfrm>
                <a:off x="4819025" y="387653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97" name="任意多边形: 形状 2996">
                <a:extLst>
                  <a:ext uri="{FF2B5EF4-FFF2-40B4-BE49-F238E27FC236}">
                    <a16:creationId xmlns:a16="http://schemas.microsoft.com/office/drawing/2014/main" id="{EE18BC46-7B61-C56D-D43F-119349902853}"/>
                  </a:ext>
                </a:extLst>
              </p:cNvPr>
              <p:cNvSpPr/>
              <p:nvPr/>
            </p:nvSpPr>
            <p:spPr>
              <a:xfrm>
                <a:off x="4819025" y="396694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98" name="任意多边形: 形状 2997">
                <a:extLst>
                  <a:ext uri="{FF2B5EF4-FFF2-40B4-BE49-F238E27FC236}">
                    <a16:creationId xmlns:a16="http://schemas.microsoft.com/office/drawing/2014/main" id="{983FCB97-FD0B-5FC3-BFD1-82D2E6E1B07D}"/>
                  </a:ext>
                </a:extLst>
              </p:cNvPr>
              <p:cNvSpPr/>
              <p:nvPr/>
            </p:nvSpPr>
            <p:spPr>
              <a:xfrm>
                <a:off x="4819025" y="4057334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99" name="任意多边形: 形状 2998">
                <a:extLst>
                  <a:ext uri="{FF2B5EF4-FFF2-40B4-BE49-F238E27FC236}">
                    <a16:creationId xmlns:a16="http://schemas.microsoft.com/office/drawing/2014/main" id="{AD75502A-621C-1ECE-513B-9D34B400EFAB}"/>
                  </a:ext>
                </a:extLst>
              </p:cNvPr>
              <p:cNvSpPr/>
              <p:nvPr/>
            </p:nvSpPr>
            <p:spPr>
              <a:xfrm>
                <a:off x="4819025" y="414772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00" name="任意多边形: 形状 2999">
                <a:extLst>
                  <a:ext uri="{FF2B5EF4-FFF2-40B4-BE49-F238E27FC236}">
                    <a16:creationId xmlns:a16="http://schemas.microsoft.com/office/drawing/2014/main" id="{2EC33467-3EEC-E27B-68A2-01D49FCAB7B0}"/>
                  </a:ext>
                </a:extLst>
              </p:cNvPr>
              <p:cNvSpPr/>
              <p:nvPr/>
            </p:nvSpPr>
            <p:spPr>
              <a:xfrm>
                <a:off x="4819025" y="423813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01" name="任意多边形: 形状 3000">
                <a:extLst>
                  <a:ext uri="{FF2B5EF4-FFF2-40B4-BE49-F238E27FC236}">
                    <a16:creationId xmlns:a16="http://schemas.microsoft.com/office/drawing/2014/main" id="{87EBA196-C395-0A79-2079-E05198133CB0}"/>
                  </a:ext>
                </a:extLst>
              </p:cNvPr>
              <p:cNvSpPr/>
              <p:nvPr/>
            </p:nvSpPr>
            <p:spPr>
              <a:xfrm>
                <a:off x="4819025" y="4328548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02" name="任意多边形: 形状 3001">
                <a:extLst>
                  <a:ext uri="{FF2B5EF4-FFF2-40B4-BE49-F238E27FC236}">
                    <a16:creationId xmlns:a16="http://schemas.microsoft.com/office/drawing/2014/main" id="{4ADF04E7-BEFC-CDB8-419C-F311DE693CCA}"/>
                  </a:ext>
                </a:extLst>
              </p:cNvPr>
              <p:cNvSpPr/>
              <p:nvPr/>
            </p:nvSpPr>
            <p:spPr>
              <a:xfrm>
                <a:off x="4819025" y="4418941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03" name="任意多边形: 形状 3002">
                <a:extLst>
                  <a:ext uri="{FF2B5EF4-FFF2-40B4-BE49-F238E27FC236}">
                    <a16:creationId xmlns:a16="http://schemas.microsoft.com/office/drawing/2014/main" id="{1CDC74C0-1807-B9B2-96C3-D92A39A973CA}"/>
                  </a:ext>
                </a:extLst>
              </p:cNvPr>
              <p:cNvSpPr/>
              <p:nvPr/>
            </p:nvSpPr>
            <p:spPr>
              <a:xfrm>
                <a:off x="4819025" y="4509351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04" name="任意多边形: 形状 3003">
                <a:extLst>
                  <a:ext uri="{FF2B5EF4-FFF2-40B4-BE49-F238E27FC236}">
                    <a16:creationId xmlns:a16="http://schemas.microsoft.com/office/drawing/2014/main" id="{8DCBF43D-BFF8-4496-1DE3-4A51EF84A50A}"/>
                  </a:ext>
                </a:extLst>
              </p:cNvPr>
              <p:cNvSpPr/>
              <p:nvPr/>
            </p:nvSpPr>
            <p:spPr>
              <a:xfrm>
                <a:off x="4819025" y="4599745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05" name="任意多边形: 形状 3004">
                <a:extLst>
                  <a:ext uri="{FF2B5EF4-FFF2-40B4-BE49-F238E27FC236}">
                    <a16:creationId xmlns:a16="http://schemas.microsoft.com/office/drawing/2014/main" id="{5DC26C43-55D7-C79D-B043-A70445026A4A}"/>
                  </a:ext>
                </a:extLst>
              </p:cNvPr>
              <p:cNvSpPr/>
              <p:nvPr/>
            </p:nvSpPr>
            <p:spPr>
              <a:xfrm>
                <a:off x="4819025" y="4690155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06" name="任意多边形: 形状 3005">
                <a:extLst>
                  <a:ext uri="{FF2B5EF4-FFF2-40B4-BE49-F238E27FC236}">
                    <a16:creationId xmlns:a16="http://schemas.microsoft.com/office/drawing/2014/main" id="{606AF6EC-E7DC-B63A-36FC-C2DC265CE165}"/>
                  </a:ext>
                </a:extLst>
              </p:cNvPr>
              <p:cNvSpPr/>
              <p:nvPr/>
            </p:nvSpPr>
            <p:spPr>
              <a:xfrm>
                <a:off x="4819025" y="478054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07" name="任意多边形: 形状 3006">
                <a:extLst>
                  <a:ext uri="{FF2B5EF4-FFF2-40B4-BE49-F238E27FC236}">
                    <a16:creationId xmlns:a16="http://schemas.microsoft.com/office/drawing/2014/main" id="{1E988AF0-F75B-B74B-D63B-AC649010097B}"/>
                  </a:ext>
                </a:extLst>
              </p:cNvPr>
              <p:cNvSpPr/>
              <p:nvPr/>
            </p:nvSpPr>
            <p:spPr>
              <a:xfrm>
                <a:off x="4819025" y="487095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08" name="任意多边形: 形状 3007">
                <a:extLst>
                  <a:ext uri="{FF2B5EF4-FFF2-40B4-BE49-F238E27FC236}">
                    <a16:creationId xmlns:a16="http://schemas.microsoft.com/office/drawing/2014/main" id="{B63C0777-6514-5380-1F51-E2CCC72CBFD1}"/>
                  </a:ext>
                </a:extLst>
              </p:cNvPr>
              <p:cNvSpPr/>
              <p:nvPr/>
            </p:nvSpPr>
            <p:spPr>
              <a:xfrm>
                <a:off x="4819025" y="496136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09" name="任意多边形: 形状 3008">
                <a:extLst>
                  <a:ext uri="{FF2B5EF4-FFF2-40B4-BE49-F238E27FC236}">
                    <a16:creationId xmlns:a16="http://schemas.microsoft.com/office/drawing/2014/main" id="{11CEF5F3-86CB-880B-7D12-FBCAE342432E}"/>
                  </a:ext>
                </a:extLst>
              </p:cNvPr>
              <p:cNvSpPr/>
              <p:nvPr/>
            </p:nvSpPr>
            <p:spPr>
              <a:xfrm>
                <a:off x="4819025" y="5051763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10" name="任意多边形: 形状 3009">
                <a:extLst>
                  <a:ext uri="{FF2B5EF4-FFF2-40B4-BE49-F238E27FC236}">
                    <a16:creationId xmlns:a16="http://schemas.microsoft.com/office/drawing/2014/main" id="{3347C9DA-5AFA-FC45-668E-0B34841EBE73}"/>
                  </a:ext>
                </a:extLst>
              </p:cNvPr>
              <p:cNvSpPr/>
              <p:nvPr/>
            </p:nvSpPr>
            <p:spPr>
              <a:xfrm>
                <a:off x="4819025" y="5142173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11" name="任意多边形: 形状 3010">
                <a:extLst>
                  <a:ext uri="{FF2B5EF4-FFF2-40B4-BE49-F238E27FC236}">
                    <a16:creationId xmlns:a16="http://schemas.microsoft.com/office/drawing/2014/main" id="{CF63026C-2793-36C9-31F5-A2FE2E8E38AB}"/>
                  </a:ext>
                </a:extLst>
              </p:cNvPr>
              <p:cNvSpPr/>
              <p:nvPr/>
            </p:nvSpPr>
            <p:spPr>
              <a:xfrm>
                <a:off x="4819025" y="5232566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12" name="任意多边形: 形状 3011">
                <a:extLst>
                  <a:ext uri="{FF2B5EF4-FFF2-40B4-BE49-F238E27FC236}">
                    <a16:creationId xmlns:a16="http://schemas.microsoft.com/office/drawing/2014/main" id="{611A1BF5-8B41-733F-93BB-C0800F7CF13A}"/>
                  </a:ext>
                </a:extLst>
              </p:cNvPr>
              <p:cNvSpPr/>
              <p:nvPr/>
            </p:nvSpPr>
            <p:spPr>
              <a:xfrm>
                <a:off x="4819025" y="532297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13" name="任意多边形: 形状 3012">
                <a:extLst>
                  <a:ext uri="{FF2B5EF4-FFF2-40B4-BE49-F238E27FC236}">
                    <a16:creationId xmlns:a16="http://schemas.microsoft.com/office/drawing/2014/main" id="{BC70787D-BE9C-ECDA-22BD-D5EC459A6D51}"/>
                  </a:ext>
                </a:extLst>
              </p:cNvPr>
              <p:cNvSpPr/>
              <p:nvPr/>
            </p:nvSpPr>
            <p:spPr>
              <a:xfrm>
                <a:off x="4819025" y="541337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14" name="任意多边形: 形状 3013">
                <a:extLst>
                  <a:ext uri="{FF2B5EF4-FFF2-40B4-BE49-F238E27FC236}">
                    <a16:creationId xmlns:a16="http://schemas.microsoft.com/office/drawing/2014/main" id="{42804700-A19C-02F5-09FB-2D2844E47118}"/>
                  </a:ext>
                </a:extLst>
              </p:cNvPr>
              <p:cNvSpPr/>
              <p:nvPr/>
            </p:nvSpPr>
            <p:spPr>
              <a:xfrm>
                <a:off x="4819025" y="550378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15" name="任意多边形: 形状 3014">
                <a:extLst>
                  <a:ext uri="{FF2B5EF4-FFF2-40B4-BE49-F238E27FC236}">
                    <a16:creationId xmlns:a16="http://schemas.microsoft.com/office/drawing/2014/main" id="{2855C6AB-A7AA-65B9-C150-008F897C7E30}"/>
                  </a:ext>
                </a:extLst>
              </p:cNvPr>
              <p:cNvSpPr/>
              <p:nvPr/>
            </p:nvSpPr>
            <p:spPr>
              <a:xfrm>
                <a:off x="4819025" y="5594174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16" name="任意多边形: 形状 3015">
                <a:extLst>
                  <a:ext uri="{FF2B5EF4-FFF2-40B4-BE49-F238E27FC236}">
                    <a16:creationId xmlns:a16="http://schemas.microsoft.com/office/drawing/2014/main" id="{458DD9AB-43BE-88C2-E05B-282169FEDF7E}"/>
                  </a:ext>
                </a:extLst>
              </p:cNvPr>
              <p:cNvSpPr/>
              <p:nvPr/>
            </p:nvSpPr>
            <p:spPr>
              <a:xfrm>
                <a:off x="4819025" y="5684584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17" name="任意多边形: 形状 3016">
                <a:extLst>
                  <a:ext uri="{FF2B5EF4-FFF2-40B4-BE49-F238E27FC236}">
                    <a16:creationId xmlns:a16="http://schemas.microsoft.com/office/drawing/2014/main" id="{CD7B4B73-F9B9-4FA0-93FF-2B56EF70F230}"/>
                  </a:ext>
                </a:extLst>
              </p:cNvPr>
              <p:cNvSpPr/>
              <p:nvPr/>
            </p:nvSpPr>
            <p:spPr>
              <a:xfrm>
                <a:off x="4909419" y="206847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18" name="任意多边形: 形状 3017">
                <a:extLst>
                  <a:ext uri="{FF2B5EF4-FFF2-40B4-BE49-F238E27FC236}">
                    <a16:creationId xmlns:a16="http://schemas.microsoft.com/office/drawing/2014/main" id="{4E50460F-91B6-2351-A785-0FFB2034E002}"/>
                  </a:ext>
                </a:extLst>
              </p:cNvPr>
              <p:cNvSpPr/>
              <p:nvPr/>
            </p:nvSpPr>
            <p:spPr>
              <a:xfrm>
                <a:off x="4909419" y="215888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19" name="任意多边形: 形状 3018">
                <a:extLst>
                  <a:ext uri="{FF2B5EF4-FFF2-40B4-BE49-F238E27FC236}">
                    <a16:creationId xmlns:a16="http://schemas.microsoft.com/office/drawing/2014/main" id="{F90A748F-37FE-554F-5849-16D73787098B}"/>
                  </a:ext>
                </a:extLst>
              </p:cNvPr>
              <p:cNvSpPr/>
              <p:nvPr/>
            </p:nvSpPr>
            <p:spPr>
              <a:xfrm>
                <a:off x="4909419" y="224928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20" name="任意多边形: 形状 3019">
                <a:extLst>
                  <a:ext uri="{FF2B5EF4-FFF2-40B4-BE49-F238E27FC236}">
                    <a16:creationId xmlns:a16="http://schemas.microsoft.com/office/drawing/2014/main" id="{04A8AC6C-D9E4-690F-87E8-34E40406F407}"/>
                  </a:ext>
                </a:extLst>
              </p:cNvPr>
              <p:cNvSpPr/>
              <p:nvPr/>
            </p:nvSpPr>
            <p:spPr>
              <a:xfrm>
                <a:off x="4909419" y="233969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21" name="任意多边形: 形状 3020">
                <a:extLst>
                  <a:ext uri="{FF2B5EF4-FFF2-40B4-BE49-F238E27FC236}">
                    <a16:creationId xmlns:a16="http://schemas.microsoft.com/office/drawing/2014/main" id="{11255FFE-27F0-2ACA-735B-4F4B3FD9C045}"/>
                  </a:ext>
                </a:extLst>
              </p:cNvPr>
              <p:cNvSpPr/>
              <p:nvPr/>
            </p:nvSpPr>
            <p:spPr>
              <a:xfrm>
                <a:off x="4909419" y="243008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22" name="任意多边形: 形状 3021">
                <a:extLst>
                  <a:ext uri="{FF2B5EF4-FFF2-40B4-BE49-F238E27FC236}">
                    <a16:creationId xmlns:a16="http://schemas.microsoft.com/office/drawing/2014/main" id="{838C5787-BB94-18E5-A3A1-D703EF10FDEB}"/>
                  </a:ext>
                </a:extLst>
              </p:cNvPr>
              <p:cNvSpPr/>
              <p:nvPr/>
            </p:nvSpPr>
            <p:spPr>
              <a:xfrm>
                <a:off x="4909419" y="252049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23" name="任意多边形: 形状 3022">
                <a:extLst>
                  <a:ext uri="{FF2B5EF4-FFF2-40B4-BE49-F238E27FC236}">
                    <a16:creationId xmlns:a16="http://schemas.microsoft.com/office/drawing/2014/main" id="{8BF15077-B905-0DBF-CF82-5DF8CEB74A30}"/>
                  </a:ext>
                </a:extLst>
              </p:cNvPr>
              <p:cNvSpPr/>
              <p:nvPr/>
            </p:nvSpPr>
            <p:spPr>
              <a:xfrm>
                <a:off x="4909419" y="261088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24" name="任意多边形: 形状 3023">
                <a:extLst>
                  <a:ext uri="{FF2B5EF4-FFF2-40B4-BE49-F238E27FC236}">
                    <a16:creationId xmlns:a16="http://schemas.microsoft.com/office/drawing/2014/main" id="{98787354-5BE3-6E5D-47D0-82B544BDB1B0}"/>
                  </a:ext>
                </a:extLst>
              </p:cNvPr>
              <p:cNvSpPr/>
              <p:nvPr/>
            </p:nvSpPr>
            <p:spPr>
              <a:xfrm>
                <a:off x="4909419" y="270129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25" name="任意多边形: 形状 3024">
                <a:extLst>
                  <a:ext uri="{FF2B5EF4-FFF2-40B4-BE49-F238E27FC236}">
                    <a16:creationId xmlns:a16="http://schemas.microsoft.com/office/drawing/2014/main" id="{BE11E989-3F56-6DCD-987F-4CEBE5EE1E99}"/>
                  </a:ext>
                </a:extLst>
              </p:cNvPr>
              <p:cNvSpPr/>
              <p:nvPr/>
            </p:nvSpPr>
            <p:spPr>
              <a:xfrm>
                <a:off x="4909419" y="279170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26" name="任意多边形: 形状 3025">
                <a:extLst>
                  <a:ext uri="{FF2B5EF4-FFF2-40B4-BE49-F238E27FC236}">
                    <a16:creationId xmlns:a16="http://schemas.microsoft.com/office/drawing/2014/main" id="{5234AE51-FB4D-4BCC-A8D6-CEB4C3641D8A}"/>
                  </a:ext>
                </a:extLst>
              </p:cNvPr>
              <p:cNvSpPr/>
              <p:nvPr/>
            </p:nvSpPr>
            <p:spPr>
              <a:xfrm>
                <a:off x="4909419" y="288210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27" name="任意多边形: 形状 3026">
                <a:extLst>
                  <a:ext uri="{FF2B5EF4-FFF2-40B4-BE49-F238E27FC236}">
                    <a16:creationId xmlns:a16="http://schemas.microsoft.com/office/drawing/2014/main" id="{2F1D24E2-CB2A-3CDE-C4B8-246BE6E1D10C}"/>
                  </a:ext>
                </a:extLst>
              </p:cNvPr>
              <p:cNvSpPr/>
              <p:nvPr/>
            </p:nvSpPr>
            <p:spPr>
              <a:xfrm>
                <a:off x="4909419" y="2972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28" name="任意多边形: 形状 3027">
                <a:extLst>
                  <a:ext uri="{FF2B5EF4-FFF2-40B4-BE49-F238E27FC236}">
                    <a16:creationId xmlns:a16="http://schemas.microsoft.com/office/drawing/2014/main" id="{657AD740-4EDF-D24E-84FD-9E26D140F77C}"/>
                  </a:ext>
                </a:extLst>
              </p:cNvPr>
              <p:cNvSpPr/>
              <p:nvPr/>
            </p:nvSpPr>
            <p:spPr>
              <a:xfrm>
                <a:off x="4909419" y="306290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29" name="任意多边形: 形状 3028">
                <a:extLst>
                  <a:ext uri="{FF2B5EF4-FFF2-40B4-BE49-F238E27FC236}">
                    <a16:creationId xmlns:a16="http://schemas.microsoft.com/office/drawing/2014/main" id="{722233E0-B2E0-6EEA-F5CC-8EE2BFC1A3FD}"/>
                  </a:ext>
                </a:extLst>
              </p:cNvPr>
              <p:cNvSpPr/>
              <p:nvPr/>
            </p:nvSpPr>
            <p:spPr>
              <a:xfrm>
                <a:off x="4909419" y="315331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30" name="任意多边形: 形状 3029">
                <a:extLst>
                  <a:ext uri="{FF2B5EF4-FFF2-40B4-BE49-F238E27FC236}">
                    <a16:creationId xmlns:a16="http://schemas.microsoft.com/office/drawing/2014/main" id="{684FBA6C-155B-9630-E4E5-0434D73605D3}"/>
                  </a:ext>
                </a:extLst>
              </p:cNvPr>
              <p:cNvSpPr/>
              <p:nvPr/>
            </p:nvSpPr>
            <p:spPr>
              <a:xfrm>
                <a:off x="4909419" y="324370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31" name="任意多边形: 形状 3030">
                <a:extLst>
                  <a:ext uri="{FF2B5EF4-FFF2-40B4-BE49-F238E27FC236}">
                    <a16:creationId xmlns:a16="http://schemas.microsoft.com/office/drawing/2014/main" id="{ECA9B53B-D2FA-7B50-E67A-DB97DD774398}"/>
                  </a:ext>
                </a:extLst>
              </p:cNvPr>
              <p:cNvSpPr/>
              <p:nvPr/>
            </p:nvSpPr>
            <p:spPr>
              <a:xfrm>
                <a:off x="4909419" y="333411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32" name="任意多边形: 形状 3031">
                <a:extLst>
                  <a:ext uri="{FF2B5EF4-FFF2-40B4-BE49-F238E27FC236}">
                    <a16:creationId xmlns:a16="http://schemas.microsoft.com/office/drawing/2014/main" id="{54EC376D-4BCC-A79E-EF93-3E77F19183C3}"/>
                  </a:ext>
                </a:extLst>
              </p:cNvPr>
              <p:cNvSpPr/>
              <p:nvPr/>
            </p:nvSpPr>
            <p:spPr>
              <a:xfrm>
                <a:off x="4909419" y="3424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33" name="任意多边形: 形状 3032">
                <a:extLst>
                  <a:ext uri="{FF2B5EF4-FFF2-40B4-BE49-F238E27FC236}">
                    <a16:creationId xmlns:a16="http://schemas.microsoft.com/office/drawing/2014/main" id="{ACA03206-51EA-3C83-D08C-99F15908B7E5}"/>
                  </a:ext>
                </a:extLst>
              </p:cNvPr>
              <p:cNvSpPr/>
              <p:nvPr/>
            </p:nvSpPr>
            <p:spPr>
              <a:xfrm>
                <a:off x="4909419" y="369572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34" name="任意多边形: 形状 3033">
                <a:extLst>
                  <a:ext uri="{FF2B5EF4-FFF2-40B4-BE49-F238E27FC236}">
                    <a16:creationId xmlns:a16="http://schemas.microsoft.com/office/drawing/2014/main" id="{3BB79220-C2DB-DE65-7648-CEC6D66A0091}"/>
                  </a:ext>
                </a:extLst>
              </p:cNvPr>
              <p:cNvSpPr/>
              <p:nvPr/>
            </p:nvSpPr>
            <p:spPr>
              <a:xfrm>
                <a:off x="4909419" y="378612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35" name="任意多边形: 形状 3034">
                <a:extLst>
                  <a:ext uri="{FF2B5EF4-FFF2-40B4-BE49-F238E27FC236}">
                    <a16:creationId xmlns:a16="http://schemas.microsoft.com/office/drawing/2014/main" id="{F06A1A6E-3DE0-8544-EA8D-A59C332B0750}"/>
                  </a:ext>
                </a:extLst>
              </p:cNvPr>
              <p:cNvSpPr/>
              <p:nvPr/>
            </p:nvSpPr>
            <p:spPr>
              <a:xfrm>
                <a:off x="4909419" y="387653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36" name="任意多边形: 形状 3035">
                <a:extLst>
                  <a:ext uri="{FF2B5EF4-FFF2-40B4-BE49-F238E27FC236}">
                    <a16:creationId xmlns:a16="http://schemas.microsoft.com/office/drawing/2014/main" id="{1C932AAA-CFAA-F49D-C0BC-809DAC01DC4E}"/>
                  </a:ext>
                </a:extLst>
              </p:cNvPr>
              <p:cNvSpPr/>
              <p:nvPr/>
            </p:nvSpPr>
            <p:spPr>
              <a:xfrm>
                <a:off x="4909419" y="396694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37" name="任意多边形: 形状 3036">
                <a:extLst>
                  <a:ext uri="{FF2B5EF4-FFF2-40B4-BE49-F238E27FC236}">
                    <a16:creationId xmlns:a16="http://schemas.microsoft.com/office/drawing/2014/main" id="{85DC42F3-6DD8-727D-8C31-62C05AD8418D}"/>
                  </a:ext>
                </a:extLst>
              </p:cNvPr>
              <p:cNvSpPr/>
              <p:nvPr/>
            </p:nvSpPr>
            <p:spPr>
              <a:xfrm>
                <a:off x="4909419" y="405733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38" name="任意多边形: 形状 3037">
                <a:extLst>
                  <a:ext uri="{FF2B5EF4-FFF2-40B4-BE49-F238E27FC236}">
                    <a16:creationId xmlns:a16="http://schemas.microsoft.com/office/drawing/2014/main" id="{A1D587E8-EF77-A5E5-D036-695A5E01414C}"/>
                  </a:ext>
                </a:extLst>
              </p:cNvPr>
              <p:cNvSpPr/>
              <p:nvPr/>
            </p:nvSpPr>
            <p:spPr>
              <a:xfrm>
                <a:off x="4909419" y="414772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39" name="任意多边形: 形状 3038">
                <a:extLst>
                  <a:ext uri="{FF2B5EF4-FFF2-40B4-BE49-F238E27FC236}">
                    <a16:creationId xmlns:a16="http://schemas.microsoft.com/office/drawing/2014/main" id="{F67FF4D5-73DC-0D13-2400-AA489C6A1167}"/>
                  </a:ext>
                </a:extLst>
              </p:cNvPr>
              <p:cNvSpPr/>
              <p:nvPr/>
            </p:nvSpPr>
            <p:spPr>
              <a:xfrm>
                <a:off x="4909419" y="423813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40" name="任意多边形: 形状 3039">
                <a:extLst>
                  <a:ext uri="{FF2B5EF4-FFF2-40B4-BE49-F238E27FC236}">
                    <a16:creationId xmlns:a16="http://schemas.microsoft.com/office/drawing/2014/main" id="{CA754F1E-3D3C-ED77-DD18-F1F46DB689CB}"/>
                  </a:ext>
                </a:extLst>
              </p:cNvPr>
              <p:cNvSpPr/>
              <p:nvPr/>
            </p:nvSpPr>
            <p:spPr>
              <a:xfrm>
                <a:off x="4909419" y="432854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41" name="任意多边形: 形状 3040">
                <a:extLst>
                  <a:ext uri="{FF2B5EF4-FFF2-40B4-BE49-F238E27FC236}">
                    <a16:creationId xmlns:a16="http://schemas.microsoft.com/office/drawing/2014/main" id="{2D4FE83E-37BC-8F62-4553-B078073CA2DF}"/>
                  </a:ext>
                </a:extLst>
              </p:cNvPr>
              <p:cNvSpPr/>
              <p:nvPr/>
            </p:nvSpPr>
            <p:spPr>
              <a:xfrm>
                <a:off x="4909419" y="441894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42" name="任意多边形: 形状 3041">
                <a:extLst>
                  <a:ext uri="{FF2B5EF4-FFF2-40B4-BE49-F238E27FC236}">
                    <a16:creationId xmlns:a16="http://schemas.microsoft.com/office/drawing/2014/main" id="{C0F08B3A-54B6-0CD8-A144-57E919C5822E}"/>
                  </a:ext>
                </a:extLst>
              </p:cNvPr>
              <p:cNvSpPr/>
              <p:nvPr/>
            </p:nvSpPr>
            <p:spPr>
              <a:xfrm>
                <a:off x="4909419" y="450935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43" name="任意多边形: 形状 3042">
                <a:extLst>
                  <a:ext uri="{FF2B5EF4-FFF2-40B4-BE49-F238E27FC236}">
                    <a16:creationId xmlns:a16="http://schemas.microsoft.com/office/drawing/2014/main" id="{60DD7323-EEFC-65F6-7A32-96005E637808}"/>
                  </a:ext>
                </a:extLst>
              </p:cNvPr>
              <p:cNvSpPr/>
              <p:nvPr/>
            </p:nvSpPr>
            <p:spPr>
              <a:xfrm>
                <a:off x="4909419" y="459974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44" name="任意多边形: 形状 3043">
                <a:extLst>
                  <a:ext uri="{FF2B5EF4-FFF2-40B4-BE49-F238E27FC236}">
                    <a16:creationId xmlns:a16="http://schemas.microsoft.com/office/drawing/2014/main" id="{C37EA394-8537-B0FB-6E20-11A1D621FF07}"/>
                  </a:ext>
                </a:extLst>
              </p:cNvPr>
              <p:cNvSpPr/>
              <p:nvPr/>
            </p:nvSpPr>
            <p:spPr>
              <a:xfrm>
                <a:off x="4909419" y="469015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45" name="任意多边形: 形状 3044">
                <a:extLst>
                  <a:ext uri="{FF2B5EF4-FFF2-40B4-BE49-F238E27FC236}">
                    <a16:creationId xmlns:a16="http://schemas.microsoft.com/office/drawing/2014/main" id="{FFE931F0-ABAC-8BA4-558E-D4431AB25BC8}"/>
                  </a:ext>
                </a:extLst>
              </p:cNvPr>
              <p:cNvSpPr/>
              <p:nvPr/>
            </p:nvSpPr>
            <p:spPr>
              <a:xfrm>
                <a:off x="4909419" y="478054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46" name="任意多边形: 形状 3045">
                <a:extLst>
                  <a:ext uri="{FF2B5EF4-FFF2-40B4-BE49-F238E27FC236}">
                    <a16:creationId xmlns:a16="http://schemas.microsoft.com/office/drawing/2014/main" id="{C609692C-2591-0595-3121-AE88B3E380E7}"/>
                  </a:ext>
                </a:extLst>
              </p:cNvPr>
              <p:cNvSpPr/>
              <p:nvPr/>
            </p:nvSpPr>
            <p:spPr>
              <a:xfrm>
                <a:off x="4909419" y="487095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47" name="任意多边形: 形状 3046">
                <a:extLst>
                  <a:ext uri="{FF2B5EF4-FFF2-40B4-BE49-F238E27FC236}">
                    <a16:creationId xmlns:a16="http://schemas.microsoft.com/office/drawing/2014/main" id="{8A398BC3-A27A-1930-AA3E-2044AB9BAFB1}"/>
                  </a:ext>
                </a:extLst>
              </p:cNvPr>
              <p:cNvSpPr/>
              <p:nvPr/>
            </p:nvSpPr>
            <p:spPr>
              <a:xfrm>
                <a:off x="4909419" y="496136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48" name="任意多边形: 形状 3047">
                <a:extLst>
                  <a:ext uri="{FF2B5EF4-FFF2-40B4-BE49-F238E27FC236}">
                    <a16:creationId xmlns:a16="http://schemas.microsoft.com/office/drawing/2014/main" id="{DEE996F8-DB16-EB70-6FEE-8320D42E0BF0}"/>
                  </a:ext>
                </a:extLst>
              </p:cNvPr>
              <p:cNvSpPr/>
              <p:nvPr/>
            </p:nvSpPr>
            <p:spPr>
              <a:xfrm>
                <a:off x="4909419" y="505176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49" name="任意多边形: 形状 3048">
                <a:extLst>
                  <a:ext uri="{FF2B5EF4-FFF2-40B4-BE49-F238E27FC236}">
                    <a16:creationId xmlns:a16="http://schemas.microsoft.com/office/drawing/2014/main" id="{3CC24695-D9B3-3BC0-A1B4-35632AC2953F}"/>
                  </a:ext>
                </a:extLst>
              </p:cNvPr>
              <p:cNvSpPr/>
              <p:nvPr/>
            </p:nvSpPr>
            <p:spPr>
              <a:xfrm>
                <a:off x="4909419" y="514217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50" name="任意多边形: 形状 3049">
                <a:extLst>
                  <a:ext uri="{FF2B5EF4-FFF2-40B4-BE49-F238E27FC236}">
                    <a16:creationId xmlns:a16="http://schemas.microsoft.com/office/drawing/2014/main" id="{54A03073-31B7-186B-F40B-944B7E5A2238}"/>
                  </a:ext>
                </a:extLst>
              </p:cNvPr>
              <p:cNvSpPr/>
              <p:nvPr/>
            </p:nvSpPr>
            <p:spPr>
              <a:xfrm>
                <a:off x="4909419" y="523256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51" name="任意多边形: 形状 3050">
                <a:extLst>
                  <a:ext uri="{FF2B5EF4-FFF2-40B4-BE49-F238E27FC236}">
                    <a16:creationId xmlns:a16="http://schemas.microsoft.com/office/drawing/2014/main" id="{1AB76245-C36C-5E95-D131-9243BD12ADD6}"/>
                  </a:ext>
                </a:extLst>
              </p:cNvPr>
              <p:cNvSpPr/>
              <p:nvPr/>
            </p:nvSpPr>
            <p:spPr>
              <a:xfrm>
                <a:off x="4909419" y="532297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52" name="任意多边形: 形状 3051">
                <a:extLst>
                  <a:ext uri="{FF2B5EF4-FFF2-40B4-BE49-F238E27FC236}">
                    <a16:creationId xmlns:a16="http://schemas.microsoft.com/office/drawing/2014/main" id="{512EFD05-5D5E-1BA5-65ED-CE1EAF6F0343}"/>
                  </a:ext>
                </a:extLst>
              </p:cNvPr>
              <p:cNvSpPr/>
              <p:nvPr/>
            </p:nvSpPr>
            <p:spPr>
              <a:xfrm>
                <a:off x="4909419" y="541337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53" name="任意多边形: 形状 3052">
                <a:extLst>
                  <a:ext uri="{FF2B5EF4-FFF2-40B4-BE49-F238E27FC236}">
                    <a16:creationId xmlns:a16="http://schemas.microsoft.com/office/drawing/2014/main" id="{4744AFA1-161E-F8CB-A874-9FDFA7CB6A91}"/>
                  </a:ext>
                </a:extLst>
              </p:cNvPr>
              <p:cNvSpPr/>
              <p:nvPr/>
            </p:nvSpPr>
            <p:spPr>
              <a:xfrm>
                <a:off x="4909419" y="550378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54" name="任意多边形: 形状 3053">
                <a:extLst>
                  <a:ext uri="{FF2B5EF4-FFF2-40B4-BE49-F238E27FC236}">
                    <a16:creationId xmlns:a16="http://schemas.microsoft.com/office/drawing/2014/main" id="{219390BB-C57F-FF7A-F6BB-9D5843B5F0E7}"/>
                  </a:ext>
                </a:extLst>
              </p:cNvPr>
              <p:cNvSpPr/>
              <p:nvPr/>
            </p:nvSpPr>
            <p:spPr>
              <a:xfrm>
                <a:off x="4909419" y="559417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55" name="任意多边形: 形状 3054">
                <a:extLst>
                  <a:ext uri="{FF2B5EF4-FFF2-40B4-BE49-F238E27FC236}">
                    <a16:creationId xmlns:a16="http://schemas.microsoft.com/office/drawing/2014/main" id="{03DB3142-D122-F908-9B7D-986DD907A277}"/>
                  </a:ext>
                </a:extLst>
              </p:cNvPr>
              <p:cNvSpPr/>
              <p:nvPr/>
            </p:nvSpPr>
            <p:spPr>
              <a:xfrm>
                <a:off x="4999829" y="2068476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56" name="任意多边形: 形状 3055">
                <a:extLst>
                  <a:ext uri="{FF2B5EF4-FFF2-40B4-BE49-F238E27FC236}">
                    <a16:creationId xmlns:a16="http://schemas.microsoft.com/office/drawing/2014/main" id="{D9F43395-2540-324C-1802-F948145DA2F5}"/>
                  </a:ext>
                </a:extLst>
              </p:cNvPr>
              <p:cNvSpPr/>
              <p:nvPr/>
            </p:nvSpPr>
            <p:spPr>
              <a:xfrm>
                <a:off x="4999829" y="215888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57" name="任意多边形: 形状 3056">
                <a:extLst>
                  <a:ext uri="{FF2B5EF4-FFF2-40B4-BE49-F238E27FC236}">
                    <a16:creationId xmlns:a16="http://schemas.microsoft.com/office/drawing/2014/main" id="{58B5F519-7E27-D891-C816-2643CE4EC20D}"/>
                  </a:ext>
                </a:extLst>
              </p:cNvPr>
              <p:cNvSpPr/>
              <p:nvPr/>
            </p:nvSpPr>
            <p:spPr>
              <a:xfrm>
                <a:off x="4999829" y="224928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58" name="任意多边形: 形状 3057">
                <a:extLst>
                  <a:ext uri="{FF2B5EF4-FFF2-40B4-BE49-F238E27FC236}">
                    <a16:creationId xmlns:a16="http://schemas.microsoft.com/office/drawing/2014/main" id="{E4200187-A23D-D610-11CE-82BC2E84B032}"/>
                  </a:ext>
                </a:extLst>
              </p:cNvPr>
              <p:cNvSpPr/>
              <p:nvPr/>
            </p:nvSpPr>
            <p:spPr>
              <a:xfrm>
                <a:off x="4999829" y="233969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59" name="任意多边形: 形状 3058">
                <a:extLst>
                  <a:ext uri="{FF2B5EF4-FFF2-40B4-BE49-F238E27FC236}">
                    <a16:creationId xmlns:a16="http://schemas.microsoft.com/office/drawing/2014/main" id="{8EBDEF1B-0EE5-1212-68B3-45D6F8048B8D}"/>
                  </a:ext>
                </a:extLst>
              </p:cNvPr>
              <p:cNvSpPr/>
              <p:nvPr/>
            </p:nvSpPr>
            <p:spPr>
              <a:xfrm>
                <a:off x="4999829" y="2430084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60" name="任意多边形: 形状 3059">
                <a:extLst>
                  <a:ext uri="{FF2B5EF4-FFF2-40B4-BE49-F238E27FC236}">
                    <a16:creationId xmlns:a16="http://schemas.microsoft.com/office/drawing/2014/main" id="{3E5CFB1C-5F74-32C8-52F4-358FD06330F3}"/>
                  </a:ext>
                </a:extLst>
              </p:cNvPr>
              <p:cNvSpPr/>
              <p:nvPr/>
            </p:nvSpPr>
            <p:spPr>
              <a:xfrm>
                <a:off x="4999829" y="2520494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61" name="任意多边形: 形状 3060">
                <a:extLst>
                  <a:ext uri="{FF2B5EF4-FFF2-40B4-BE49-F238E27FC236}">
                    <a16:creationId xmlns:a16="http://schemas.microsoft.com/office/drawing/2014/main" id="{57D803ED-B194-C61A-CB44-140BF71B1391}"/>
                  </a:ext>
                </a:extLst>
              </p:cNvPr>
              <p:cNvSpPr/>
              <p:nvPr/>
            </p:nvSpPr>
            <p:spPr>
              <a:xfrm>
                <a:off x="4999829" y="261088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62" name="任意多边形: 形状 3061">
                <a:extLst>
                  <a:ext uri="{FF2B5EF4-FFF2-40B4-BE49-F238E27FC236}">
                    <a16:creationId xmlns:a16="http://schemas.microsoft.com/office/drawing/2014/main" id="{EC2646C2-9481-D279-4C9E-C44E63C0F014}"/>
                  </a:ext>
                </a:extLst>
              </p:cNvPr>
              <p:cNvSpPr/>
              <p:nvPr/>
            </p:nvSpPr>
            <p:spPr>
              <a:xfrm>
                <a:off x="4999829" y="2701298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63" name="任意多边形: 形状 3062">
                <a:extLst>
                  <a:ext uri="{FF2B5EF4-FFF2-40B4-BE49-F238E27FC236}">
                    <a16:creationId xmlns:a16="http://schemas.microsoft.com/office/drawing/2014/main" id="{04DAC91F-128D-63E0-2B70-57066E6FCE3B}"/>
                  </a:ext>
                </a:extLst>
              </p:cNvPr>
              <p:cNvSpPr/>
              <p:nvPr/>
            </p:nvSpPr>
            <p:spPr>
              <a:xfrm>
                <a:off x="4999829" y="2791708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64" name="任意多边形: 形状 3063">
                <a:extLst>
                  <a:ext uri="{FF2B5EF4-FFF2-40B4-BE49-F238E27FC236}">
                    <a16:creationId xmlns:a16="http://schemas.microsoft.com/office/drawing/2014/main" id="{605C768C-2626-DCE8-327F-01406443BA59}"/>
                  </a:ext>
                </a:extLst>
              </p:cNvPr>
              <p:cNvSpPr/>
              <p:nvPr/>
            </p:nvSpPr>
            <p:spPr>
              <a:xfrm>
                <a:off x="4999829" y="2882101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65" name="任意多边形: 形状 3064">
                <a:extLst>
                  <a:ext uri="{FF2B5EF4-FFF2-40B4-BE49-F238E27FC236}">
                    <a16:creationId xmlns:a16="http://schemas.microsoft.com/office/drawing/2014/main" id="{06FBF481-959C-1B40-4020-7BE4EFD72AEF}"/>
                  </a:ext>
                </a:extLst>
              </p:cNvPr>
              <p:cNvSpPr/>
              <p:nvPr/>
            </p:nvSpPr>
            <p:spPr>
              <a:xfrm>
                <a:off x="4999829" y="2972512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66" name="任意多边形: 形状 3065">
                <a:extLst>
                  <a:ext uri="{FF2B5EF4-FFF2-40B4-BE49-F238E27FC236}">
                    <a16:creationId xmlns:a16="http://schemas.microsoft.com/office/drawing/2014/main" id="{5FCD34C8-674A-EA9A-B02F-B397DBF95B38}"/>
                  </a:ext>
                </a:extLst>
              </p:cNvPr>
              <p:cNvSpPr/>
              <p:nvPr/>
            </p:nvSpPr>
            <p:spPr>
              <a:xfrm>
                <a:off x="4999829" y="3062905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67" name="任意多边形: 形状 3066">
                <a:extLst>
                  <a:ext uri="{FF2B5EF4-FFF2-40B4-BE49-F238E27FC236}">
                    <a16:creationId xmlns:a16="http://schemas.microsoft.com/office/drawing/2014/main" id="{B342F91B-62EA-9C0D-C54D-0A6B1CE58C07}"/>
                  </a:ext>
                </a:extLst>
              </p:cNvPr>
              <p:cNvSpPr/>
              <p:nvPr/>
            </p:nvSpPr>
            <p:spPr>
              <a:xfrm>
                <a:off x="4999829" y="3153315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68" name="任意多边形: 形状 3067">
                <a:extLst>
                  <a:ext uri="{FF2B5EF4-FFF2-40B4-BE49-F238E27FC236}">
                    <a16:creationId xmlns:a16="http://schemas.microsoft.com/office/drawing/2014/main" id="{0DA5134D-CE74-5EA5-6006-35AA22A47BCB}"/>
                  </a:ext>
                </a:extLst>
              </p:cNvPr>
              <p:cNvSpPr/>
              <p:nvPr/>
            </p:nvSpPr>
            <p:spPr>
              <a:xfrm>
                <a:off x="4999829" y="324370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69" name="任意多边形: 形状 3068">
                <a:extLst>
                  <a:ext uri="{FF2B5EF4-FFF2-40B4-BE49-F238E27FC236}">
                    <a16:creationId xmlns:a16="http://schemas.microsoft.com/office/drawing/2014/main" id="{FB370DA9-29AF-6F7F-4BA0-C19F0BDFB9AB}"/>
                  </a:ext>
                </a:extLst>
              </p:cNvPr>
              <p:cNvSpPr/>
              <p:nvPr/>
            </p:nvSpPr>
            <p:spPr>
              <a:xfrm>
                <a:off x="4999829" y="333411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70" name="任意多边形: 形状 3069">
                <a:extLst>
                  <a:ext uri="{FF2B5EF4-FFF2-40B4-BE49-F238E27FC236}">
                    <a16:creationId xmlns:a16="http://schemas.microsoft.com/office/drawing/2014/main" id="{189C6DFA-B8E6-3B61-15CC-0D347A46FCFF}"/>
                  </a:ext>
                </a:extLst>
              </p:cNvPr>
              <p:cNvSpPr/>
              <p:nvPr/>
            </p:nvSpPr>
            <p:spPr>
              <a:xfrm>
                <a:off x="4999829" y="3424512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71" name="任意多边形: 形状 3070">
                <a:extLst>
                  <a:ext uri="{FF2B5EF4-FFF2-40B4-BE49-F238E27FC236}">
                    <a16:creationId xmlns:a16="http://schemas.microsoft.com/office/drawing/2014/main" id="{C30687E9-A530-ED3D-7911-55F791EA71A5}"/>
                  </a:ext>
                </a:extLst>
              </p:cNvPr>
              <p:cNvSpPr/>
              <p:nvPr/>
            </p:nvSpPr>
            <p:spPr>
              <a:xfrm>
                <a:off x="4999829" y="3514923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72" name="任意多边形: 形状 3071">
                <a:extLst>
                  <a:ext uri="{FF2B5EF4-FFF2-40B4-BE49-F238E27FC236}">
                    <a16:creationId xmlns:a16="http://schemas.microsoft.com/office/drawing/2014/main" id="{CD6B236D-EF84-E2F5-9B06-FFA7DD2544DE}"/>
                  </a:ext>
                </a:extLst>
              </p:cNvPr>
              <p:cNvSpPr/>
              <p:nvPr/>
            </p:nvSpPr>
            <p:spPr>
              <a:xfrm>
                <a:off x="4999829" y="3695726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73" name="任意多边形: 形状 3072">
                <a:extLst>
                  <a:ext uri="{FF2B5EF4-FFF2-40B4-BE49-F238E27FC236}">
                    <a16:creationId xmlns:a16="http://schemas.microsoft.com/office/drawing/2014/main" id="{D314DA87-ABA5-CC51-7EB3-5EB9EE874BA8}"/>
                  </a:ext>
                </a:extLst>
              </p:cNvPr>
              <p:cNvSpPr/>
              <p:nvPr/>
            </p:nvSpPr>
            <p:spPr>
              <a:xfrm>
                <a:off x="4999829" y="378612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74" name="任意多边形: 形状 3073">
                <a:extLst>
                  <a:ext uri="{FF2B5EF4-FFF2-40B4-BE49-F238E27FC236}">
                    <a16:creationId xmlns:a16="http://schemas.microsoft.com/office/drawing/2014/main" id="{AFB89CBA-0F25-657A-89C8-C7757F11D220}"/>
                  </a:ext>
                </a:extLst>
              </p:cNvPr>
              <p:cNvSpPr/>
              <p:nvPr/>
            </p:nvSpPr>
            <p:spPr>
              <a:xfrm>
                <a:off x="4999829" y="387653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75" name="任意多边形: 形状 3074">
                <a:extLst>
                  <a:ext uri="{FF2B5EF4-FFF2-40B4-BE49-F238E27FC236}">
                    <a16:creationId xmlns:a16="http://schemas.microsoft.com/office/drawing/2014/main" id="{09A239DD-4F6E-BC2F-0FE0-2D851AFCB0B1}"/>
                  </a:ext>
                </a:extLst>
              </p:cNvPr>
              <p:cNvSpPr/>
              <p:nvPr/>
            </p:nvSpPr>
            <p:spPr>
              <a:xfrm>
                <a:off x="4999829" y="396694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76" name="任意多边形: 形状 3075">
                <a:extLst>
                  <a:ext uri="{FF2B5EF4-FFF2-40B4-BE49-F238E27FC236}">
                    <a16:creationId xmlns:a16="http://schemas.microsoft.com/office/drawing/2014/main" id="{13609B82-D647-5B0D-D511-D63BD939D37D}"/>
                  </a:ext>
                </a:extLst>
              </p:cNvPr>
              <p:cNvSpPr/>
              <p:nvPr/>
            </p:nvSpPr>
            <p:spPr>
              <a:xfrm>
                <a:off x="4999829" y="4057334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77" name="任意多边形: 形状 3076">
                <a:extLst>
                  <a:ext uri="{FF2B5EF4-FFF2-40B4-BE49-F238E27FC236}">
                    <a16:creationId xmlns:a16="http://schemas.microsoft.com/office/drawing/2014/main" id="{BC27C8E1-07E0-48D9-B360-05D9FD217321}"/>
                  </a:ext>
                </a:extLst>
              </p:cNvPr>
              <p:cNvSpPr/>
              <p:nvPr/>
            </p:nvSpPr>
            <p:spPr>
              <a:xfrm>
                <a:off x="4999829" y="414772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78" name="任意多边形: 形状 3077">
                <a:extLst>
                  <a:ext uri="{FF2B5EF4-FFF2-40B4-BE49-F238E27FC236}">
                    <a16:creationId xmlns:a16="http://schemas.microsoft.com/office/drawing/2014/main" id="{1D0D55BD-AD12-4CF6-0916-9F83ADDDE89C}"/>
                  </a:ext>
                </a:extLst>
              </p:cNvPr>
              <p:cNvSpPr/>
              <p:nvPr/>
            </p:nvSpPr>
            <p:spPr>
              <a:xfrm>
                <a:off x="4999829" y="423813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79" name="任意多边形: 形状 3078">
                <a:extLst>
                  <a:ext uri="{FF2B5EF4-FFF2-40B4-BE49-F238E27FC236}">
                    <a16:creationId xmlns:a16="http://schemas.microsoft.com/office/drawing/2014/main" id="{8B27CC42-8CD0-3961-F9C3-30A068A6BB06}"/>
                  </a:ext>
                </a:extLst>
              </p:cNvPr>
              <p:cNvSpPr/>
              <p:nvPr/>
            </p:nvSpPr>
            <p:spPr>
              <a:xfrm>
                <a:off x="4999829" y="4328548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80" name="任意多边形: 形状 3079">
                <a:extLst>
                  <a:ext uri="{FF2B5EF4-FFF2-40B4-BE49-F238E27FC236}">
                    <a16:creationId xmlns:a16="http://schemas.microsoft.com/office/drawing/2014/main" id="{506F8B76-8700-56E6-8EEB-9B2BD9D79FD7}"/>
                  </a:ext>
                </a:extLst>
              </p:cNvPr>
              <p:cNvSpPr/>
              <p:nvPr/>
            </p:nvSpPr>
            <p:spPr>
              <a:xfrm>
                <a:off x="4999829" y="4418941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81" name="任意多边形: 形状 3080">
                <a:extLst>
                  <a:ext uri="{FF2B5EF4-FFF2-40B4-BE49-F238E27FC236}">
                    <a16:creationId xmlns:a16="http://schemas.microsoft.com/office/drawing/2014/main" id="{748F2E28-CBCE-DB9F-9B24-FEA165C568F4}"/>
                  </a:ext>
                </a:extLst>
              </p:cNvPr>
              <p:cNvSpPr/>
              <p:nvPr/>
            </p:nvSpPr>
            <p:spPr>
              <a:xfrm>
                <a:off x="4999829" y="4509351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82" name="任意多边形: 形状 3081">
                <a:extLst>
                  <a:ext uri="{FF2B5EF4-FFF2-40B4-BE49-F238E27FC236}">
                    <a16:creationId xmlns:a16="http://schemas.microsoft.com/office/drawing/2014/main" id="{608984DB-598E-5192-79AE-8507C17547C7}"/>
                  </a:ext>
                </a:extLst>
              </p:cNvPr>
              <p:cNvSpPr/>
              <p:nvPr/>
            </p:nvSpPr>
            <p:spPr>
              <a:xfrm>
                <a:off x="4999829" y="4599745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83" name="任意多边形: 形状 3082">
                <a:extLst>
                  <a:ext uri="{FF2B5EF4-FFF2-40B4-BE49-F238E27FC236}">
                    <a16:creationId xmlns:a16="http://schemas.microsoft.com/office/drawing/2014/main" id="{1E46F294-E3BB-C913-B20F-8F50585EA9F9}"/>
                  </a:ext>
                </a:extLst>
              </p:cNvPr>
              <p:cNvSpPr/>
              <p:nvPr/>
            </p:nvSpPr>
            <p:spPr>
              <a:xfrm>
                <a:off x="4999829" y="4690155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84" name="任意多边形: 形状 3083">
                <a:extLst>
                  <a:ext uri="{FF2B5EF4-FFF2-40B4-BE49-F238E27FC236}">
                    <a16:creationId xmlns:a16="http://schemas.microsoft.com/office/drawing/2014/main" id="{62EAB7C7-06C5-5B20-42B6-3CC3753617FB}"/>
                  </a:ext>
                </a:extLst>
              </p:cNvPr>
              <p:cNvSpPr/>
              <p:nvPr/>
            </p:nvSpPr>
            <p:spPr>
              <a:xfrm>
                <a:off x="4999829" y="478054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85" name="任意多边形: 形状 3084">
                <a:extLst>
                  <a:ext uri="{FF2B5EF4-FFF2-40B4-BE49-F238E27FC236}">
                    <a16:creationId xmlns:a16="http://schemas.microsoft.com/office/drawing/2014/main" id="{3E38348B-6E7C-538A-9280-74AEA8553F54}"/>
                  </a:ext>
                </a:extLst>
              </p:cNvPr>
              <p:cNvSpPr/>
              <p:nvPr/>
            </p:nvSpPr>
            <p:spPr>
              <a:xfrm>
                <a:off x="4999829" y="487095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86" name="任意多边形: 形状 3085">
                <a:extLst>
                  <a:ext uri="{FF2B5EF4-FFF2-40B4-BE49-F238E27FC236}">
                    <a16:creationId xmlns:a16="http://schemas.microsoft.com/office/drawing/2014/main" id="{65543394-1F01-47EF-8B85-0B525E2A43E6}"/>
                  </a:ext>
                </a:extLst>
              </p:cNvPr>
              <p:cNvSpPr/>
              <p:nvPr/>
            </p:nvSpPr>
            <p:spPr>
              <a:xfrm>
                <a:off x="4999829" y="496136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87" name="任意多边形: 形状 3086">
                <a:extLst>
                  <a:ext uri="{FF2B5EF4-FFF2-40B4-BE49-F238E27FC236}">
                    <a16:creationId xmlns:a16="http://schemas.microsoft.com/office/drawing/2014/main" id="{20AC237E-B6E9-DD66-8054-37D456BEDEF0}"/>
                  </a:ext>
                </a:extLst>
              </p:cNvPr>
              <p:cNvSpPr/>
              <p:nvPr/>
            </p:nvSpPr>
            <p:spPr>
              <a:xfrm>
                <a:off x="4999829" y="5051763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88" name="任意多边形: 形状 3087">
                <a:extLst>
                  <a:ext uri="{FF2B5EF4-FFF2-40B4-BE49-F238E27FC236}">
                    <a16:creationId xmlns:a16="http://schemas.microsoft.com/office/drawing/2014/main" id="{FD5B3E14-1BCC-7D3A-7BB2-BBF142DA3128}"/>
                  </a:ext>
                </a:extLst>
              </p:cNvPr>
              <p:cNvSpPr/>
              <p:nvPr/>
            </p:nvSpPr>
            <p:spPr>
              <a:xfrm>
                <a:off x="4999829" y="5142173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89" name="任意多边形: 形状 3088">
                <a:extLst>
                  <a:ext uri="{FF2B5EF4-FFF2-40B4-BE49-F238E27FC236}">
                    <a16:creationId xmlns:a16="http://schemas.microsoft.com/office/drawing/2014/main" id="{94128DB2-65AA-4D9C-919F-B1D5D8207E9E}"/>
                  </a:ext>
                </a:extLst>
              </p:cNvPr>
              <p:cNvSpPr/>
              <p:nvPr/>
            </p:nvSpPr>
            <p:spPr>
              <a:xfrm>
                <a:off x="4999829" y="5232566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90" name="任意多边形: 形状 3089">
                <a:extLst>
                  <a:ext uri="{FF2B5EF4-FFF2-40B4-BE49-F238E27FC236}">
                    <a16:creationId xmlns:a16="http://schemas.microsoft.com/office/drawing/2014/main" id="{835D551B-0AEE-8C71-4504-AD20C3168256}"/>
                  </a:ext>
                </a:extLst>
              </p:cNvPr>
              <p:cNvSpPr/>
              <p:nvPr/>
            </p:nvSpPr>
            <p:spPr>
              <a:xfrm>
                <a:off x="4999829" y="532297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91" name="任意多边形: 形状 3090">
                <a:extLst>
                  <a:ext uri="{FF2B5EF4-FFF2-40B4-BE49-F238E27FC236}">
                    <a16:creationId xmlns:a16="http://schemas.microsoft.com/office/drawing/2014/main" id="{327D2729-6BD2-50D4-9402-2EBD0150DAEE}"/>
                  </a:ext>
                </a:extLst>
              </p:cNvPr>
              <p:cNvSpPr/>
              <p:nvPr/>
            </p:nvSpPr>
            <p:spPr>
              <a:xfrm>
                <a:off x="4999829" y="541337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92" name="任意多边形: 形状 3091">
                <a:extLst>
                  <a:ext uri="{FF2B5EF4-FFF2-40B4-BE49-F238E27FC236}">
                    <a16:creationId xmlns:a16="http://schemas.microsoft.com/office/drawing/2014/main" id="{03D4F5C7-7691-A05D-531B-B9DAFC118CF6}"/>
                  </a:ext>
                </a:extLst>
              </p:cNvPr>
              <p:cNvSpPr/>
              <p:nvPr/>
            </p:nvSpPr>
            <p:spPr>
              <a:xfrm>
                <a:off x="4999829" y="550378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93" name="任意多边形: 形状 3092">
                <a:extLst>
                  <a:ext uri="{FF2B5EF4-FFF2-40B4-BE49-F238E27FC236}">
                    <a16:creationId xmlns:a16="http://schemas.microsoft.com/office/drawing/2014/main" id="{DBBC45E7-DE7B-B60A-EBEA-1209AED77D4C}"/>
                  </a:ext>
                </a:extLst>
              </p:cNvPr>
              <p:cNvSpPr/>
              <p:nvPr/>
            </p:nvSpPr>
            <p:spPr>
              <a:xfrm>
                <a:off x="4999829" y="5594174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94" name="任意多边形: 形状 3093">
                <a:extLst>
                  <a:ext uri="{FF2B5EF4-FFF2-40B4-BE49-F238E27FC236}">
                    <a16:creationId xmlns:a16="http://schemas.microsoft.com/office/drawing/2014/main" id="{CFB8DCFD-2F80-9AF3-51B9-A89F49FB76AB}"/>
                  </a:ext>
                </a:extLst>
              </p:cNvPr>
              <p:cNvSpPr/>
              <p:nvPr/>
            </p:nvSpPr>
            <p:spPr>
              <a:xfrm>
                <a:off x="5090222" y="206847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95" name="任意多边形: 形状 3094">
                <a:extLst>
                  <a:ext uri="{FF2B5EF4-FFF2-40B4-BE49-F238E27FC236}">
                    <a16:creationId xmlns:a16="http://schemas.microsoft.com/office/drawing/2014/main" id="{602FE954-0202-04C9-92A8-91CE9B620470}"/>
                  </a:ext>
                </a:extLst>
              </p:cNvPr>
              <p:cNvSpPr/>
              <p:nvPr/>
            </p:nvSpPr>
            <p:spPr>
              <a:xfrm>
                <a:off x="5090222" y="215888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96" name="任意多边形: 形状 3095">
                <a:extLst>
                  <a:ext uri="{FF2B5EF4-FFF2-40B4-BE49-F238E27FC236}">
                    <a16:creationId xmlns:a16="http://schemas.microsoft.com/office/drawing/2014/main" id="{5CC72BA1-9DC3-D0B5-B787-0C5890BEDA4B}"/>
                  </a:ext>
                </a:extLst>
              </p:cNvPr>
              <p:cNvSpPr/>
              <p:nvPr/>
            </p:nvSpPr>
            <p:spPr>
              <a:xfrm>
                <a:off x="5090222" y="224928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97" name="任意多边形: 形状 3096">
                <a:extLst>
                  <a:ext uri="{FF2B5EF4-FFF2-40B4-BE49-F238E27FC236}">
                    <a16:creationId xmlns:a16="http://schemas.microsoft.com/office/drawing/2014/main" id="{91434A4D-28AB-15CA-AD07-64AA7035C4F4}"/>
                  </a:ext>
                </a:extLst>
              </p:cNvPr>
              <p:cNvSpPr/>
              <p:nvPr/>
            </p:nvSpPr>
            <p:spPr>
              <a:xfrm>
                <a:off x="5090222" y="233969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98" name="任意多边形: 形状 3097">
                <a:extLst>
                  <a:ext uri="{FF2B5EF4-FFF2-40B4-BE49-F238E27FC236}">
                    <a16:creationId xmlns:a16="http://schemas.microsoft.com/office/drawing/2014/main" id="{6830AB58-E33C-40F5-1F68-3445E495802F}"/>
                  </a:ext>
                </a:extLst>
              </p:cNvPr>
              <p:cNvSpPr/>
              <p:nvPr/>
            </p:nvSpPr>
            <p:spPr>
              <a:xfrm>
                <a:off x="5090222" y="243008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99" name="任意多边形: 形状 3098">
                <a:extLst>
                  <a:ext uri="{FF2B5EF4-FFF2-40B4-BE49-F238E27FC236}">
                    <a16:creationId xmlns:a16="http://schemas.microsoft.com/office/drawing/2014/main" id="{969E1617-3E29-FFF9-EE9A-91B25CA0992E}"/>
                  </a:ext>
                </a:extLst>
              </p:cNvPr>
              <p:cNvSpPr/>
              <p:nvPr/>
            </p:nvSpPr>
            <p:spPr>
              <a:xfrm>
                <a:off x="5090222" y="252049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00" name="任意多边形: 形状 3099">
                <a:extLst>
                  <a:ext uri="{FF2B5EF4-FFF2-40B4-BE49-F238E27FC236}">
                    <a16:creationId xmlns:a16="http://schemas.microsoft.com/office/drawing/2014/main" id="{2FCB18E6-D9CE-EEB9-CE04-B3D7278E3CEB}"/>
                  </a:ext>
                </a:extLst>
              </p:cNvPr>
              <p:cNvSpPr/>
              <p:nvPr/>
            </p:nvSpPr>
            <p:spPr>
              <a:xfrm>
                <a:off x="5090222" y="261088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01" name="任意多边形: 形状 3100">
                <a:extLst>
                  <a:ext uri="{FF2B5EF4-FFF2-40B4-BE49-F238E27FC236}">
                    <a16:creationId xmlns:a16="http://schemas.microsoft.com/office/drawing/2014/main" id="{8FB581EF-E965-FA96-1064-C9D8D423BE35}"/>
                  </a:ext>
                </a:extLst>
              </p:cNvPr>
              <p:cNvSpPr/>
              <p:nvPr/>
            </p:nvSpPr>
            <p:spPr>
              <a:xfrm>
                <a:off x="5090222" y="270129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02" name="任意多边形: 形状 3101">
                <a:extLst>
                  <a:ext uri="{FF2B5EF4-FFF2-40B4-BE49-F238E27FC236}">
                    <a16:creationId xmlns:a16="http://schemas.microsoft.com/office/drawing/2014/main" id="{5FFCB688-5847-6AFD-880D-3594AC6E1410}"/>
                  </a:ext>
                </a:extLst>
              </p:cNvPr>
              <p:cNvSpPr/>
              <p:nvPr/>
            </p:nvSpPr>
            <p:spPr>
              <a:xfrm>
                <a:off x="5090222" y="279170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03" name="任意多边形: 形状 3102">
                <a:extLst>
                  <a:ext uri="{FF2B5EF4-FFF2-40B4-BE49-F238E27FC236}">
                    <a16:creationId xmlns:a16="http://schemas.microsoft.com/office/drawing/2014/main" id="{DDB1425C-AF41-9B85-9692-84DC98843D7D}"/>
                  </a:ext>
                </a:extLst>
              </p:cNvPr>
              <p:cNvSpPr/>
              <p:nvPr/>
            </p:nvSpPr>
            <p:spPr>
              <a:xfrm>
                <a:off x="5090222" y="288210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04" name="任意多边形: 形状 3103">
                <a:extLst>
                  <a:ext uri="{FF2B5EF4-FFF2-40B4-BE49-F238E27FC236}">
                    <a16:creationId xmlns:a16="http://schemas.microsoft.com/office/drawing/2014/main" id="{F1E3783C-D4DA-DB14-6CD1-6E03D9E08DCD}"/>
                  </a:ext>
                </a:extLst>
              </p:cNvPr>
              <p:cNvSpPr/>
              <p:nvPr/>
            </p:nvSpPr>
            <p:spPr>
              <a:xfrm>
                <a:off x="5090222" y="2972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05" name="任意多边形: 形状 3104">
                <a:extLst>
                  <a:ext uri="{FF2B5EF4-FFF2-40B4-BE49-F238E27FC236}">
                    <a16:creationId xmlns:a16="http://schemas.microsoft.com/office/drawing/2014/main" id="{DF5BF42D-1A72-91DF-B466-EF236B84297D}"/>
                  </a:ext>
                </a:extLst>
              </p:cNvPr>
              <p:cNvSpPr/>
              <p:nvPr/>
            </p:nvSpPr>
            <p:spPr>
              <a:xfrm>
                <a:off x="5090222" y="306290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06" name="任意多边形: 形状 3105">
                <a:extLst>
                  <a:ext uri="{FF2B5EF4-FFF2-40B4-BE49-F238E27FC236}">
                    <a16:creationId xmlns:a16="http://schemas.microsoft.com/office/drawing/2014/main" id="{BFEAE04B-EFE3-EB83-4CC1-78439679BF91}"/>
                  </a:ext>
                </a:extLst>
              </p:cNvPr>
              <p:cNvSpPr/>
              <p:nvPr/>
            </p:nvSpPr>
            <p:spPr>
              <a:xfrm>
                <a:off x="5090222" y="315331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07" name="任意多边形: 形状 3106">
                <a:extLst>
                  <a:ext uri="{FF2B5EF4-FFF2-40B4-BE49-F238E27FC236}">
                    <a16:creationId xmlns:a16="http://schemas.microsoft.com/office/drawing/2014/main" id="{EF8D2037-006F-09B5-7A5B-13ACD6992210}"/>
                  </a:ext>
                </a:extLst>
              </p:cNvPr>
              <p:cNvSpPr/>
              <p:nvPr/>
            </p:nvSpPr>
            <p:spPr>
              <a:xfrm>
                <a:off x="5090222" y="324370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08" name="任意多边形: 形状 3107">
                <a:extLst>
                  <a:ext uri="{FF2B5EF4-FFF2-40B4-BE49-F238E27FC236}">
                    <a16:creationId xmlns:a16="http://schemas.microsoft.com/office/drawing/2014/main" id="{77AE34EE-4152-C813-9C1C-15FA0B04F334}"/>
                  </a:ext>
                </a:extLst>
              </p:cNvPr>
              <p:cNvSpPr/>
              <p:nvPr/>
            </p:nvSpPr>
            <p:spPr>
              <a:xfrm>
                <a:off x="5090222" y="333411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09" name="任意多边形: 形状 3108">
                <a:extLst>
                  <a:ext uri="{FF2B5EF4-FFF2-40B4-BE49-F238E27FC236}">
                    <a16:creationId xmlns:a16="http://schemas.microsoft.com/office/drawing/2014/main" id="{2955557F-8F8E-4463-D77D-F327E4DA87FE}"/>
                  </a:ext>
                </a:extLst>
              </p:cNvPr>
              <p:cNvSpPr/>
              <p:nvPr/>
            </p:nvSpPr>
            <p:spPr>
              <a:xfrm>
                <a:off x="5090222" y="369572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10" name="任意多边形: 形状 3109">
                <a:extLst>
                  <a:ext uri="{FF2B5EF4-FFF2-40B4-BE49-F238E27FC236}">
                    <a16:creationId xmlns:a16="http://schemas.microsoft.com/office/drawing/2014/main" id="{0B375939-5E65-36CF-AA39-4D4E845E00E9}"/>
                  </a:ext>
                </a:extLst>
              </p:cNvPr>
              <p:cNvSpPr/>
              <p:nvPr/>
            </p:nvSpPr>
            <p:spPr>
              <a:xfrm>
                <a:off x="5090222" y="378612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11" name="任意多边形: 形状 3110">
                <a:extLst>
                  <a:ext uri="{FF2B5EF4-FFF2-40B4-BE49-F238E27FC236}">
                    <a16:creationId xmlns:a16="http://schemas.microsoft.com/office/drawing/2014/main" id="{8157F4D7-4A81-6AAD-6BBC-5B7D357D4199}"/>
                  </a:ext>
                </a:extLst>
              </p:cNvPr>
              <p:cNvSpPr/>
              <p:nvPr/>
            </p:nvSpPr>
            <p:spPr>
              <a:xfrm>
                <a:off x="5090222" y="387653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12" name="任意多边形: 形状 3111">
                <a:extLst>
                  <a:ext uri="{FF2B5EF4-FFF2-40B4-BE49-F238E27FC236}">
                    <a16:creationId xmlns:a16="http://schemas.microsoft.com/office/drawing/2014/main" id="{78DC6C82-B7EC-C0E5-79DC-654DCAF3E815}"/>
                  </a:ext>
                </a:extLst>
              </p:cNvPr>
              <p:cNvSpPr/>
              <p:nvPr/>
            </p:nvSpPr>
            <p:spPr>
              <a:xfrm>
                <a:off x="5090222" y="396694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13" name="任意多边形: 形状 3112">
                <a:extLst>
                  <a:ext uri="{FF2B5EF4-FFF2-40B4-BE49-F238E27FC236}">
                    <a16:creationId xmlns:a16="http://schemas.microsoft.com/office/drawing/2014/main" id="{FD9FB35E-3CE8-8113-503D-9A466B5ED95E}"/>
                  </a:ext>
                </a:extLst>
              </p:cNvPr>
              <p:cNvSpPr/>
              <p:nvPr/>
            </p:nvSpPr>
            <p:spPr>
              <a:xfrm>
                <a:off x="5090222" y="405733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14" name="任意多边形: 形状 3113">
                <a:extLst>
                  <a:ext uri="{FF2B5EF4-FFF2-40B4-BE49-F238E27FC236}">
                    <a16:creationId xmlns:a16="http://schemas.microsoft.com/office/drawing/2014/main" id="{2362EF2B-B20F-DBF9-3102-EA34E3AB4120}"/>
                  </a:ext>
                </a:extLst>
              </p:cNvPr>
              <p:cNvSpPr/>
              <p:nvPr/>
            </p:nvSpPr>
            <p:spPr>
              <a:xfrm>
                <a:off x="5090222" y="414772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15" name="任意多边形: 形状 3114">
                <a:extLst>
                  <a:ext uri="{FF2B5EF4-FFF2-40B4-BE49-F238E27FC236}">
                    <a16:creationId xmlns:a16="http://schemas.microsoft.com/office/drawing/2014/main" id="{DB2F7248-74C9-4DC8-120B-BEE2C03FB5BA}"/>
                  </a:ext>
                </a:extLst>
              </p:cNvPr>
              <p:cNvSpPr/>
              <p:nvPr/>
            </p:nvSpPr>
            <p:spPr>
              <a:xfrm>
                <a:off x="5090222" y="423813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16" name="任意多边形: 形状 3115">
                <a:extLst>
                  <a:ext uri="{FF2B5EF4-FFF2-40B4-BE49-F238E27FC236}">
                    <a16:creationId xmlns:a16="http://schemas.microsoft.com/office/drawing/2014/main" id="{B3FCF646-89B4-5638-E3B4-78EA4FE6FC63}"/>
                  </a:ext>
                </a:extLst>
              </p:cNvPr>
              <p:cNvSpPr/>
              <p:nvPr/>
            </p:nvSpPr>
            <p:spPr>
              <a:xfrm>
                <a:off x="5090222" y="432854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17" name="任意多边形: 形状 3116">
                <a:extLst>
                  <a:ext uri="{FF2B5EF4-FFF2-40B4-BE49-F238E27FC236}">
                    <a16:creationId xmlns:a16="http://schemas.microsoft.com/office/drawing/2014/main" id="{D645DB73-4A56-41CA-2D00-35EE137DC398}"/>
                  </a:ext>
                </a:extLst>
              </p:cNvPr>
              <p:cNvSpPr/>
              <p:nvPr/>
            </p:nvSpPr>
            <p:spPr>
              <a:xfrm>
                <a:off x="5090222" y="441894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18" name="任意多边形: 形状 3117">
                <a:extLst>
                  <a:ext uri="{FF2B5EF4-FFF2-40B4-BE49-F238E27FC236}">
                    <a16:creationId xmlns:a16="http://schemas.microsoft.com/office/drawing/2014/main" id="{CD29F041-59DF-7B92-BCFF-3DDD243CBF49}"/>
                  </a:ext>
                </a:extLst>
              </p:cNvPr>
              <p:cNvSpPr/>
              <p:nvPr/>
            </p:nvSpPr>
            <p:spPr>
              <a:xfrm>
                <a:off x="5090222" y="450935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19" name="任意多边形: 形状 3118">
                <a:extLst>
                  <a:ext uri="{FF2B5EF4-FFF2-40B4-BE49-F238E27FC236}">
                    <a16:creationId xmlns:a16="http://schemas.microsoft.com/office/drawing/2014/main" id="{E8914422-AAB3-6123-7826-C5C40DF3086D}"/>
                  </a:ext>
                </a:extLst>
              </p:cNvPr>
              <p:cNvSpPr/>
              <p:nvPr/>
            </p:nvSpPr>
            <p:spPr>
              <a:xfrm>
                <a:off x="5090222" y="459974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20" name="任意多边形: 形状 3119">
                <a:extLst>
                  <a:ext uri="{FF2B5EF4-FFF2-40B4-BE49-F238E27FC236}">
                    <a16:creationId xmlns:a16="http://schemas.microsoft.com/office/drawing/2014/main" id="{3FDFA347-9635-D7E2-C087-3DE849D39F85}"/>
                  </a:ext>
                </a:extLst>
              </p:cNvPr>
              <p:cNvSpPr/>
              <p:nvPr/>
            </p:nvSpPr>
            <p:spPr>
              <a:xfrm>
                <a:off x="5090222" y="469015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21" name="任意多边形: 形状 3120">
                <a:extLst>
                  <a:ext uri="{FF2B5EF4-FFF2-40B4-BE49-F238E27FC236}">
                    <a16:creationId xmlns:a16="http://schemas.microsoft.com/office/drawing/2014/main" id="{F49C7DD6-A567-30CB-41D8-94D155AEA2FA}"/>
                  </a:ext>
                </a:extLst>
              </p:cNvPr>
              <p:cNvSpPr/>
              <p:nvPr/>
            </p:nvSpPr>
            <p:spPr>
              <a:xfrm>
                <a:off x="5090222" y="478054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22" name="任意多边形: 形状 3121">
                <a:extLst>
                  <a:ext uri="{FF2B5EF4-FFF2-40B4-BE49-F238E27FC236}">
                    <a16:creationId xmlns:a16="http://schemas.microsoft.com/office/drawing/2014/main" id="{32D7C51E-9D2E-4D67-48CF-3F4646A3DD14}"/>
                  </a:ext>
                </a:extLst>
              </p:cNvPr>
              <p:cNvSpPr/>
              <p:nvPr/>
            </p:nvSpPr>
            <p:spPr>
              <a:xfrm>
                <a:off x="5090222" y="487095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23" name="任意多边形: 形状 3122">
                <a:extLst>
                  <a:ext uri="{FF2B5EF4-FFF2-40B4-BE49-F238E27FC236}">
                    <a16:creationId xmlns:a16="http://schemas.microsoft.com/office/drawing/2014/main" id="{DC0A909B-698B-F9FC-8B5F-95175072336B}"/>
                  </a:ext>
                </a:extLst>
              </p:cNvPr>
              <p:cNvSpPr/>
              <p:nvPr/>
            </p:nvSpPr>
            <p:spPr>
              <a:xfrm>
                <a:off x="5090222" y="496136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24" name="任意多边形: 形状 3123">
                <a:extLst>
                  <a:ext uri="{FF2B5EF4-FFF2-40B4-BE49-F238E27FC236}">
                    <a16:creationId xmlns:a16="http://schemas.microsoft.com/office/drawing/2014/main" id="{315479A5-EDBF-3243-03D7-16E560BD6E98}"/>
                  </a:ext>
                </a:extLst>
              </p:cNvPr>
              <p:cNvSpPr/>
              <p:nvPr/>
            </p:nvSpPr>
            <p:spPr>
              <a:xfrm>
                <a:off x="5090222" y="505176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25" name="任意多边形: 形状 3124">
                <a:extLst>
                  <a:ext uri="{FF2B5EF4-FFF2-40B4-BE49-F238E27FC236}">
                    <a16:creationId xmlns:a16="http://schemas.microsoft.com/office/drawing/2014/main" id="{75585513-2B68-2A04-C467-64629CFAC579}"/>
                  </a:ext>
                </a:extLst>
              </p:cNvPr>
              <p:cNvSpPr/>
              <p:nvPr/>
            </p:nvSpPr>
            <p:spPr>
              <a:xfrm>
                <a:off x="5090222" y="514217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26" name="任意多边形: 形状 3125">
                <a:extLst>
                  <a:ext uri="{FF2B5EF4-FFF2-40B4-BE49-F238E27FC236}">
                    <a16:creationId xmlns:a16="http://schemas.microsoft.com/office/drawing/2014/main" id="{0BFB9CE5-7A63-27A7-D7BE-C82F26C240A4}"/>
                  </a:ext>
                </a:extLst>
              </p:cNvPr>
              <p:cNvSpPr/>
              <p:nvPr/>
            </p:nvSpPr>
            <p:spPr>
              <a:xfrm>
                <a:off x="5090222" y="523256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27" name="任意多边形: 形状 3126">
                <a:extLst>
                  <a:ext uri="{FF2B5EF4-FFF2-40B4-BE49-F238E27FC236}">
                    <a16:creationId xmlns:a16="http://schemas.microsoft.com/office/drawing/2014/main" id="{0A0BA4E9-2CFA-4BE8-D4F3-0D21B92B0092}"/>
                  </a:ext>
                </a:extLst>
              </p:cNvPr>
              <p:cNvSpPr/>
              <p:nvPr/>
            </p:nvSpPr>
            <p:spPr>
              <a:xfrm>
                <a:off x="5090222" y="532297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28" name="任意多边形: 形状 3127">
                <a:extLst>
                  <a:ext uri="{FF2B5EF4-FFF2-40B4-BE49-F238E27FC236}">
                    <a16:creationId xmlns:a16="http://schemas.microsoft.com/office/drawing/2014/main" id="{57F7782C-6E32-3F5C-B510-181B59D5D77A}"/>
                  </a:ext>
                </a:extLst>
              </p:cNvPr>
              <p:cNvSpPr/>
              <p:nvPr/>
            </p:nvSpPr>
            <p:spPr>
              <a:xfrm>
                <a:off x="5090222" y="541337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29" name="任意多边形: 形状 3128">
                <a:extLst>
                  <a:ext uri="{FF2B5EF4-FFF2-40B4-BE49-F238E27FC236}">
                    <a16:creationId xmlns:a16="http://schemas.microsoft.com/office/drawing/2014/main" id="{E5F8C8A3-B5A6-E0B4-365E-B13B9F38834A}"/>
                  </a:ext>
                </a:extLst>
              </p:cNvPr>
              <p:cNvSpPr/>
              <p:nvPr/>
            </p:nvSpPr>
            <p:spPr>
              <a:xfrm>
                <a:off x="5090222" y="550378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30" name="任意多边形: 形状 3129">
                <a:extLst>
                  <a:ext uri="{FF2B5EF4-FFF2-40B4-BE49-F238E27FC236}">
                    <a16:creationId xmlns:a16="http://schemas.microsoft.com/office/drawing/2014/main" id="{388A9F84-274F-0FD6-078B-7C887D7D9360}"/>
                  </a:ext>
                </a:extLst>
              </p:cNvPr>
              <p:cNvSpPr/>
              <p:nvPr/>
            </p:nvSpPr>
            <p:spPr>
              <a:xfrm>
                <a:off x="5180633" y="206847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31" name="任意多边形: 形状 3130">
                <a:extLst>
                  <a:ext uri="{FF2B5EF4-FFF2-40B4-BE49-F238E27FC236}">
                    <a16:creationId xmlns:a16="http://schemas.microsoft.com/office/drawing/2014/main" id="{C459E5D1-46A9-0E60-3969-722C9A56B506}"/>
                  </a:ext>
                </a:extLst>
              </p:cNvPr>
              <p:cNvSpPr/>
              <p:nvPr/>
            </p:nvSpPr>
            <p:spPr>
              <a:xfrm>
                <a:off x="5180633" y="215888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32" name="任意多边形: 形状 3131">
                <a:extLst>
                  <a:ext uri="{FF2B5EF4-FFF2-40B4-BE49-F238E27FC236}">
                    <a16:creationId xmlns:a16="http://schemas.microsoft.com/office/drawing/2014/main" id="{6A264C1D-6C37-6D69-DC5E-95F1080F2B9F}"/>
                  </a:ext>
                </a:extLst>
              </p:cNvPr>
              <p:cNvSpPr/>
              <p:nvPr/>
            </p:nvSpPr>
            <p:spPr>
              <a:xfrm>
                <a:off x="5180633" y="224928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33" name="任意多边形: 形状 3132">
                <a:extLst>
                  <a:ext uri="{FF2B5EF4-FFF2-40B4-BE49-F238E27FC236}">
                    <a16:creationId xmlns:a16="http://schemas.microsoft.com/office/drawing/2014/main" id="{211C0278-2D39-0DCB-4666-6408D95DC34F}"/>
                  </a:ext>
                </a:extLst>
              </p:cNvPr>
              <p:cNvSpPr/>
              <p:nvPr/>
            </p:nvSpPr>
            <p:spPr>
              <a:xfrm>
                <a:off x="5180633" y="233969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34" name="任意多边形: 形状 3133">
                <a:extLst>
                  <a:ext uri="{FF2B5EF4-FFF2-40B4-BE49-F238E27FC236}">
                    <a16:creationId xmlns:a16="http://schemas.microsoft.com/office/drawing/2014/main" id="{1E99516A-4BE2-A066-7A26-B9959A394320}"/>
                  </a:ext>
                </a:extLst>
              </p:cNvPr>
              <p:cNvSpPr/>
              <p:nvPr/>
            </p:nvSpPr>
            <p:spPr>
              <a:xfrm>
                <a:off x="5180633" y="243008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35" name="任意多边形: 形状 3134">
                <a:extLst>
                  <a:ext uri="{FF2B5EF4-FFF2-40B4-BE49-F238E27FC236}">
                    <a16:creationId xmlns:a16="http://schemas.microsoft.com/office/drawing/2014/main" id="{A018AFF9-07FA-6C17-BBFC-F0C630C5B9A2}"/>
                  </a:ext>
                </a:extLst>
              </p:cNvPr>
              <p:cNvSpPr/>
              <p:nvPr/>
            </p:nvSpPr>
            <p:spPr>
              <a:xfrm>
                <a:off x="5180633" y="252049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36" name="任意多边形: 形状 3135">
                <a:extLst>
                  <a:ext uri="{FF2B5EF4-FFF2-40B4-BE49-F238E27FC236}">
                    <a16:creationId xmlns:a16="http://schemas.microsoft.com/office/drawing/2014/main" id="{0A9B2730-9F68-031D-4E95-210188D6E50A}"/>
                  </a:ext>
                </a:extLst>
              </p:cNvPr>
              <p:cNvSpPr/>
              <p:nvPr/>
            </p:nvSpPr>
            <p:spPr>
              <a:xfrm>
                <a:off x="5180633" y="261088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37" name="任意多边形: 形状 3136">
                <a:extLst>
                  <a:ext uri="{FF2B5EF4-FFF2-40B4-BE49-F238E27FC236}">
                    <a16:creationId xmlns:a16="http://schemas.microsoft.com/office/drawing/2014/main" id="{77D412E7-7207-4A48-1480-1129D6E0B5B4}"/>
                  </a:ext>
                </a:extLst>
              </p:cNvPr>
              <p:cNvSpPr/>
              <p:nvPr/>
            </p:nvSpPr>
            <p:spPr>
              <a:xfrm>
                <a:off x="5180633" y="270129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38" name="任意多边形: 形状 3137">
                <a:extLst>
                  <a:ext uri="{FF2B5EF4-FFF2-40B4-BE49-F238E27FC236}">
                    <a16:creationId xmlns:a16="http://schemas.microsoft.com/office/drawing/2014/main" id="{7FBEBD2A-BAF9-12B0-DD27-97C88B7F2318}"/>
                  </a:ext>
                </a:extLst>
              </p:cNvPr>
              <p:cNvSpPr/>
              <p:nvPr/>
            </p:nvSpPr>
            <p:spPr>
              <a:xfrm>
                <a:off x="5180633" y="279170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39" name="任意多边形: 形状 3138">
                <a:extLst>
                  <a:ext uri="{FF2B5EF4-FFF2-40B4-BE49-F238E27FC236}">
                    <a16:creationId xmlns:a16="http://schemas.microsoft.com/office/drawing/2014/main" id="{B9C2FE91-90E5-14CC-FE7B-B8F8D4FBD9D2}"/>
                  </a:ext>
                </a:extLst>
              </p:cNvPr>
              <p:cNvSpPr/>
              <p:nvPr/>
            </p:nvSpPr>
            <p:spPr>
              <a:xfrm>
                <a:off x="5180633" y="288210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40" name="任意多边形: 形状 3139">
                <a:extLst>
                  <a:ext uri="{FF2B5EF4-FFF2-40B4-BE49-F238E27FC236}">
                    <a16:creationId xmlns:a16="http://schemas.microsoft.com/office/drawing/2014/main" id="{33B5F5A5-6275-2C02-CB2E-0E8947727B0A}"/>
                  </a:ext>
                </a:extLst>
              </p:cNvPr>
              <p:cNvSpPr/>
              <p:nvPr/>
            </p:nvSpPr>
            <p:spPr>
              <a:xfrm>
                <a:off x="5180633" y="2972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41" name="任意多边形: 形状 3140">
                <a:extLst>
                  <a:ext uri="{FF2B5EF4-FFF2-40B4-BE49-F238E27FC236}">
                    <a16:creationId xmlns:a16="http://schemas.microsoft.com/office/drawing/2014/main" id="{9B8D2260-A32D-2792-762F-7ABF5349BF09}"/>
                  </a:ext>
                </a:extLst>
              </p:cNvPr>
              <p:cNvSpPr/>
              <p:nvPr/>
            </p:nvSpPr>
            <p:spPr>
              <a:xfrm>
                <a:off x="5180633" y="306290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42" name="任意多边形: 形状 3141">
                <a:extLst>
                  <a:ext uri="{FF2B5EF4-FFF2-40B4-BE49-F238E27FC236}">
                    <a16:creationId xmlns:a16="http://schemas.microsoft.com/office/drawing/2014/main" id="{EFD43420-BD18-A007-D7E0-68ABFD0BBCF6}"/>
                  </a:ext>
                </a:extLst>
              </p:cNvPr>
              <p:cNvSpPr/>
              <p:nvPr/>
            </p:nvSpPr>
            <p:spPr>
              <a:xfrm>
                <a:off x="5180633" y="315331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43" name="任意多边形: 形状 3142">
                <a:extLst>
                  <a:ext uri="{FF2B5EF4-FFF2-40B4-BE49-F238E27FC236}">
                    <a16:creationId xmlns:a16="http://schemas.microsoft.com/office/drawing/2014/main" id="{A5D52498-F3E1-7291-B671-FA6EAD5E08A7}"/>
                  </a:ext>
                </a:extLst>
              </p:cNvPr>
              <p:cNvSpPr/>
              <p:nvPr/>
            </p:nvSpPr>
            <p:spPr>
              <a:xfrm>
                <a:off x="5180633" y="324370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44" name="任意多边形: 形状 3143">
                <a:extLst>
                  <a:ext uri="{FF2B5EF4-FFF2-40B4-BE49-F238E27FC236}">
                    <a16:creationId xmlns:a16="http://schemas.microsoft.com/office/drawing/2014/main" id="{2BBE20C9-E900-E470-8401-B108F4628FFC}"/>
                  </a:ext>
                </a:extLst>
              </p:cNvPr>
              <p:cNvSpPr/>
              <p:nvPr/>
            </p:nvSpPr>
            <p:spPr>
              <a:xfrm>
                <a:off x="5180633" y="351492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45" name="任意多边形: 形状 3144">
                <a:extLst>
                  <a:ext uri="{FF2B5EF4-FFF2-40B4-BE49-F238E27FC236}">
                    <a16:creationId xmlns:a16="http://schemas.microsoft.com/office/drawing/2014/main" id="{80858E36-B258-D110-3754-458388F7FAF6}"/>
                  </a:ext>
                </a:extLst>
              </p:cNvPr>
              <p:cNvSpPr/>
              <p:nvPr/>
            </p:nvSpPr>
            <p:spPr>
              <a:xfrm>
                <a:off x="5180633" y="369572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46" name="任意多边形: 形状 3145">
                <a:extLst>
                  <a:ext uri="{FF2B5EF4-FFF2-40B4-BE49-F238E27FC236}">
                    <a16:creationId xmlns:a16="http://schemas.microsoft.com/office/drawing/2014/main" id="{392ACE54-1B14-7FB6-CD74-CE2BBC71994F}"/>
                  </a:ext>
                </a:extLst>
              </p:cNvPr>
              <p:cNvSpPr/>
              <p:nvPr/>
            </p:nvSpPr>
            <p:spPr>
              <a:xfrm>
                <a:off x="5180633" y="378612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47" name="任意多边形: 形状 3146">
                <a:extLst>
                  <a:ext uri="{FF2B5EF4-FFF2-40B4-BE49-F238E27FC236}">
                    <a16:creationId xmlns:a16="http://schemas.microsoft.com/office/drawing/2014/main" id="{CC0EC570-FBE2-FA34-2650-F195BCA29C3C}"/>
                  </a:ext>
                </a:extLst>
              </p:cNvPr>
              <p:cNvSpPr/>
              <p:nvPr/>
            </p:nvSpPr>
            <p:spPr>
              <a:xfrm>
                <a:off x="5180633" y="387653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48" name="任意多边形: 形状 3147">
                <a:extLst>
                  <a:ext uri="{FF2B5EF4-FFF2-40B4-BE49-F238E27FC236}">
                    <a16:creationId xmlns:a16="http://schemas.microsoft.com/office/drawing/2014/main" id="{00F5E883-C01E-41E4-988D-9299393033A2}"/>
                  </a:ext>
                </a:extLst>
              </p:cNvPr>
              <p:cNvSpPr/>
              <p:nvPr/>
            </p:nvSpPr>
            <p:spPr>
              <a:xfrm>
                <a:off x="5180633" y="396694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49" name="任意多边形: 形状 3148">
                <a:extLst>
                  <a:ext uri="{FF2B5EF4-FFF2-40B4-BE49-F238E27FC236}">
                    <a16:creationId xmlns:a16="http://schemas.microsoft.com/office/drawing/2014/main" id="{E01E6EC4-B2EB-A344-4D7C-E8932517C59A}"/>
                  </a:ext>
                </a:extLst>
              </p:cNvPr>
              <p:cNvSpPr/>
              <p:nvPr/>
            </p:nvSpPr>
            <p:spPr>
              <a:xfrm>
                <a:off x="5180633" y="405733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50" name="任意多边形: 形状 3149">
                <a:extLst>
                  <a:ext uri="{FF2B5EF4-FFF2-40B4-BE49-F238E27FC236}">
                    <a16:creationId xmlns:a16="http://schemas.microsoft.com/office/drawing/2014/main" id="{310B8372-BCF1-0674-38CA-35393CC10DA8}"/>
                  </a:ext>
                </a:extLst>
              </p:cNvPr>
              <p:cNvSpPr/>
              <p:nvPr/>
            </p:nvSpPr>
            <p:spPr>
              <a:xfrm>
                <a:off x="5180633" y="414772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51" name="任意多边形: 形状 3150">
                <a:extLst>
                  <a:ext uri="{FF2B5EF4-FFF2-40B4-BE49-F238E27FC236}">
                    <a16:creationId xmlns:a16="http://schemas.microsoft.com/office/drawing/2014/main" id="{2FBD7D8C-32D4-1723-2976-55457B65D2D2}"/>
                  </a:ext>
                </a:extLst>
              </p:cNvPr>
              <p:cNvSpPr/>
              <p:nvPr/>
            </p:nvSpPr>
            <p:spPr>
              <a:xfrm>
                <a:off x="5180633" y="423813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52" name="任意多边形: 形状 3151">
                <a:extLst>
                  <a:ext uri="{FF2B5EF4-FFF2-40B4-BE49-F238E27FC236}">
                    <a16:creationId xmlns:a16="http://schemas.microsoft.com/office/drawing/2014/main" id="{3F893E22-4659-5600-08A9-605076ED60ED}"/>
                  </a:ext>
                </a:extLst>
              </p:cNvPr>
              <p:cNvSpPr/>
              <p:nvPr/>
            </p:nvSpPr>
            <p:spPr>
              <a:xfrm>
                <a:off x="5180633" y="432854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53" name="任意多边形: 形状 3152">
                <a:extLst>
                  <a:ext uri="{FF2B5EF4-FFF2-40B4-BE49-F238E27FC236}">
                    <a16:creationId xmlns:a16="http://schemas.microsoft.com/office/drawing/2014/main" id="{C0B8FE82-4A6C-F9C8-2ECE-2CD73D5E6F8A}"/>
                  </a:ext>
                </a:extLst>
              </p:cNvPr>
              <p:cNvSpPr/>
              <p:nvPr/>
            </p:nvSpPr>
            <p:spPr>
              <a:xfrm>
                <a:off x="5180633" y="441894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54" name="任意多边形: 形状 3153">
                <a:extLst>
                  <a:ext uri="{FF2B5EF4-FFF2-40B4-BE49-F238E27FC236}">
                    <a16:creationId xmlns:a16="http://schemas.microsoft.com/office/drawing/2014/main" id="{7843679C-7508-E90E-0A3F-9BC7592C7057}"/>
                  </a:ext>
                </a:extLst>
              </p:cNvPr>
              <p:cNvSpPr/>
              <p:nvPr/>
            </p:nvSpPr>
            <p:spPr>
              <a:xfrm>
                <a:off x="5180633" y="450935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55" name="任意多边形: 形状 3154">
                <a:extLst>
                  <a:ext uri="{FF2B5EF4-FFF2-40B4-BE49-F238E27FC236}">
                    <a16:creationId xmlns:a16="http://schemas.microsoft.com/office/drawing/2014/main" id="{6E47E418-BEE4-B96A-BDFF-15C7EF129E92}"/>
                  </a:ext>
                </a:extLst>
              </p:cNvPr>
              <p:cNvSpPr/>
              <p:nvPr/>
            </p:nvSpPr>
            <p:spPr>
              <a:xfrm>
                <a:off x="5180633" y="459974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56" name="任意多边形: 形状 3155">
                <a:extLst>
                  <a:ext uri="{FF2B5EF4-FFF2-40B4-BE49-F238E27FC236}">
                    <a16:creationId xmlns:a16="http://schemas.microsoft.com/office/drawing/2014/main" id="{8AECA207-3D79-4C1D-2391-D95772B6D713}"/>
                  </a:ext>
                </a:extLst>
              </p:cNvPr>
              <p:cNvSpPr/>
              <p:nvPr/>
            </p:nvSpPr>
            <p:spPr>
              <a:xfrm>
                <a:off x="5180633" y="469015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57" name="任意多边形: 形状 3156">
                <a:extLst>
                  <a:ext uri="{FF2B5EF4-FFF2-40B4-BE49-F238E27FC236}">
                    <a16:creationId xmlns:a16="http://schemas.microsoft.com/office/drawing/2014/main" id="{E9060CC1-BDBA-C00A-C16F-93AC088D5DA9}"/>
                  </a:ext>
                </a:extLst>
              </p:cNvPr>
              <p:cNvSpPr/>
              <p:nvPr/>
            </p:nvSpPr>
            <p:spPr>
              <a:xfrm>
                <a:off x="5180633" y="478054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58" name="任意多边形: 形状 3157">
                <a:extLst>
                  <a:ext uri="{FF2B5EF4-FFF2-40B4-BE49-F238E27FC236}">
                    <a16:creationId xmlns:a16="http://schemas.microsoft.com/office/drawing/2014/main" id="{CDD0611D-E415-EC26-C47C-17340DEA53ED}"/>
                  </a:ext>
                </a:extLst>
              </p:cNvPr>
              <p:cNvSpPr/>
              <p:nvPr/>
            </p:nvSpPr>
            <p:spPr>
              <a:xfrm>
                <a:off x="5180633" y="487095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59" name="任意多边形: 形状 3158">
                <a:extLst>
                  <a:ext uri="{FF2B5EF4-FFF2-40B4-BE49-F238E27FC236}">
                    <a16:creationId xmlns:a16="http://schemas.microsoft.com/office/drawing/2014/main" id="{80029C4C-13C0-0A17-0656-384E6EFBCFFA}"/>
                  </a:ext>
                </a:extLst>
              </p:cNvPr>
              <p:cNvSpPr/>
              <p:nvPr/>
            </p:nvSpPr>
            <p:spPr>
              <a:xfrm>
                <a:off x="5180633" y="496136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60" name="任意多边形: 形状 3159">
                <a:extLst>
                  <a:ext uri="{FF2B5EF4-FFF2-40B4-BE49-F238E27FC236}">
                    <a16:creationId xmlns:a16="http://schemas.microsoft.com/office/drawing/2014/main" id="{A33F11F6-E87D-BA78-108A-0EEE6425005C}"/>
                  </a:ext>
                </a:extLst>
              </p:cNvPr>
              <p:cNvSpPr/>
              <p:nvPr/>
            </p:nvSpPr>
            <p:spPr>
              <a:xfrm>
                <a:off x="5180633" y="505176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61" name="任意多边形: 形状 3160">
                <a:extLst>
                  <a:ext uri="{FF2B5EF4-FFF2-40B4-BE49-F238E27FC236}">
                    <a16:creationId xmlns:a16="http://schemas.microsoft.com/office/drawing/2014/main" id="{AB0BFB57-05AD-ABAB-876D-B011EE91148C}"/>
                  </a:ext>
                </a:extLst>
              </p:cNvPr>
              <p:cNvSpPr/>
              <p:nvPr/>
            </p:nvSpPr>
            <p:spPr>
              <a:xfrm>
                <a:off x="5180633" y="514217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62" name="任意多边形: 形状 3161">
                <a:extLst>
                  <a:ext uri="{FF2B5EF4-FFF2-40B4-BE49-F238E27FC236}">
                    <a16:creationId xmlns:a16="http://schemas.microsoft.com/office/drawing/2014/main" id="{85CA5DCF-CD8B-6A10-7648-1F99289A5523}"/>
                  </a:ext>
                </a:extLst>
              </p:cNvPr>
              <p:cNvSpPr/>
              <p:nvPr/>
            </p:nvSpPr>
            <p:spPr>
              <a:xfrm>
                <a:off x="5180633" y="532297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63" name="任意多边形: 形状 3162">
                <a:extLst>
                  <a:ext uri="{FF2B5EF4-FFF2-40B4-BE49-F238E27FC236}">
                    <a16:creationId xmlns:a16="http://schemas.microsoft.com/office/drawing/2014/main" id="{020489FE-821D-5562-D693-24EDD658BC83}"/>
                  </a:ext>
                </a:extLst>
              </p:cNvPr>
              <p:cNvSpPr/>
              <p:nvPr/>
            </p:nvSpPr>
            <p:spPr>
              <a:xfrm>
                <a:off x="5180633" y="541337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64" name="任意多边形: 形状 3163">
                <a:extLst>
                  <a:ext uri="{FF2B5EF4-FFF2-40B4-BE49-F238E27FC236}">
                    <a16:creationId xmlns:a16="http://schemas.microsoft.com/office/drawing/2014/main" id="{91F5637F-819B-9716-6767-2AB821B83779}"/>
                  </a:ext>
                </a:extLst>
              </p:cNvPr>
              <p:cNvSpPr/>
              <p:nvPr/>
            </p:nvSpPr>
            <p:spPr>
              <a:xfrm>
                <a:off x="5271026" y="2068476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65" name="任意多边形: 形状 3164">
                <a:extLst>
                  <a:ext uri="{FF2B5EF4-FFF2-40B4-BE49-F238E27FC236}">
                    <a16:creationId xmlns:a16="http://schemas.microsoft.com/office/drawing/2014/main" id="{95D0A0FC-0977-CA53-339F-86587CD64A48}"/>
                  </a:ext>
                </a:extLst>
              </p:cNvPr>
              <p:cNvSpPr/>
              <p:nvPr/>
            </p:nvSpPr>
            <p:spPr>
              <a:xfrm>
                <a:off x="5271026" y="215888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66" name="任意多边形: 形状 3165">
                <a:extLst>
                  <a:ext uri="{FF2B5EF4-FFF2-40B4-BE49-F238E27FC236}">
                    <a16:creationId xmlns:a16="http://schemas.microsoft.com/office/drawing/2014/main" id="{EFF3C5C0-420A-5636-D533-937B557F79CD}"/>
                  </a:ext>
                </a:extLst>
              </p:cNvPr>
              <p:cNvSpPr/>
              <p:nvPr/>
            </p:nvSpPr>
            <p:spPr>
              <a:xfrm>
                <a:off x="5271026" y="224928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67" name="任意多边形: 形状 3166">
                <a:extLst>
                  <a:ext uri="{FF2B5EF4-FFF2-40B4-BE49-F238E27FC236}">
                    <a16:creationId xmlns:a16="http://schemas.microsoft.com/office/drawing/2014/main" id="{D9BB3D1E-9196-2B9C-5574-F64D025D9180}"/>
                  </a:ext>
                </a:extLst>
              </p:cNvPr>
              <p:cNvSpPr/>
              <p:nvPr/>
            </p:nvSpPr>
            <p:spPr>
              <a:xfrm>
                <a:off x="5271026" y="233969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68" name="任意多边形: 形状 3167">
                <a:extLst>
                  <a:ext uri="{FF2B5EF4-FFF2-40B4-BE49-F238E27FC236}">
                    <a16:creationId xmlns:a16="http://schemas.microsoft.com/office/drawing/2014/main" id="{7808EB7A-6A8E-D074-96A7-BE9380212331}"/>
                  </a:ext>
                </a:extLst>
              </p:cNvPr>
              <p:cNvSpPr/>
              <p:nvPr/>
            </p:nvSpPr>
            <p:spPr>
              <a:xfrm>
                <a:off x="5271026" y="2430084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69" name="任意多边形: 形状 3168">
                <a:extLst>
                  <a:ext uri="{FF2B5EF4-FFF2-40B4-BE49-F238E27FC236}">
                    <a16:creationId xmlns:a16="http://schemas.microsoft.com/office/drawing/2014/main" id="{B3B99FB7-E2EC-1935-4938-4E73FBF6B8C4}"/>
                  </a:ext>
                </a:extLst>
              </p:cNvPr>
              <p:cNvSpPr/>
              <p:nvPr/>
            </p:nvSpPr>
            <p:spPr>
              <a:xfrm>
                <a:off x="5271026" y="2520494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70" name="任意多边形: 形状 3169">
                <a:extLst>
                  <a:ext uri="{FF2B5EF4-FFF2-40B4-BE49-F238E27FC236}">
                    <a16:creationId xmlns:a16="http://schemas.microsoft.com/office/drawing/2014/main" id="{ACCA1D9D-DDE0-A0A4-E2A4-694149C58977}"/>
                  </a:ext>
                </a:extLst>
              </p:cNvPr>
              <p:cNvSpPr/>
              <p:nvPr/>
            </p:nvSpPr>
            <p:spPr>
              <a:xfrm>
                <a:off x="5271026" y="261088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71" name="任意多边形: 形状 3170">
                <a:extLst>
                  <a:ext uri="{FF2B5EF4-FFF2-40B4-BE49-F238E27FC236}">
                    <a16:creationId xmlns:a16="http://schemas.microsoft.com/office/drawing/2014/main" id="{0EB8E5AE-1425-386E-8A09-ECC348E43164}"/>
                  </a:ext>
                </a:extLst>
              </p:cNvPr>
              <p:cNvSpPr/>
              <p:nvPr/>
            </p:nvSpPr>
            <p:spPr>
              <a:xfrm>
                <a:off x="5271026" y="2701298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72" name="任意多边形: 形状 3171">
                <a:extLst>
                  <a:ext uri="{FF2B5EF4-FFF2-40B4-BE49-F238E27FC236}">
                    <a16:creationId xmlns:a16="http://schemas.microsoft.com/office/drawing/2014/main" id="{FCEBD307-A7DD-BEC1-F23B-E950F4672BA1}"/>
                  </a:ext>
                </a:extLst>
              </p:cNvPr>
              <p:cNvSpPr/>
              <p:nvPr/>
            </p:nvSpPr>
            <p:spPr>
              <a:xfrm>
                <a:off x="5271026" y="2791708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73" name="任意多边形: 形状 3172">
                <a:extLst>
                  <a:ext uri="{FF2B5EF4-FFF2-40B4-BE49-F238E27FC236}">
                    <a16:creationId xmlns:a16="http://schemas.microsoft.com/office/drawing/2014/main" id="{8C4C06CB-2E96-4EEB-56E2-4A8EE45A79E5}"/>
                  </a:ext>
                </a:extLst>
              </p:cNvPr>
              <p:cNvSpPr/>
              <p:nvPr/>
            </p:nvSpPr>
            <p:spPr>
              <a:xfrm>
                <a:off x="5271026" y="2882101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74" name="任意多边形: 形状 3173">
                <a:extLst>
                  <a:ext uri="{FF2B5EF4-FFF2-40B4-BE49-F238E27FC236}">
                    <a16:creationId xmlns:a16="http://schemas.microsoft.com/office/drawing/2014/main" id="{F2F352C6-F2CD-9D57-8F15-12981CC2E5EE}"/>
                  </a:ext>
                </a:extLst>
              </p:cNvPr>
              <p:cNvSpPr/>
              <p:nvPr/>
            </p:nvSpPr>
            <p:spPr>
              <a:xfrm>
                <a:off x="5271026" y="2972512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75" name="任意多边形: 形状 3174">
                <a:extLst>
                  <a:ext uri="{FF2B5EF4-FFF2-40B4-BE49-F238E27FC236}">
                    <a16:creationId xmlns:a16="http://schemas.microsoft.com/office/drawing/2014/main" id="{F851182C-CA5D-4B24-DA25-C33AB80B5CF4}"/>
                  </a:ext>
                </a:extLst>
              </p:cNvPr>
              <p:cNvSpPr/>
              <p:nvPr/>
            </p:nvSpPr>
            <p:spPr>
              <a:xfrm>
                <a:off x="5271026" y="3062905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76" name="任意多边形: 形状 3175">
                <a:extLst>
                  <a:ext uri="{FF2B5EF4-FFF2-40B4-BE49-F238E27FC236}">
                    <a16:creationId xmlns:a16="http://schemas.microsoft.com/office/drawing/2014/main" id="{60DF8055-D28C-9CB4-09B6-EADCC7699AF4}"/>
                  </a:ext>
                </a:extLst>
              </p:cNvPr>
              <p:cNvSpPr/>
              <p:nvPr/>
            </p:nvSpPr>
            <p:spPr>
              <a:xfrm>
                <a:off x="5271026" y="3153315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77" name="任意多边形: 形状 3176">
                <a:extLst>
                  <a:ext uri="{FF2B5EF4-FFF2-40B4-BE49-F238E27FC236}">
                    <a16:creationId xmlns:a16="http://schemas.microsoft.com/office/drawing/2014/main" id="{C708BA16-8324-56D3-4E9B-5CC1D6A3DB6C}"/>
                  </a:ext>
                </a:extLst>
              </p:cNvPr>
              <p:cNvSpPr/>
              <p:nvPr/>
            </p:nvSpPr>
            <p:spPr>
              <a:xfrm>
                <a:off x="5271026" y="324370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78" name="任意多边形: 形状 3177">
                <a:extLst>
                  <a:ext uri="{FF2B5EF4-FFF2-40B4-BE49-F238E27FC236}">
                    <a16:creationId xmlns:a16="http://schemas.microsoft.com/office/drawing/2014/main" id="{51A3D710-52AE-7A21-42FB-3039D4BF9D01}"/>
                  </a:ext>
                </a:extLst>
              </p:cNvPr>
              <p:cNvSpPr/>
              <p:nvPr/>
            </p:nvSpPr>
            <p:spPr>
              <a:xfrm>
                <a:off x="5271026" y="333411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79" name="任意多边形: 形状 3178">
                <a:extLst>
                  <a:ext uri="{FF2B5EF4-FFF2-40B4-BE49-F238E27FC236}">
                    <a16:creationId xmlns:a16="http://schemas.microsoft.com/office/drawing/2014/main" id="{9336494C-55F9-0CAC-F587-BCF4731482CF}"/>
                  </a:ext>
                </a:extLst>
              </p:cNvPr>
              <p:cNvSpPr/>
              <p:nvPr/>
            </p:nvSpPr>
            <p:spPr>
              <a:xfrm>
                <a:off x="5271026" y="3424512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80" name="任意多边形: 形状 3179">
                <a:extLst>
                  <a:ext uri="{FF2B5EF4-FFF2-40B4-BE49-F238E27FC236}">
                    <a16:creationId xmlns:a16="http://schemas.microsoft.com/office/drawing/2014/main" id="{C5BE3AEC-4BCE-8EB9-BD85-5A5EA156075C}"/>
                  </a:ext>
                </a:extLst>
              </p:cNvPr>
              <p:cNvSpPr/>
              <p:nvPr/>
            </p:nvSpPr>
            <p:spPr>
              <a:xfrm>
                <a:off x="5271026" y="3514923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81" name="任意多边形: 形状 3180">
                <a:extLst>
                  <a:ext uri="{FF2B5EF4-FFF2-40B4-BE49-F238E27FC236}">
                    <a16:creationId xmlns:a16="http://schemas.microsoft.com/office/drawing/2014/main" id="{0AB7BF3A-8A48-2E0F-BE84-AC139B18968F}"/>
                  </a:ext>
                </a:extLst>
              </p:cNvPr>
              <p:cNvSpPr/>
              <p:nvPr/>
            </p:nvSpPr>
            <p:spPr>
              <a:xfrm>
                <a:off x="5271026" y="3695726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82" name="任意多边形: 形状 3181">
                <a:extLst>
                  <a:ext uri="{FF2B5EF4-FFF2-40B4-BE49-F238E27FC236}">
                    <a16:creationId xmlns:a16="http://schemas.microsoft.com/office/drawing/2014/main" id="{A875B5B6-90EB-F459-21FB-8824A1AE21B3}"/>
                  </a:ext>
                </a:extLst>
              </p:cNvPr>
              <p:cNvSpPr/>
              <p:nvPr/>
            </p:nvSpPr>
            <p:spPr>
              <a:xfrm>
                <a:off x="5271026" y="378612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83" name="任意多边形: 形状 3182">
                <a:extLst>
                  <a:ext uri="{FF2B5EF4-FFF2-40B4-BE49-F238E27FC236}">
                    <a16:creationId xmlns:a16="http://schemas.microsoft.com/office/drawing/2014/main" id="{16A9074A-FDE5-DD0B-3A1E-6A2DD4BDB6A2}"/>
                  </a:ext>
                </a:extLst>
              </p:cNvPr>
              <p:cNvSpPr/>
              <p:nvPr/>
            </p:nvSpPr>
            <p:spPr>
              <a:xfrm>
                <a:off x="5271026" y="414772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84" name="任意多边形: 形状 3183">
                <a:extLst>
                  <a:ext uri="{FF2B5EF4-FFF2-40B4-BE49-F238E27FC236}">
                    <a16:creationId xmlns:a16="http://schemas.microsoft.com/office/drawing/2014/main" id="{176FDB16-0833-B74A-9146-31F868904871}"/>
                  </a:ext>
                </a:extLst>
              </p:cNvPr>
              <p:cNvSpPr/>
              <p:nvPr/>
            </p:nvSpPr>
            <p:spPr>
              <a:xfrm>
                <a:off x="5271026" y="423813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85" name="任意多边形: 形状 3184">
                <a:extLst>
                  <a:ext uri="{FF2B5EF4-FFF2-40B4-BE49-F238E27FC236}">
                    <a16:creationId xmlns:a16="http://schemas.microsoft.com/office/drawing/2014/main" id="{E7D2BFC8-2CD0-6EED-CB4A-8A5210432B34}"/>
                  </a:ext>
                </a:extLst>
              </p:cNvPr>
              <p:cNvSpPr/>
              <p:nvPr/>
            </p:nvSpPr>
            <p:spPr>
              <a:xfrm>
                <a:off x="5271026" y="4328548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86" name="任意多边形: 形状 3185">
                <a:extLst>
                  <a:ext uri="{FF2B5EF4-FFF2-40B4-BE49-F238E27FC236}">
                    <a16:creationId xmlns:a16="http://schemas.microsoft.com/office/drawing/2014/main" id="{2624ADDF-3220-7909-5926-5208093D4845}"/>
                  </a:ext>
                </a:extLst>
              </p:cNvPr>
              <p:cNvSpPr/>
              <p:nvPr/>
            </p:nvSpPr>
            <p:spPr>
              <a:xfrm>
                <a:off x="5271026" y="4418941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87" name="任意多边形: 形状 3186">
                <a:extLst>
                  <a:ext uri="{FF2B5EF4-FFF2-40B4-BE49-F238E27FC236}">
                    <a16:creationId xmlns:a16="http://schemas.microsoft.com/office/drawing/2014/main" id="{2FB70E50-CD9F-581A-4067-9538F1F0D203}"/>
                  </a:ext>
                </a:extLst>
              </p:cNvPr>
              <p:cNvSpPr/>
              <p:nvPr/>
            </p:nvSpPr>
            <p:spPr>
              <a:xfrm>
                <a:off x="5271026" y="4509351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88" name="任意多边形: 形状 3187">
                <a:extLst>
                  <a:ext uri="{FF2B5EF4-FFF2-40B4-BE49-F238E27FC236}">
                    <a16:creationId xmlns:a16="http://schemas.microsoft.com/office/drawing/2014/main" id="{F7FCA95E-2993-AA0F-3637-20731766BC2F}"/>
                  </a:ext>
                </a:extLst>
              </p:cNvPr>
              <p:cNvSpPr/>
              <p:nvPr/>
            </p:nvSpPr>
            <p:spPr>
              <a:xfrm>
                <a:off x="5271026" y="4599745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89" name="任意多边形: 形状 3188">
                <a:extLst>
                  <a:ext uri="{FF2B5EF4-FFF2-40B4-BE49-F238E27FC236}">
                    <a16:creationId xmlns:a16="http://schemas.microsoft.com/office/drawing/2014/main" id="{FDF866BC-51E0-7260-0471-DBCDA4D568FE}"/>
                  </a:ext>
                </a:extLst>
              </p:cNvPr>
              <p:cNvSpPr/>
              <p:nvPr/>
            </p:nvSpPr>
            <p:spPr>
              <a:xfrm>
                <a:off x="5271026" y="4690155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90" name="任意多边形: 形状 3189">
                <a:extLst>
                  <a:ext uri="{FF2B5EF4-FFF2-40B4-BE49-F238E27FC236}">
                    <a16:creationId xmlns:a16="http://schemas.microsoft.com/office/drawing/2014/main" id="{9BD6AA33-43FB-30C1-44D3-6CE3F23A0440}"/>
                  </a:ext>
                </a:extLst>
              </p:cNvPr>
              <p:cNvSpPr/>
              <p:nvPr/>
            </p:nvSpPr>
            <p:spPr>
              <a:xfrm>
                <a:off x="5271026" y="478054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91" name="任意多边形: 形状 3190">
                <a:extLst>
                  <a:ext uri="{FF2B5EF4-FFF2-40B4-BE49-F238E27FC236}">
                    <a16:creationId xmlns:a16="http://schemas.microsoft.com/office/drawing/2014/main" id="{18158C0A-9DFE-178E-E94A-132700D8D7FA}"/>
                  </a:ext>
                </a:extLst>
              </p:cNvPr>
              <p:cNvSpPr/>
              <p:nvPr/>
            </p:nvSpPr>
            <p:spPr>
              <a:xfrm>
                <a:off x="5271026" y="487095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92" name="任意多边形: 形状 3191">
                <a:extLst>
                  <a:ext uri="{FF2B5EF4-FFF2-40B4-BE49-F238E27FC236}">
                    <a16:creationId xmlns:a16="http://schemas.microsoft.com/office/drawing/2014/main" id="{9519562C-63DB-F988-04F7-86082180D4B7}"/>
                  </a:ext>
                </a:extLst>
              </p:cNvPr>
              <p:cNvSpPr/>
              <p:nvPr/>
            </p:nvSpPr>
            <p:spPr>
              <a:xfrm>
                <a:off x="5271026" y="496136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93" name="任意多边形: 形状 3192">
                <a:extLst>
                  <a:ext uri="{FF2B5EF4-FFF2-40B4-BE49-F238E27FC236}">
                    <a16:creationId xmlns:a16="http://schemas.microsoft.com/office/drawing/2014/main" id="{5A8D2656-07A0-9B27-DC65-AEB71A1EA538}"/>
                  </a:ext>
                </a:extLst>
              </p:cNvPr>
              <p:cNvSpPr/>
              <p:nvPr/>
            </p:nvSpPr>
            <p:spPr>
              <a:xfrm>
                <a:off x="5271026" y="5051763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94" name="任意多边形: 形状 3193">
                <a:extLst>
                  <a:ext uri="{FF2B5EF4-FFF2-40B4-BE49-F238E27FC236}">
                    <a16:creationId xmlns:a16="http://schemas.microsoft.com/office/drawing/2014/main" id="{9B69984E-BFAB-0725-EA9E-A2E8CD31CB37}"/>
                  </a:ext>
                </a:extLst>
              </p:cNvPr>
              <p:cNvSpPr/>
              <p:nvPr/>
            </p:nvSpPr>
            <p:spPr>
              <a:xfrm>
                <a:off x="5271026" y="5142173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95" name="任意多边形: 形状 3194">
                <a:extLst>
                  <a:ext uri="{FF2B5EF4-FFF2-40B4-BE49-F238E27FC236}">
                    <a16:creationId xmlns:a16="http://schemas.microsoft.com/office/drawing/2014/main" id="{26844BCC-C506-06E1-360E-FD722244746B}"/>
                  </a:ext>
                </a:extLst>
              </p:cNvPr>
              <p:cNvSpPr/>
              <p:nvPr/>
            </p:nvSpPr>
            <p:spPr>
              <a:xfrm>
                <a:off x="5271026" y="5232566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96" name="任意多边形: 形状 3195">
                <a:extLst>
                  <a:ext uri="{FF2B5EF4-FFF2-40B4-BE49-F238E27FC236}">
                    <a16:creationId xmlns:a16="http://schemas.microsoft.com/office/drawing/2014/main" id="{94BA15F3-3690-BB92-CB37-BD4F7991F752}"/>
                  </a:ext>
                </a:extLst>
              </p:cNvPr>
              <p:cNvSpPr/>
              <p:nvPr/>
            </p:nvSpPr>
            <p:spPr>
              <a:xfrm>
                <a:off x="5271026" y="532297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97" name="任意多边形: 形状 3196">
                <a:extLst>
                  <a:ext uri="{FF2B5EF4-FFF2-40B4-BE49-F238E27FC236}">
                    <a16:creationId xmlns:a16="http://schemas.microsoft.com/office/drawing/2014/main" id="{A0ABD53F-3741-334A-C9C7-DE7A2174AC49}"/>
                  </a:ext>
                </a:extLst>
              </p:cNvPr>
              <p:cNvSpPr/>
              <p:nvPr/>
            </p:nvSpPr>
            <p:spPr>
              <a:xfrm>
                <a:off x="5361436" y="206847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98" name="任意多边形: 形状 3197">
                <a:extLst>
                  <a:ext uri="{FF2B5EF4-FFF2-40B4-BE49-F238E27FC236}">
                    <a16:creationId xmlns:a16="http://schemas.microsoft.com/office/drawing/2014/main" id="{807EABAD-D32A-C4B9-EA1C-A3A618B3231A}"/>
                  </a:ext>
                </a:extLst>
              </p:cNvPr>
              <p:cNvSpPr/>
              <p:nvPr/>
            </p:nvSpPr>
            <p:spPr>
              <a:xfrm>
                <a:off x="5361436" y="215888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99" name="任意多边形: 形状 3198">
                <a:extLst>
                  <a:ext uri="{FF2B5EF4-FFF2-40B4-BE49-F238E27FC236}">
                    <a16:creationId xmlns:a16="http://schemas.microsoft.com/office/drawing/2014/main" id="{7EC4A800-2722-4E49-E8F2-0C31AB942B65}"/>
                  </a:ext>
                </a:extLst>
              </p:cNvPr>
              <p:cNvSpPr/>
              <p:nvPr/>
            </p:nvSpPr>
            <p:spPr>
              <a:xfrm>
                <a:off x="5361436" y="224928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00" name="任意多边形: 形状 3199">
                <a:extLst>
                  <a:ext uri="{FF2B5EF4-FFF2-40B4-BE49-F238E27FC236}">
                    <a16:creationId xmlns:a16="http://schemas.microsoft.com/office/drawing/2014/main" id="{5E85BAB2-70DF-6871-9536-9EB19A9C143E}"/>
                  </a:ext>
                </a:extLst>
              </p:cNvPr>
              <p:cNvSpPr/>
              <p:nvPr/>
            </p:nvSpPr>
            <p:spPr>
              <a:xfrm>
                <a:off x="5361436" y="233969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01" name="任意多边形: 形状 3200">
                <a:extLst>
                  <a:ext uri="{FF2B5EF4-FFF2-40B4-BE49-F238E27FC236}">
                    <a16:creationId xmlns:a16="http://schemas.microsoft.com/office/drawing/2014/main" id="{E1831A45-A97C-8A8D-C7D8-C8B4068D2DE1}"/>
                  </a:ext>
                </a:extLst>
              </p:cNvPr>
              <p:cNvSpPr/>
              <p:nvPr/>
            </p:nvSpPr>
            <p:spPr>
              <a:xfrm>
                <a:off x="5361436" y="243008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02" name="任意多边形: 形状 3201">
                <a:extLst>
                  <a:ext uri="{FF2B5EF4-FFF2-40B4-BE49-F238E27FC236}">
                    <a16:creationId xmlns:a16="http://schemas.microsoft.com/office/drawing/2014/main" id="{BEE4F4A7-0FA5-65BA-520E-03B96A12E423}"/>
                  </a:ext>
                </a:extLst>
              </p:cNvPr>
              <p:cNvSpPr/>
              <p:nvPr/>
            </p:nvSpPr>
            <p:spPr>
              <a:xfrm>
                <a:off x="5361436" y="252049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03" name="任意多边形: 形状 3202">
                <a:extLst>
                  <a:ext uri="{FF2B5EF4-FFF2-40B4-BE49-F238E27FC236}">
                    <a16:creationId xmlns:a16="http://schemas.microsoft.com/office/drawing/2014/main" id="{143E86B5-E2A8-6444-8E2D-F2AD956AFF28}"/>
                  </a:ext>
                </a:extLst>
              </p:cNvPr>
              <p:cNvSpPr/>
              <p:nvPr/>
            </p:nvSpPr>
            <p:spPr>
              <a:xfrm>
                <a:off x="5361436" y="261088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04" name="任意多边形: 形状 3203">
                <a:extLst>
                  <a:ext uri="{FF2B5EF4-FFF2-40B4-BE49-F238E27FC236}">
                    <a16:creationId xmlns:a16="http://schemas.microsoft.com/office/drawing/2014/main" id="{7DF784EE-BD30-C134-B8C0-96944AC6014E}"/>
                  </a:ext>
                </a:extLst>
              </p:cNvPr>
              <p:cNvSpPr/>
              <p:nvPr/>
            </p:nvSpPr>
            <p:spPr>
              <a:xfrm>
                <a:off x="5361436" y="270129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05" name="任意多边形: 形状 3204">
                <a:extLst>
                  <a:ext uri="{FF2B5EF4-FFF2-40B4-BE49-F238E27FC236}">
                    <a16:creationId xmlns:a16="http://schemas.microsoft.com/office/drawing/2014/main" id="{1566AC36-1F69-8572-3634-6B4D1534B1F8}"/>
                  </a:ext>
                </a:extLst>
              </p:cNvPr>
              <p:cNvSpPr/>
              <p:nvPr/>
            </p:nvSpPr>
            <p:spPr>
              <a:xfrm>
                <a:off x="5361436" y="279170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06" name="任意多边形: 形状 3205">
                <a:extLst>
                  <a:ext uri="{FF2B5EF4-FFF2-40B4-BE49-F238E27FC236}">
                    <a16:creationId xmlns:a16="http://schemas.microsoft.com/office/drawing/2014/main" id="{B5EC424F-BD7C-9C00-6052-EC48DF3ADFB5}"/>
                  </a:ext>
                </a:extLst>
              </p:cNvPr>
              <p:cNvSpPr/>
              <p:nvPr/>
            </p:nvSpPr>
            <p:spPr>
              <a:xfrm>
                <a:off x="5361436" y="288210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07" name="任意多边形: 形状 3206">
                <a:extLst>
                  <a:ext uri="{FF2B5EF4-FFF2-40B4-BE49-F238E27FC236}">
                    <a16:creationId xmlns:a16="http://schemas.microsoft.com/office/drawing/2014/main" id="{00844E85-205B-7A54-25E6-13D74075053C}"/>
                  </a:ext>
                </a:extLst>
              </p:cNvPr>
              <p:cNvSpPr/>
              <p:nvPr/>
            </p:nvSpPr>
            <p:spPr>
              <a:xfrm>
                <a:off x="5361436" y="2972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08" name="任意多边形: 形状 3207">
                <a:extLst>
                  <a:ext uri="{FF2B5EF4-FFF2-40B4-BE49-F238E27FC236}">
                    <a16:creationId xmlns:a16="http://schemas.microsoft.com/office/drawing/2014/main" id="{62C1C83B-2924-133C-38DE-E2E5CF216F3C}"/>
                  </a:ext>
                </a:extLst>
              </p:cNvPr>
              <p:cNvSpPr/>
              <p:nvPr/>
            </p:nvSpPr>
            <p:spPr>
              <a:xfrm>
                <a:off x="5361436" y="306290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09" name="任意多边形: 形状 3208">
                <a:extLst>
                  <a:ext uri="{FF2B5EF4-FFF2-40B4-BE49-F238E27FC236}">
                    <a16:creationId xmlns:a16="http://schemas.microsoft.com/office/drawing/2014/main" id="{63FBF6CA-501F-5C27-66A7-495D8AB73B7E}"/>
                  </a:ext>
                </a:extLst>
              </p:cNvPr>
              <p:cNvSpPr/>
              <p:nvPr/>
            </p:nvSpPr>
            <p:spPr>
              <a:xfrm>
                <a:off x="5361436" y="315331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10" name="任意多边形: 形状 3209">
                <a:extLst>
                  <a:ext uri="{FF2B5EF4-FFF2-40B4-BE49-F238E27FC236}">
                    <a16:creationId xmlns:a16="http://schemas.microsoft.com/office/drawing/2014/main" id="{0352F8FD-30C9-2F8F-EB77-5223275079A9}"/>
                  </a:ext>
                </a:extLst>
              </p:cNvPr>
              <p:cNvSpPr/>
              <p:nvPr/>
            </p:nvSpPr>
            <p:spPr>
              <a:xfrm>
                <a:off x="5361436" y="324370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11" name="任意多边形: 形状 3210">
                <a:extLst>
                  <a:ext uri="{FF2B5EF4-FFF2-40B4-BE49-F238E27FC236}">
                    <a16:creationId xmlns:a16="http://schemas.microsoft.com/office/drawing/2014/main" id="{35A5025A-FA35-1EE2-DCBD-21B4FFA20ADA}"/>
                  </a:ext>
                </a:extLst>
              </p:cNvPr>
              <p:cNvSpPr/>
              <p:nvPr/>
            </p:nvSpPr>
            <p:spPr>
              <a:xfrm>
                <a:off x="5361436" y="333411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12" name="任意多边形: 形状 3211">
                <a:extLst>
                  <a:ext uri="{FF2B5EF4-FFF2-40B4-BE49-F238E27FC236}">
                    <a16:creationId xmlns:a16="http://schemas.microsoft.com/office/drawing/2014/main" id="{FFBC7B80-213C-B780-EB01-22721406039B}"/>
                  </a:ext>
                </a:extLst>
              </p:cNvPr>
              <p:cNvSpPr/>
              <p:nvPr/>
            </p:nvSpPr>
            <p:spPr>
              <a:xfrm>
                <a:off x="5361436" y="3424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13" name="任意多边形: 形状 3212">
                <a:extLst>
                  <a:ext uri="{FF2B5EF4-FFF2-40B4-BE49-F238E27FC236}">
                    <a16:creationId xmlns:a16="http://schemas.microsoft.com/office/drawing/2014/main" id="{B7F520E4-8F2B-DBC5-65EF-BDD824444335}"/>
                  </a:ext>
                </a:extLst>
              </p:cNvPr>
              <p:cNvSpPr/>
              <p:nvPr/>
            </p:nvSpPr>
            <p:spPr>
              <a:xfrm>
                <a:off x="5361436" y="369572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14" name="任意多边形: 形状 3213">
                <a:extLst>
                  <a:ext uri="{FF2B5EF4-FFF2-40B4-BE49-F238E27FC236}">
                    <a16:creationId xmlns:a16="http://schemas.microsoft.com/office/drawing/2014/main" id="{5E4CA4E2-9A69-3F2A-EEB1-71A27B4F892D}"/>
                  </a:ext>
                </a:extLst>
              </p:cNvPr>
              <p:cNvSpPr/>
              <p:nvPr/>
            </p:nvSpPr>
            <p:spPr>
              <a:xfrm>
                <a:off x="5361436" y="378612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15" name="任意多边形: 形状 3214">
                <a:extLst>
                  <a:ext uri="{FF2B5EF4-FFF2-40B4-BE49-F238E27FC236}">
                    <a16:creationId xmlns:a16="http://schemas.microsoft.com/office/drawing/2014/main" id="{A35C1458-C0B7-8559-7884-43E6D4195F7B}"/>
                  </a:ext>
                </a:extLst>
              </p:cNvPr>
              <p:cNvSpPr/>
              <p:nvPr/>
            </p:nvSpPr>
            <p:spPr>
              <a:xfrm>
                <a:off x="5361436" y="432854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16" name="任意多边形: 形状 3215">
                <a:extLst>
                  <a:ext uri="{FF2B5EF4-FFF2-40B4-BE49-F238E27FC236}">
                    <a16:creationId xmlns:a16="http://schemas.microsoft.com/office/drawing/2014/main" id="{3B9A298A-E433-F342-6167-EEBC7D5B5FC1}"/>
                  </a:ext>
                </a:extLst>
              </p:cNvPr>
              <p:cNvSpPr/>
              <p:nvPr/>
            </p:nvSpPr>
            <p:spPr>
              <a:xfrm>
                <a:off x="5361436" y="441894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17" name="任意多边形: 形状 3216">
                <a:extLst>
                  <a:ext uri="{FF2B5EF4-FFF2-40B4-BE49-F238E27FC236}">
                    <a16:creationId xmlns:a16="http://schemas.microsoft.com/office/drawing/2014/main" id="{34BCF997-A89B-620F-9631-501513EB3AFF}"/>
                  </a:ext>
                </a:extLst>
              </p:cNvPr>
              <p:cNvSpPr/>
              <p:nvPr/>
            </p:nvSpPr>
            <p:spPr>
              <a:xfrm>
                <a:off x="5361436" y="459974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18" name="任意多边形: 形状 3217">
                <a:extLst>
                  <a:ext uri="{FF2B5EF4-FFF2-40B4-BE49-F238E27FC236}">
                    <a16:creationId xmlns:a16="http://schemas.microsoft.com/office/drawing/2014/main" id="{50B6378C-C62B-030B-FFC0-B627A9C2DFCB}"/>
                  </a:ext>
                </a:extLst>
              </p:cNvPr>
              <p:cNvSpPr/>
              <p:nvPr/>
            </p:nvSpPr>
            <p:spPr>
              <a:xfrm>
                <a:off x="5361436" y="469015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19" name="任意多边形: 形状 3218">
                <a:extLst>
                  <a:ext uri="{FF2B5EF4-FFF2-40B4-BE49-F238E27FC236}">
                    <a16:creationId xmlns:a16="http://schemas.microsoft.com/office/drawing/2014/main" id="{5B46C37F-B705-F8BC-FDF3-B76DD5ED0201}"/>
                  </a:ext>
                </a:extLst>
              </p:cNvPr>
              <p:cNvSpPr/>
              <p:nvPr/>
            </p:nvSpPr>
            <p:spPr>
              <a:xfrm>
                <a:off x="5361436" y="487095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20" name="任意多边形: 形状 3219">
                <a:extLst>
                  <a:ext uri="{FF2B5EF4-FFF2-40B4-BE49-F238E27FC236}">
                    <a16:creationId xmlns:a16="http://schemas.microsoft.com/office/drawing/2014/main" id="{6917FD51-3968-E514-3076-8EFCB7F5F671}"/>
                  </a:ext>
                </a:extLst>
              </p:cNvPr>
              <p:cNvSpPr/>
              <p:nvPr/>
            </p:nvSpPr>
            <p:spPr>
              <a:xfrm>
                <a:off x="5361436" y="496136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21" name="任意多边形: 形状 3220">
                <a:extLst>
                  <a:ext uri="{FF2B5EF4-FFF2-40B4-BE49-F238E27FC236}">
                    <a16:creationId xmlns:a16="http://schemas.microsoft.com/office/drawing/2014/main" id="{44E3F468-8480-F26C-0134-8858256FECB6}"/>
                  </a:ext>
                </a:extLst>
              </p:cNvPr>
              <p:cNvSpPr/>
              <p:nvPr/>
            </p:nvSpPr>
            <p:spPr>
              <a:xfrm>
                <a:off x="5361436" y="505176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22" name="任意多边形: 形状 3221">
                <a:extLst>
                  <a:ext uri="{FF2B5EF4-FFF2-40B4-BE49-F238E27FC236}">
                    <a16:creationId xmlns:a16="http://schemas.microsoft.com/office/drawing/2014/main" id="{BB480BE5-AFFD-4739-1DAD-1727169771F3}"/>
                  </a:ext>
                </a:extLst>
              </p:cNvPr>
              <p:cNvSpPr/>
              <p:nvPr/>
            </p:nvSpPr>
            <p:spPr>
              <a:xfrm>
                <a:off x="5361436" y="514217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23" name="任意多边形: 形状 3222">
                <a:extLst>
                  <a:ext uri="{FF2B5EF4-FFF2-40B4-BE49-F238E27FC236}">
                    <a16:creationId xmlns:a16="http://schemas.microsoft.com/office/drawing/2014/main" id="{05493647-47C1-354E-3800-6D3DF844856A}"/>
                  </a:ext>
                </a:extLst>
              </p:cNvPr>
              <p:cNvSpPr/>
              <p:nvPr/>
            </p:nvSpPr>
            <p:spPr>
              <a:xfrm>
                <a:off x="5361436" y="523256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24" name="任意多边形: 形状 3223">
                <a:extLst>
                  <a:ext uri="{FF2B5EF4-FFF2-40B4-BE49-F238E27FC236}">
                    <a16:creationId xmlns:a16="http://schemas.microsoft.com/office/drawing/2014/main" id="{F85F5C07-0F6C-EC3C-951E-8532AED37517}"/>
                  </a:ext>
                </a:extLst>
              </p:cNvPr>
              <p:cNvSpPr/>
              <p:nvPr/>
            </p:nvSpPr>
            <p:spPr>
              <a:xfrm>
                <a:off x="5451830" y="2068476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25" name="任意多边形: 形状 3224">
                <a:extLst>
                  <a:ext uri="{FF2B5EF4-FFF2-40B4-BE49-F238E27FC236}">
                    <a16:creationId xmlns:a16="http://schemas.microsoft.com/office/drawing/2014/main" id="{96B596B4-0C21-2F67-1301-4623AB9F2542}"/>
                  </a:ext>
                </a:extLst>
              </p:cNvPr>
              <p:cNvSpPr/>
              <p:nvPr/>
            </p:nvSpPr>
            <p:spPr>
              <a:xfrm>
                <a:off x="5451830" y="215888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26" name="任意多边形: 形状 3225">
                <a:extLst>
                  <a:ext uri="{FF2B5EF4-FFF2-40B4-BE49-F238E27FC236}">
                    <a16:creationId xmlns:a16="http://schemas.microsoft.com/office/drawing/2014/main" id="{57CAE64A-5CE4-A1C7-C6E3-DAB598950DAA}"/>
                  </a:ext>
                </a:extLst>
              </p:cNvPr>
              <p:cNvSpPr/>
              <p:nvPr/>
            </p:nvSpPr>
            <p:spPr>
              <a:xfrm>
                <a:off x="5451830" y="224928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27" name="任意多边形: 形状 3226">
                <a:extLst>
                  <a:ext uri="{FF2B5EF4-FFF2-40B4-BE49-F238E27FC236}">
                    <a16:creationId xmlns:a16="http://schemas.microsoft.com/office/drawing/2014/main" id="{197C23CD-F4ED-5AF5-F3EE-BE8E4E9C57A9}"/>
                  </a:ext>
                </a:extLst>
              </p:cNvPr>
              <p:cNvSpPr/>
              <p:nvPr/>
            </p:nvSpPr>
            <p:spPr>
              <a:xfrm>
                <a:off x="5451830" y="233969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28" name="任意多边形: 形状 3227">
                <a:extLst>
                  <a:ext uri="{FF2B5EF4-FFF2-40B4-BE49-F238E27FC236}">
                    <a16:creationId xmlns:a16="http://schemas.microsoft.com/office/drawing/2014/main" id="{F597ECBE-C0FC-1E7E-42DB-E5EBEAB37397}"/>
                  </a:ext>
                </a:extLst>
              </p:cNvPr>
              <p:cNvSpPr/>
              <p:nvPr/>
            </p:nvSpPr>
            <p:spPr>
              <a:xfrm>
                <a:off x="5451830" y="2430084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29" name="任意多边形: 形状 3228">
                <a:extLst>
                  <a:ext uri="{FF2B5EF4-FFF2-40B4-BE49-F238E27FC236}">
                    <a16:creationId xmlns:a16="http://schemas.microsoft.com/office/drawing/2014/main" id="{1BC2C7D8-8B51-BF5B-703D-5EC4E27FA36E}"/>
                  </a:ext>
                </a:extLst>
              </p:cNvPr>
              <p:cNvSpPr/>
              <p:nvPr/>
            </p:nvSpPr>
            <p:spPr>
              <a:xfrm>
                <a:off x="5451830" y="2520494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30" name="任意多边形: 形状 3229">
                <a:extLst>
                  <a:ext uri="{FF2B5EF4-FFF2-40B4-BE49-F238E27FC236}">
                    <a16:creationId xmlns:a16="http://schemas.microsoft.com/office/drawing/2014/main" id="{DE88CE15-66E3-9163-255B-9302D4DF2BA6}"/>
                  </a:ext>
                </a:extLst>
              </p:cNvPr>
              <p:cNvSpPr/>
              <p:nvPr/>
            </p:nvSpPr>
            <p:spPr>
              <a:xfrm>
                <a:off x="5451830" y="261088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31" name="任意多边形: 形状 3230">
                <a:extLst>
                  <a:ext uri="{FF2B5EF4-FFF2-40B4-BE49-F238E27FC236}">
                    <a16:creationId xmlns:a16="http://schemas.microsoft.com/office/drawing/2014/main" id="{28999D0E-BB6F-A725-6903-A273D62EC778}"/>
                  </a:ext>
                </a:extLst>
              </p:cNvPr>
              <p:cNvSpPr/>
              <p:nvPr/>
            </p:nvSpPr>
            <p:spPr>
              <a:xfrm>
                <a:off x="5451830" y="2701298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32" name="任意多边形: 形状 3231">
                <a:extLst>
                  <a:ext uri="{FF2B5EF4-FFF2-40B4-BE49-F238E27FC236}">
                    <a16:creationId xmlns:a16="http://schemas.microsoft.com/office/drawing/2014/main" id="{BAE8300A-8A0B-8247-D7A3-1203BD337775}"/>
                  </a:ext>
                </a:extLst>
              </p:cNvPr>
              <p:cNvSpPr/>
              <p:nvPr/>
            </p:nvSpPr>
            <p:spPr>
              <a:xfrm>
                <a:off x="5451830" y="2791708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33" name="任意多边形: 形状 3232">
                <a:extLst>
                  <a:ext uri="{FF2B5EF4-FFF2-40B4-BE49-F238E27FC236}">
                    <a16:creationId xmlns:a16="http://schemas.microsoft.com/office/drawing/2014/main" id="{E64978A7-3D03-C5C3-4898-6A5B2205BEDA}"/>
                  </a:ext>
                </a:extLst>
              </p:cNvPr>
              <p:cNvSpPr/>
              <p:nvPr/>
            </p:nvSpPr>
            <p:spPr>
              <a:xfrm>
                <a:off x="5451830" y="2882101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34" name="任意多边形: 形状 3233">
                <a:extLst>
                  <a:ext uri="{FF2B5EF4-FFF2-40B4-BE49-F238E27FC236}">
                    <a16:creationId xmlns:a16="http://schemas.microsoft.com/office/drawing/2014/main" id="{4B5041B9-192E-DEA2-4E74-AF08E8B20E9E}"/>
                  </a:ext>
                </a:extLst>
              </p:cNvPr>
              <p:cNvSpPr/>
              <p:nvPr/>
            </p:nvSpPr>
            <p:spPr>
              <a:xfrm>
                <a:off x="5451830" y="2972512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35" name="任意多边形: 形状 3234">
                <a:extLst>
                  <a:ext uri="{FF2B5EF4-FFF2-40B4-BE49-F238E27FC236}">
                    <a16:creationId xmlns:a16="http://schemas.microsoft.com/office/drawing/2014/main" id="{B96A31A6-A423-B48C-5AD0-E165CB288554}"/>
                  </a:ext>
                </a:extLst>
              </p:cNvPr>
              <p:cNvSpPr/>
              <p:nvPr/>
            </p:nvSpPr>
            <p:spPr>
              <a:xfrm>
                <a:off x="5451830" y="3062905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36" name="任意多边形: 形状 3235">
                <a:extLst>
                  <a:ext uri="{FF2B5EF4-FFF2-40B4-BE49-F238E27FC236}">
                    <a16:creationId xmlns:a16="http://schemas.microsoft.com/office/drawing/2014/main" id="{FECADFAE-9D4D-22C7-646C-43CE430E87FB}"/>
                  </a:ext>
                </a:extLst>
              </p:cNvPr>
              <p:cNvSpPr/>
              <p:nvPr/>
            </p:nvSpPr>
            <p:spPr>
              <a:xfrm>
                <a:off x="5451830" y="3153315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37" name="任意多边形: 形状 3236">
                <a:extLst>
                  <a:ext uri="{FF2B5EF4-FFF2-40B4-BE49-F238E27FC236}">
                    <a16:creationId xmlns:a16="http://schemas.microsoft.com/office/drawing/2014/main" id="{B734F9CB-440E-5309-64E0-764774258DB2}"/>
                  </a:ext>
                </a:extLst>
              </p:cNvPr>
              <p:cNvSpPr/>
              <p:nvPr/>
            </p:nvSpPr>
            <p:spPr>
              <a:xfrm>
                <a:off x="5451830" y="324370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38" name="任意多边形: 形状 3237">
                <a:extLst>
                  <a:ext uri="{FF2B5EF4-FFF2-40B4-BE49-F238E27FC236}">
                    <a16:creationId xmlns:a16="http://schemas.microsoft.com/office/drawing/2014/main" id="{77E368BA-065E-C6EE-D998-3A2E2A03D164}"/>
                  </a:ext>
                </a:extLst>
              </p:cNvPr>
              <p:cNvSpPr/>
              <p:nvPr/>
            </p:nvSpPr>
            <p:spPr>
              <a:xfrm>
                <a:off x="5451830" y="333411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39" name="任意多边形: 形状 3238">
                <a:extLst>
                  <a:ext uri="{FF2B5EF4-FFF2-40B4-BE49-F238E27FC236}">
                    <a16:creationId xmlns:a16="http://schemas.microsoft.com/office/drawing/2014/main" id="{B6245DD1-4EDD-CE10-4CB4-517DA5697A37}"/>
                  </a:ext>
                </a:extLst>
              </p:cNvPr>
              <p:cNvSpPr/>
              <p:nvPr/>
            </p:nvSpPr>
            <p:spPr>
              <a:xfrm>
                <a:off x="5451830" y="4328548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40" name="任意多边形: 形状 3239">
                <a:extLst>
                  <a:ext uri="{FF2B5EF4-FFF2-40B4-BE49-F238E27FC236}">
                    <a16:creationId xmlns:a16="http://schemas.microsoft.com/office/drawing/2014/main" id="{EB5D0D7B-C1E9-482D-86F7-7F25F659148B}"/>
                  </a:ext>
                </a:extLst>
              </p:cNvPr>
              <p:cNvSpPr/>
              <p:nvPr/>
            </p:nvSpPr>
            <p:spPr>
              <a:xfrm>
                <a:off x="5451830" y="4418941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41" name="任意多边形: 形状 3240">
                <a:extLst>
                  <a:ext uri="{FF2B5EF4-FFF2-40B4-BE49-F238E27FC236}">
                    <a16:creationId xmlns:a16="http://schemas.microsoft.com/office/drawing/2014/main" id="{763B5A78-5954-9913-990C-D06E3D858709}"/>
                  </a:ext>
                </a:extLst>
              </p:cNvPr>
              <p:cNvSpPr/>
              <p:nvPr/>
            </p:nvSpPr>
            <p:spPr>
              <a:xfrm>
                <a:off x="5451830" y="4509351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42" name="任意多边形: 形状 3241">
                <a:extLst>
                  <a:ext uri="{FF2B5EF4-FFF2-40B4-BE49-F238E27FC236}">
                    <a16:creationId xmlns:a16="http://schemas.microsoft.com/office/drawing/2014/main" id="{0B26D8DA-782F-7CEF-6064-21BE7C7B6DB4}"/>
                  </a:ext>
                </a:extLst>
              </p:cNvPr>
              <p:cNvSpPr/>
              <p:nvPr/>
            </p:nvSpPr>
            <p:spPr>
              <a:xfrm>
                <a:off x="5451830" y="4599745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43" name="任意多边形: 形状 3242">
                <a:extLst>
                  <a:ext uri="{FF2B5EF4-FFF2-40B4-BE49-F238E27FC236}">
                    <a16:creationId xmlns:a16="http://schemas.microsoft.com/office/drawing/2014/main" id="{27406ED2-D28D-17A8-4EE9-B555EF445D14}"/>
                  </a:ext>
                </a:extLst>
              </p:cNvPr>
              <p:cNvSpPr/>
              <p:nvPr/>
            </p:nvSpPr>
            <p:spPr>
              <a:xfrm>
                <a:off x="5451830" y="4690155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44" name="任意多边形: 形状 3243">
                <a:extLst>
                  <a:ext uri="{FF2B5EF4-FFF2-40B4-BE49-F238E27FC236}">
                    <a16:creationId xmlns:a16="http://schemas.microsoft.com/office/drawing/2014/main" id="{4698A399-EFC5-993C-B349-31BFE671A2A8}"/>
                  </a:ext>
                </a:extLst>
              </p:cNvPr>
              <p:cNvSpPr/>
              <p:nvPr/>
            </p:nvSpPr>
            <p:spPr>
              <a:xfrm>
                <a:off x="5451830" y="478054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45" name="任意多边形: 形状 3244">
                <a:extLst>
                  <a:ext uri="{FF2B5EF4-FFF2-40B4-BE49-F238E27FC236}">
                    <a16:creationId xmlns:a16="http://schemas.microsoft.com/office/drawing/2014/main" id="{40FF2497-73D7-3454-D7E7-282DF2E09E79}"/>
                  </a:ext>
                </a:extLst>
              </p:cNvPr>
              <p:cNvSpPr/>
              <p:nvPr/>
            </p:nvSpPr>
            <p:spPr>
              <a:xfrm>
                <a:off x="5451830" y="487095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46" name="任意多边形: 形状 3245">
                <a:extLst>
                  <a:ext uri="{FF2B5EF4-FFF2-40B4-BE49-F238E27FC236}">
                    <a16:creationId xmlns:a16="http://schemas.microsoft.com/office/drawing/2014/main" id="{27AF4EF9-773A-50D1-0CD3-6A6ED7FC5E4C}"/>
                  </a:ext>
                </a:extLst>
              </p:cNvPr>
              <p:cNvSpPr/>
              <p:nvPr/>
            </p:nvSpPr>
            <p:spPr>
              <a:xfrm>
                <a:off x="5451830" y="532297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47" name="任意多边形: 形状 3246">
                <a:extLst>
                  <a:ext uri="{FF2B5EF4-FFF2-40B4-BE49-F238E27FC236}">
                    <a16:creationId xmlns:a16="http://schemas.microsoft.com/office/drawing/2014/main" id="{9BD0202A-71A9-DE93-2B5F-7D781E1D6847}"/>
                  </a:ext>
                </a:extLst>
              </p:cNvPr>
              <p:cNvSpPr/>
              <p:nvPr/>
            </p:nvSpPr>
            <p:spPr>
              <a:xfrm>
                <a:off x="5451830" y="541337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48" name="任意多边形: 形状 3247">
                <a:extLst>
                  <a:ext uri="{FF2B5EF4-FFF2-40B4-BE49-F238E27FC236}">
                    <a16:creationId xmlns:a16="http://schemas.microsoft.com/office/drawing/2014/main" id="{132D4127-5A0F-5FC2-372C-1E0F117C5244}"/>
                  </a:ext>
                </a:extLst>
              </p:cNvPr>
              <p:cNvSpPr/>
              <p:nvPr/>
            </p:nvSpPr>
            <p:spPr>
              <a:xfrm>
                <a:off x="5451830" y="550378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49" name="任意多边形: 形状 3248">
                <a:extLst>
                  <a:ext uri="{FF2B5EF4-FFF2-40B4-BE49-F238E27FC236}">
                    <a16:creationId xmlns:a16="http://schemas.microsoft.com/office/drawing/2014/main" id="{13BCEE89-F674-3F36-CC40-95EA65C31A8D}"/>
                  </a:ext>
                </a:extLst>
              </p:cNvPr>
              <p:cNvSpPr/>
              <p:nvPr/>
            </p:nvSpPr>
            <p:spPr>
              <a:xfrm>
                <a:off x="5542240" y="206847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50" name="任意多边形: 形状 3249">
                <a:extLst>
                  <a:ext uri="{FF2B5EF4-FFF2-40B4-BE49-F238E27FC236}">
                    <a16:creationId xmlns:a16="http://schemas.microsoft.com/office/drawing/2014/main" id="{270ECCC9-0D9D-8EDC-286D-B991F7F4A35B}"/>
                  </a:ext>
                </a:extLst>
              </p:cNvPr>
              <p:cNvSpPr/>
              <p:nvPr/>
            </p:nvSpPr>
            <p:spPr>
              <a:xfrm>
                <a:off x="5542240" y="215888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51" name="任意多边形: 形状 3250">
                <a:extLst>
                  <a:ext uri="{FF2B5EF4-FFF2-40B4-BE49-F238E27FC236}">
                    <a16:creationId xmlns:a16="http://schemas.microsoft.com/office/drawing/2014/main" id="{8E701A29-5D3F-48F5-6CC1-6F4E0E2262A0}"/>
                  </a:ext>
                </a:extLst>
              </p:cNvPr>
              <p:cNvSpPr/>
              <p:nvPr/>
            </p:nvSpPr>
            <p:spPr>
              <a:xfrm>
                <a:off x="5542240" y="224928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52" name="任意多边形: 形状 3251">
                <a:extLst>
                  <a:ext uri="{FF2B5EF4-FFF2-40B4-BE49-F238E27FC236}">
                    <a16:creationId xmlns:a16="http://schemas.microsoft.com/office/drawing/2014/main" id="{5A14DE70-3930-177A-D2FC-F58B22F66859}"/>
                  </a:ext>
                </a:extLst>
              </p:cNvPr>
              <p:cNvSpPr/>
              <p:nvPr/>
            </p:nvSpPr>
            <p:spPr>
              <a:xfrm>
                <a:off x="5542240" y="233969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53" name="任意多边形: 形状 3252">
                <a:extLst>
                  <a:ext uri="{FF2B5EF4-FFF2-40B4-BE49-F238E27FC236}">
                    <a16:creationId xmlns:a16="http://schemas.microsoft.com/office/drawing/2014/main" id="{07FB532E-EA70-2577-1256-5EC6921EF87C}"/>
                  </a:ext>
                </a:extLst>
              </p:cNvPr>
              <p:cNvSpPr/>
              <p:nvPr/>
            </p:nvSpPr>
            <p:spPr>
              <a:xfrm>
                <a:off x="5542240" y="243008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54" name="任意多边形: 形状 3253">
                <a:extLst>
                  <a:ext uri="{FF2B5EF4-FFF2-40B4-BE49-F238E27FC236}">
                    <a16:creationId xmlns:a16="http://schemas.microsoft.com/office/drawing/2014/main" id="{CF5365F9-A1F3-EA86-64A3-4F664DE06FC1}"/>
                  </a:ext>
                </a:extLst>
              </p:cNvPr>
              <p:cNvSpPr/>
              <p:nvPr/>
            </p:nvSpPr>
            <p:spPr>
              <a:xfrm>
                <a:off x="5542240" y="252049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55" name="任意多边形: 形状 3254">
                <a:extLst>
                  <a:ext uri="{FF2B5EF4-FFF2-40B4-BE49-F238E27FC236}">
                    <a16:creationId xmlns:a16="http://schemas.microsoft.com/office/drawing/2014/main" id="{8282ED1D-68AE-2737-6E08-C0F54B55C3FD}"/>
                  </a:ext>
                </a:extLst>
              </p:cNvPr>
              <p:cNvSpPr/>
              <p:nvPr/>
            </p:nvSpPr>
            <p:spPr>
              <a:xfrm>
                <a:off x="5542240" y="261088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56" name="任意多边形: 形状 3255">
                <a:extLst>
                  <a:ext uri="{FF2B5EF4-FFF2-40B4-BE49-F238E27FC236}">
                    <a16:creationId xmlns:a16="http://schemas.microsoft.com/office/drawing/2014/main" id="{7CAFFAE3-29EF-CCAC-BBA3-F932CDC4B24F}"/>
                  </a:ext>
                </a:extLst>
              </p:cNvPr>
              <p:cNvSpPr/>
              <p:nvPr/>
            </p:nvSpPr>
            <p:spPr>
              <a:xfrm>
                <a:off x="5542240" y="270129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57" name="任意多边形: 形状 3256">
                <a:extLst>
                  <a:ext uri="{FF2B5EF4-FFF2-40B4-BE49-F238E27FC236}">
                    <a16:creationId xmlns:a16="http://schemas.microsoft.com/office/drawing/2014/main" id="{9A92F7B0-BBF2-5CDE-0A04-6B1EFD936F44}"/>
                  </a:ext>
                </a:extLst>
              </p:cNvPr>
              <p:cNvSpPr/>
              <p:nvPr/>
            </p:nvSpPr>
            <p:spPr>
              <a:xfrm>
                <a:off x="5542240" y="279170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58" name="任意多边形: 形状 3257">
                <a:extLst>
                  <a:ext uri="{FF2B5EF4-FFF2-40B4-BE49-F238E27FC236}">
                    <a16:creationId xmlns:a16="http://schemas.microsoft.com/office/drawing/2014/main" id="{C0156FA1-BE10-8AD5-4393-3BA9992D7A20}"/>
                  </a:ext>
                </a:extLst>
              </p:cNvPr>
              <p:cNvSpPr/>
              <p:nvPr/>
            </p:nvSpPr>
            <p:spPr>
              <a:xfrm>
                <a:off x="5542240" y="288210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59" name="任意多边形: 形状 3258">
                <a:extLst>
                  <a:ext uri="{FF2B5EF4-FFF2-40B4-BE49-F238E27FC236}">
                    <a16:creationId xmlns:a16="http://schemas.microsoft.com/office/drawing/2014/main" id="{DCE39768-A4BB-F839-FFDA-EE4A65E4220A}"/>
                  </a:ext>
                </a:extLst>
              </p:cNvPr>
              <p:cNvSpPr/>
              <p:nvPr/>
            </p:nvSpPr>
            <p:spPr>
              <a:xfrm>
                <a:off x="5542240" y="2972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60" name="任意多边形: 形状 3259">
                <a:extLst>
                  <a:ext uri="{FF2B5EF4-FFF2-40B4-BE49-F238E27FC236}">
                    <a16:creationId xmlns:a16="http://schemas.microsoft.com/office/drawing/2014/main" id="{32792D90-68BA-3F29-6368-6294B3128F19}"/>
                  </a:ext>
                </a:extLst>
              </p:cNvPr>
              <p:cNvSpPr/>
              <p:nvPr/>
            </p:nvSpPr>
            <p:spPr>
              <a:xfrm>
                <a:off x="5542240" y="306290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61" name="任意多边形: 形状 3260">
                <a:extLst>
                  <a:ext uri="{FF2B5EF4-FFF2-40B4-BE49-F238E27FC236}">
                    <a16:creationId xmlns:a16="http://schemas.microsoft.com/office/drawing/2014/main" id="{078B5C79-0EF3-C990-71B1-17E362BED2E8}"/>
                  </a:ext>
                </a:extLst>
              </p:cNvPr>
              <p:cNvSpPr/>
              <p:nvPr/>
            </p:nvSpPr>
            <p:spPr>
              <a:xfrm>
                <a:off x="5542240" y="315331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62" name="任意多边形: 形状 3261">
                <a:extLst>
                  <a:ext uri="{FF2B5EF4-FFF2-40B4-BE49-F238E27FC236}">
                    <a16:creationId xmlns:a16="http://schemas.microsoft.com/office/drawing/2014/main" id="{794660B9-D35C-7287-042F-0DEFABA1B1ED}"/>
                  </a:ext>
                </a:extLst>
              </p:cNvPr>
              <p:cNvSpPr/>
              <p:nvPr/>
            </p:nvSpPr>
            <p:spPr>
              <a:xfrm>
                <a:off x="5542240" y="324370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63" name="任意多边形: 形状 3262">
                <a:extLst>
                  <a:ext uri="{FF2B5EF4-FFF2-40B4-BE49-F238E27FC236}">
                    <a16:creationId xmlns:a16="http://schemas.microsoft.com/office/drawing/2014/main" id="{423DC26D-EE8C-AD2E-BE84-CA648F419C9B}"/>
                  </a:ext>
                </a:extLst>
              </p:cNvPr>
              <p:cNvSpPr/>
              <p:nvPr/>
            </p:nvSpPr>
            <p:spPr>
              <a:xfrm>
                <a:off x="5542240" y="441894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64" name="任意多边形: 形状 3263">
                <a:extLst>
                  <a:ext uri="{FF2B5EF4-FFF2-40B4-BE49-F238E27FC236}">
                    <a16:creationId xmlns:a16="http://schemas.microsoft.com/office/drawing/2014/main" id="{2D3C9C6C-3391-9397-DD66-8D72A02F0A77}"/>
                  </a:ext>
                </a:extLst>
              </p:cNvPr>
              <p:cNvSpPr/>
              <p:nvPr/>
            </p:nvSpPr>
            <p:spPr>
              <a:xfrm>
                <a:off x="5542240" y="450935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65" name="任意多边形: 形状 3264">
                <a:extLst>
                  <a:ext uri="{FF2B5EF4-FFF2-40B4-BE49-F238E27FC236}">
                    <a16:creationId xmlns:a16="http://schemas.microsoft.com/office/drawing/2014/main" id="{603EC380-4005-3167-8068-517F81AF932F}"/>
                  </a:ext>
                </a:extLst>
              </p:cNvPr>
              <p:cNvSpPr/>
              <p:nvPr/>
            </p:nvSpPr>
            <p:spPr>
              <a:xfrm>
                <a:off x="5542240" y="459974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66" name="任意多边形: 形状 3265">
                <a:extLst>
                  <a:ext uri="{FF2B5EF4-FFF2-40B4-BE49-F238E27FC236}">
                    <a16:creationId xmlns:a16="http://schemas.microsoft.com/office/drawing/2014/main" id="{66B36467-4764-CA1B-A05D-E2A4D4DBD082}"/>
                  </a:ext>
                </a:extLst>
              </p:cNvPr>
              <p:cNvSpPr/>
              <p:nvPr/>
            </p:nvSpPr>
            <p:spPr>
              <a:xfrm>
                <a:off x="5542240" y="469015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67" name="任意多边形: 形状 3266">
                <a:extLst>
                  <a:ext uri="{FF2B5EF4-FFF2-40B4-BE49-F238E27FC236}">
                    <a16:creationId xmlns:a16="http://schemas.microsoft.com/office/drawing/2014/main" id="{F89A0465-3CBC-74BF-548D-5D9DEA5A91BE}"/>
                  </a:ext>
                </a:extLst>
              </p:cNvPr>
              <p:cNvSpPr/>
              <p:nvPr/>
            </p:nvSpPr>
            <p:spPr>
              <a:xfrm>
                <a:off x="5542240" y="523256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68" name="任意多边形: 形状 3267">
                <a:extLst>
                  <a:ext uri="{FF2B5EF4-FFF2-40B4-BE49-F238E27FC236}">
                    <a16:creationId xmlns:a16="http://schemas.microsoft.com/office/drawing/2014/main" id="{E7D59A73-E30E-5110-4695-7E02B4A19F4C}"/>
                  </a:ext>
                </a:extLst>
              </p:cNvPr>
              <p:cNvSpPr/>
              <p:nvPr/>
            </p:nvSpPr>
            <p:spPr>
              <a:xfrm>
                <a:off x="5542240" y="532297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69" name="任意多边形: 形状 3268">
                <a:extLst>
                  <a:ext uri="{FF2B5EF4-FFF2-40B4-BE49-F238E27FC236}">
                    <a16:creationId xmlns:a16="http://schemas.microsoft.com/office/drawing/2014/main" id="{48424AE7-AE33-4F66-760A-40D7682BF3E2}"/>
                  </a:ext>
                </a:extLst>
              </p:cNvPr>
              <p:cNvSpPr/>
              <p:nvPr/>
            </p:nvSpPr>
            <p:spPr>
              <a:xfrm>
                <a:off x="5542240" y="541337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70" name="任意多边形: 形状 3269">
                <a:extLst>
                  <a:ext uri="{FF2B5EF4-FFF2-40B4-BE49-F238E27FC236}">
                    <a16:creationId xmlns:a16="http://schemas.microsoft.com/office/drawing/2014/main" id="{9EE327E3-DF06-8835-86E7-64A184E44E96}"/>
                  </a:ext>
                </a:extLst>
              </p:cNvPr>
              <p:cNvSpPr/>
              <p:nvPr/>
            </p:nvSpPr>
            <p:spPr>
              <a:xfrm>
                <a:off x="5542240" y="550378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71" name="任意多边形: 形状 3270">
                <a:extLst>
                  <a:ext uri="{FF2B5EF4-FFF2-40B4-BE49-F238E27FC236}">
                    <a16:creationId xmlns:a16="http://schemas.microsoft.com/office/drawing/2014/main" id="{C644916F-C7FD-90E7-0EA6-425F1CDB244A}"/>
                  </a:ext>
                </a:extLst>
              </p:cNvPr>
              <p:cNvSpPr/>
              <p:nvPr/>
            </p:nvSpPr>
            <p:spPr>
              <a:xfrm>
                <a:off x="5542240" y="559417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72" name="任意多边形: 形状 3271">
                <a:extLst>
                  <a:ext uri="{FF2B5EF4-FFF2-40B4-BE49-F238E27FC236}">
                    <a16:creationId xmlns:a16="http://schemas.microsoft.com/office/drawing/2014/main" id="{9B987154-688A-2E4B-D367-44B9D1213BC9}"/>
                  </a:ext>
                </a:extLst>
              </p:cNvPr>
              <p:cNvSpPr/>
              <p:nvPr/>
            </p:nvSpPr>
            <p:spPr>
              <a:xfrm>
                <a:off x="5632633" y="2068476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73" name="任意多边形: 形状 3272">
                <a:extLst>
                  <a:ext uri="{FF2B5EF4-FFF2-40B4-BE49-F238E27FC236}">
                    <a16:creationId xmlns:a16="http://schemas.microsoft.com/office/drawing/2014/main" id="{F61FA439-2D00-892D-1B8E-D839A04BC913}"/>
                  </a:ext>
                </a:extLst>
              </p:cNvPr>
              <p:cNvSpPr/>
              <p:nvPr/>
            </p:nvSpPr>
            <p:spPr>
              <a:xfrm>
                <a:off x="5632633" y="215888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74" name="任意多边形: 形状 3273">
                <a:extLst>
                  <a:ext uri="{FF2B5EF4-FFF2-40B4-BE49-F238E27FC236}">
                    <a16:creationId xmlns:a16="http://schemas.microsoft.com/office/drawing/2014/main" id="{A7378038-DBDD-9767-686F-8EE777027BFB}"/>
                  </a:ext>
                </a:extLst>
              </p:cNvPr>
              <p:cNvSpPr/>
              <p:nvPr/>
            </p:nvSpPr>
            <p:spPr>
              <a:xfrm>
                <a:off x="5632633" y="224928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75" name="任意多边形: 形状 3274">
                <a:extLst>
                  <a:ext uri="{FF2B5EF4-FFF2-40B4-BE49-F238E27FC236}">
                    <a16:creationId xmlns:a16="http://schemas.microsoft.com/office/drawing/2014/main" id="{E75E6826-D797-C428-4164-8F4B3EC630B5}"/>
                  </a:ext>
                </a:extLst>
              </p:cNvPr>
              <p:cNvSpPr/>
              <p:nvPr/>
            </p:nvSpPr>
            <p:spPr>
              <a:xfrm>
                <a:off x="5632633" y="233969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76" name="任意多边形: 形状 3275">
                <a:extLst>
                  <a:ext uri="{FF2B5EF4-FFF2-40B4-BE49-F238E27FC236}">
                    <a16:creationId xmlns:a16="http://schemas.microsoft.com/office/drawing/2014/main" id="{77F5837D-1B1C-193E-7763-524673A9613A}"/>
                  </a:ext>
                </a:extLst>
              </p:cNvPr>
              <p:cNvSpPr/>
              <p:nvPr/>
            </p:nvSpPr>
            <p:spPr>
              <a:xfrm>
                <a:off x="5632633" y="2430084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77" name="任意多边形: 形状 3276">
                <a:extLst>
                  <a:ext uri="{FF2B5EF4-FFF2-40B4-BE49-F238E27FC236}">
                    <a16:creationId xmlns:a16="http://schemas.microsoft.com/office/drawing/2014/main" id="{CE416957-BB56-31B1-26F4-85285EB7D120}"/>
                  </a:ext>
                </a:extLst>
              </p:cNvPr>
              <p:cNvSpPr/>
              <p:nvPr/>
            </p:nvSpPr>
            <p:spPr>
              <a:xfrm>
                <a:off x="5632633" y="2520494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78" name="任意多边形: 形状 3277">
                <a:extLst>
                  <a:ext uri="{FF2B5EF4-FFF2-40B4-BE49-F238E27FC236}">
                    <a16:creationId xmlns:a16="http://schemas.microsoft.com/office/drawing/2014/main" id="{D71D0C9B-E3A6-B13F-DA0D-1500705FDE12}"/>
                  </a:ext>
                </a:extLst>
              </p:cNvPr>
              <p:cNvSpPr/>
              <p:nvPr/>
            </p:nvSpPr>
            <p:spPr>
              <a:xfrm>
                <a:off x="5632633" y="261088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79" name="任意多边形: 形状 3278">
                <a:extLst>
                  <a:ext uri="{FF2B5EF4-FFF2-40B4-BE49-F238E27FC236}">
                    <a16:creationId xmlns:a16="http://schemas.microsoft.com/office/drawing/2014/main" id="{6A006BCD-E123-88F8-64CB-E91CDA89EFFC}"/>
                  </a:ext>
                </a:extLst>
              </p:cNvPr>
              <p:cNvSpPr/>
              <p:nvPr/>
            </p:nvSpPr>
            <p:spPr>
              <a:xfrm>
                <a:off x="5632633" y="2701298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80" name="任意多边形: 形状 3279">
                <a:extLst>
                  <a:ext uri="{FF2B5EF4-FFF2-40B4-BE49-F238E27FC236}">
                    <a16:creationId xmlns:a16="http://schemas.microsoft.com/office/drawing/2014/main" id="{D3CB4D38-6673-94BB-587B-A6DE23744411}"/>
                  </a:ext>
                </a:extLst>
              </p:cNvPr>
              <p:cNvSpPr/>
              <p:nvPr/>
            </p:nvSpPr>
            <p:spPr>
              <a:xfrm>
                <a:off x="5632633" y="2791708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81" name="任意多边形: 形状 3280">
                <a:extLst>
                  <a:ext uri="{FF2B5EF4-FFF2-40B4-BE49-F238E27FC236}">
                    <a16:creationId xmlns:a16="http://schemas.microsoft.com/office/drawing/2014/main" id="{5FFD72D4-A38F-F592-C23E-C75DDC6DBA8B}"/>
                  </a:ext>
                </a:extLst>
              </p:cNvPr>
              <p:cNvSpPr/>
              <p:nvPr/>
            </p:nvSpPr>
            <p:spPr>
              <a:xfrm>
                <a:off x="5632633" y="2972512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82" name="任意多边形: 形状 3281">
                <a:extLst>
                  <a:ext uri="{FF2B5EF4-FFF2-40B4-BE49-F238E27FC236}">
                    <a16:creationId xmlns:a16="http://schemas.microsoft.com/office/drawing/2014/main" id="{6D4789EF-E1F5-22CD-AA06-44BAEC4BB607}"/>
                  </a:ext>
                </a:extLst>
              </p:cNvPr>
              <p:cNvSpPr/>
              <p:nvPr/>
            </p:nvSpPr>
            <p:spPr>
              <a:xfrm>
                <a:off x="5632633" y="3062905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83" name="任意多边形: 形状 3282">
                <a:extLst>
                  <a:ext uri="{FF2B5EF4-FFF2-40B4-BE49-F238E27FC236}">
                    <a16:creationId xmlns:a16="http://schemas.microsoft.com/office/drawing/2014/main" id="{0905A026-D072-72B4-C10C-71E575352874}"/>
                  </a:ext>
                </a:extLst>
              </p:cNvPr>
              <p:cNvSpPr/>
              <p:nvPr/>
            </p:nvSpPr>
            <p:spPr>
              <a:xfrm>
                <a:off x="5632633" y="3153315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84" name="任意多边形: 形状 3283">
                <a:extLst>
                  <a:ext uri="{FF2B5EF4-FFF2-40B4-BE49-F238E27FC236}">
                    <a16:creationId xmlns:a16="http://schemas.microsoft.com/office/drawing/2014/main" id="{37946606-0630-DD2D-47FB-BF73FD779011}"/>
                  </a:ext>
                </a:extLst>
              </p:cNvPr>
              <p:cNvSpPr/>
              <p:nvPr/>
            </p:nvSpPr>
            <p:spPr>
              <a:xfrm>
                <a:off x="5632633" y="5232566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85" name="任意多边形: 形状 3284">
                <a:extLst>
                  <a:ext uri="{FF2B5EF4-FFF2-40B4-BE49-F238E27FC236}">
                    <a16:creationId xmlns:a16="http://schemas.microsoft.com/office/drawing/2014/main" id="{4826F9A4-94D7-0AB1-FBF3-A3C1589BC5CE}"/>
                  </a:ext>
                </a:extLst>
              </p:cNvPr>
              <p:cNvSpPr/>
              <p:nvPr/>
            </p:nvSpPr>
            <p:spPr>
              <a:xfrm>
                <a:off x="5632633" y="532297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86" name="任意多边形: 形状 3285">
                <a:extLst>
                  <a:ext uri="{FF2B5EF4-FFF2-40B4-BE49-F238E27FC236}">
                    <a16:creationId xmlns:a16="http://schemas.microsoft.com/office/drawing/2014/main" id="{63D9D8BA-A164-5C8D-1C97-427A4FD16233}"/>
                  </a:ext>
                </a:extLst>
              </p:cNvPr>
              <p:cNvSpPr/>
              <p:nvPr/>
            </p:nvSpPr>
            <p:spPr>
              <a:xfrm>
                <a:off x="5632633" y="541337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87" name="任意多边形: 形状 3286">
                <a:extLst>
                  <a:ext uri="{FF2B5EF4-FFF2-40B4-BE49-F238E27FC236}">
                    <a16:creationId xmlns:a16="http://schemas.microsoft.com/office/drawing/2014/main" id="{33D4A30D-B4AB-6F46-949F-60D0A1150140}"/>
                  </a:ext>
                </a:extLst>
              </p:cNvPr>
              <p:cNvSpPr/>
              <p:nvPr/>
            </p:nvSpPr>
            <p:spPr>
              <a:xfrm>
                <a:off x="5723044" y="206847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88" name="任意多边形: 形状 3287">
                <a:extLst>
                  <a:ext uri="{FF2B5EF4-FFF2-40B4-BE49-F238E27FC236}">
                    <a16:creationId xmlns:a16="http://schemas.microsoft.com/office/drawing/2014/main" id="{61854E64-5A31-89D3-6933-DD87EC5C0172}"/>
                  </a:ext>
                </a:extLst>
              </p:cNvPr>
              <p:cNvSpPr/>
              <p:nvPr/>
            </p:nvSpPr>
            <p:spPr>
              <a:xfrm>
                <a:off x="5723044" y="215888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89" name="任意多边形: 形状 3288">
                <a:extLst>
                  <a:ext uri="{FF2B5EF4-FFF2-40B4-BE49-F238E27FC236}">
                    <a16:creationId xmlns:a16="http://schemas.microsoft.com/office/drawing/2014/main" id="{FB982AB9-BAC2-1E0F-3D57-D715A2DFF28A}"/>
                  </a:ext>
                </a:extLst>
              </p:cNvPr>
              <p:cNvSpPr/>
              <p:nvPr/>
            </p:nvSpPr>
            <p:spPr>
              <a:xfrm>
                <a:off x="5723044" y="224928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90" name="任意多边形: 形状 3289">
                <a:extLst>
                  <a:ext uri="{FF2B5EF4-FFF2-40B4-BE49-F238E27FC236}">
                    <a16:creationId xmlns:a16="http://schemas.microsoft.com/office/drawing/2014/main" id="{2DAB1E0C-9A17-0E2A-76CC-ED66960ABD2B}"/>
                  </a:ext>
                </a:extLst>
              </p:cNvPr>
              <p:cNvSpPr/>
              <p:nvPr/>
            </p:nvSpPr>
            <p:spPr>
              <a:xfrm>
                <a:off x="5723044" y="233969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91" name="任意多边形: 形状 3290">
                <a:extLst>
                  <a:ext uri="{FF2B5EF4-FFF2-40B4-BE49-F238E27FC236}">
                    <a16:creationId xmlns:a16="http://schemas.microsoft.com/office/drawing/2014/main" id="{15F8348F-9DDC-79CF-EF69-9A8C935A967D}"/>
                  </a:ext>
                </a:extLst>
              </p:cNvPr>
              <p:cNvSpPr/>
              <p:nvPr/>
            </p:nvSpPr>
            <p:spPr>
              <a:xfrm>
                <a:off x="5723044" y="243008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92" name="任意多边形: 形状 3291">
                <a:extLst>
                  <a:ext uri="{FF2B5EF4-FFF2-40B4-BE49-F238E27FC236}">
                    <a16:creationId xmlns:a16="http://schemas.microsoft.com/office/drawing/2014/main" id="{7DDA7A10-021E-7522-FC78-EDE73FD15E42}"/>
                  </a:ext>
                </a:extLst>
              </p:cNvPr>
              <p:cNvSpPr/>
              <p:nvPr/>
            </p:nvSpPr>
            <p:spPr>
              <a:xfrm>
                <a:off x="5723044" y="252049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93" name="任意多边形: 形状 3292">
                <a:extLst>
                  <a:ext uri="{FF2B5EF4-FFF2-40B4-BE49-F238E27FC236}">
                    <a16:creationId xmlns:a16="http://schemas.microsoft.com/office/drawing/2014/main" id="{0822BE46-6451-B084-8999-D2CCD579528C}"/>
                  </a:ext>
                </a:extLst>
              </p:cNvPr>
              <p:cNvSpPr/>
              <p:nvPr/>
            </p:nvSpPr>
            <p:spPr>
              <a:xfrm>
                <a:off x="5723044" y="261088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94" name="任意多边形: 形状 3293">
                <a:extLst>
                  <a:ext uri="{FF2B5EF4-FFF2-40B4-BE49-F238E27FC236}">
                    <a16:creationId xmlns:a16="http://schemas.microsoft.com/office/drawing/2014/main" id="{BA633159-1A1B-20BF-5BAF-1AB51E097D45}"/>
                  </a:ext>
                </a:extLst>
              </p:cNvPr>
              <p:cNvSpPr/>
              <p:nvPr/>
            </p:nvSpPr>
            <p:spPr>
              <a:xfrm>
                <a:off x="5723044" y="270129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95" name="任意多边形: 形状 3294">
                <a:extLst>
                  <a:ext uri="{FF2B5EF4-FFF2-40B4-BE49-F238E27FC236}">
                    <a16:creationId xmlns:a16="http://schemas.microsoft.com/office/drawing/2014/main" id="{02498B0C-FFC0-17DA-9CA5-F8B2C6BAB54B}"/>
                  </a:ext>
                </a:extLst>
              </p:cNvPr>
              <p:cNvSpPr/>
              <p:nvPr/>
            </p:nvSpPr>
            <p:spPr>
              <a:xfrm>
                <a:off x="5723044" y="279170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96" name="任意多边形: 形状 3295">
                <a:extLst>
                  <a:ext uri="{FF2B5EF4-FFF2-40B4-BE49-F238E27FC236}">
                    <a16:creationId xmlns:a16="http://schemas.microsoft.com/office/drawing/2014/main" id="{EEFA4F8B-7BEE-7477-CBAD-61D206C53935}"/>
                  </a:ext>
                </a:extLst>
              </p:cNvPr>
              <p:cNvSpPr/>
              <p:nvPr/>
            </p:nvSpPr>
            <p:spPr>
              <a:xfrm>
                <a:off x="5723044" y="288210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97" name="任意多边形: 形状 3296">
                <a:extLst>
                  <a:ext uri="{FF2B5EF4-FFF2-40B4-BE49-F238E27FC236}">
                    <a16:creationId xmlns:a16="http://schemas.microsoft.com/office/drawing/2014/main" id="{DE16B830-B4EA-BFC6-FD09-7372400649F9}"/>
                  </a:ext>
                </a:extLst>
              </p:cNvPr>
              <p:cNvSpPr/>
              <p:nvPr/>
            </p:nvSpPr>
            <p:spPr>
              <a:xfrm>
                <a:off x="5723044" y="2972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98" name="任意多边形: 形状 3297">
                <a:extLst>
                  <a:ext uri="{FF2B5EF4-FFF2-40B4-BE49-F238E27FC236}">
                    <a16:creationId xmlns:a16="http://schemas.microsoft.com/office/drawing/2014/main" id="{C2FC91F6-4555-AEF0-932B-BAE258267E69}"/>
                  </a:ext>
                </a:extLst>
              </p:cNvPr>
              <p:cNvSpPr/>
              <p:nvPr/>
            </p:nvSpPr>
            <p:spPr>
              <a:xfrm>
                <a:off x="5723044" y="306290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299" name="任意多边形: 形状 3298">
                <a:extLst>
                  <a:ext uri="{FF2B5EF4-FFF2-40B4-BE49-F238E27FC236}">
                    <a16:creationId xmlns:a16="http://schemas.microsoft.com/office/drawing/2014/main" id="{CE5347F6-882C-E1B5-33BB-8D5922D38EA2}"/>
                  </a:ext>
                </a:extLst>
              </p:cNvPr>
              <p:cNvSpPr/>
              <p:nvPr/>
            </p:nvSpPr>
            <p:spPr>
              <a:xfrm>
                <a:off x="5813454" y="224928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00" name="任意多边形: 形状 3299">
                <a:extLst>
                  <a:ext uri="{FF2B5EF4-FFF2-40B4-BE49-F238E27FC236}">
                    <a16:creationId xmlns:a16="http://schemas.microsoft.com/office/drawing/2014/main" id="{A6CA9DBC-A09A-5EE6-5B16-F0436372B2DD}"/>
                  </a:ext>
                </a:extLst>
              </p:cNvPr>
              <p:cNvSpPr/>
              <p:nvPr/>
            </p:nvSpPr>
            <p:spPr>
              <a:xfrm>
                <a:off x="5813454" y="233969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01" name="任意多边形: 形状 3300">
                <a:extLst>
                  <a:ext uri="{FF2B5EF4-FFF2-40B4-BE49-F238E27FC236}">
                    <a16:creationId xmlns:a16="http://schemas.microsoft.com/office/drawing/2014/main" id="{18710748-E870-2111-0AB8-DC7E6DCF402D}"/>
                  </a:ext>
                </a:extLst>
              </p:cNvPr>
              <p:cNvSpPr/>
              <p:nvPr/>
            </p:nvSpPr>
            <p:spPr>
              <a:xfrm>
                <a:off x="5813454" y="243008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02" name="任意多边形: 形状 3301">
                <a:extLst>
                  <a:ext uri="{FF2B5EF4-FFF2-40B4-BE49-F238E27FC236}">
                    <a16:creationId xmlns:a16="http://schemas.microsoft.com/office/drawing/2014/main" id="{4E5BB8A5-9673-74E3-EC9E-E5F6F55E2509}"/>
                  </a:ext>
                </a:extLst>
              </p:cNvPr>
              <p:cNvSpPr/>
              <p:nvPr/>
            </p:nvSpPr>
            <p:spPr>
              <a:xfrm>
                <a:off x="5813454" y="252049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03" name="任意多边形: 形状 3302">
                <a:extLst>
                  <a:ext uri="{FF2B5EF4-FFF2-40B4-BE49-F238E27FC236}">
                    <a16:creationId xmlns:a16="http://schemas.microsoft.com/office/drawing/2014/main" id="{7448843F-479A-DD0E-7932-132273402A82}"/>
                  </a:ext>
                </a:extLst>
              </p:cNvPr>
              <p:cNvSpPr/>
              <p:nvPr/>
            </p:nvSpPr>
            <p:spPr>
              <a:xfrm>
                <a:off x="5813454" y="261088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04" name="任意多边形: 形状 3303">
                <a:extLst>
                  <a:ext uri="{FF2B5EF4-FFF2-40B4-BE49-F238E27FC236}">
                    <a16:creationId xmlns:a16="http://schemas.microsoft.com/office/drawing/2014/main" id="{22FD7C8B-961A-ADEA-3113-DEC0FCFF8ADF}"/>
                  </a:ext>
                </a:extLst>
              </p:cNvPr>
              <p:cNvSpPr/>
              <p:nvPr/>
            </p:nvSpPr>
            <p:spPr>
              <a:xfrm>
                <a:off x="5813454" y="270129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05" name="任意多边形: 形状 3304">
                <a:extLst>
                  <a:ext uri="{FF2B5EF4-FFF2-40B4-BE49-F238E27FC236}">
                    <a16:creationId xmlns:a16="http://schemas.microsoft.com/office/drawing/2014/main" id="{1546DE9F-E0CF-8FAD-D605-2E0DA70E5763}"/>
                  </a:ext>
                </a:extLst>
              </p:cNvPr>
              <p:cNvSpPr/>
              <p:nvPr/>
            </p:nvSpPr>
            <p:spPr>
              <a:xfrm>
                <a:off x="5813454" y="279170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06" name="任意多边形: 形状 3305">
                <a:extLst>
                  <a:ext uri="{FF2B5EF4-FFF2-40B4-BE49-F238E27FC236}">
                    <a16:creationId xmlns:a16="http://schemas.microsoft.com/office/drawing/2014/main" id="{1B805590-CABD-C607-962C-82F8580C8F2E}"/>
                  </a:ext>
                </a:extLst>
              </p:cNvPr>
              <p:cNvSpPr/>
              <p:nvPr/>
            </p:nvSpPr>
            <p:spPr>
              <a:xfrm>
                <a:off x="5813454" y="288210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07" name="任意多边形: 形状 3306">
                <a:extLst>
                  <a:ext uri="{FF2B5EF4-FFF2-40B4-BE49-F238E27FC236}">
                    <a16:creationId xmlns:a16="http://schemas.microsoft.com/office/drawing/2014/main" id="{276E9039-2215-86ED-6888-1FC8573B32E7}"/>
                  </a:ext>
                </a:extLst>
              </p:cNvPr>
              <p:cNvSpPr/>
              <p:nvPr/>
            </p:nvSpPr>
            <p:spPr>
              <a:xfrm>
                <a:off x="5813454" y="2972512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08" name="任意多边形: 形状 3307">
                <a:extLst>
                  <a:ext uri="{FF2B5EF4-FFF2-40B4-BE49-F238E27FC236}">
                    <a16:creationId xmlns:a16="http://schemas.microsoft.com/office/drawing/2014/main" id="{88185CEA-C91C-BB75-8049-BFECA2DEE2E0}"/>
                  </a:ext>
                </a:extLst>
              </p:cNvPr>
              <p:cNvSpPr/>
              <p:nvPr/>
            </p:nvSpPr>
            <p:spPr>
              <a:xfrm>
                <a:off x="5813454" y="306290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09" name="任意多边形: 形状 3308">
                <a:extLst>
                  <a:ext uri="{FF2B5EF4-FFF2-40B4-BE49-F238E27FC236}">
                    <a16:creationId xmlns:a16="http://schemas.microsoft.com/office/drawing/2014/main" id="{BBF0E90C-AA3A-66E0-5797-420FD7BD1905}"/>
                  </a:ext>
                </a:extLst>
              </p:cNvPr>
              <p:cNvSpPr/>
              <p:nvPr/>
            </p:nvSpPr>
            <p:spPr>
              <a:xfrm>
                <a:off x="5903847" y="224928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10" name="任意多边形: 形状 3309">
                <a:extLst>
                  <a:ext uri="{FF2B5EF4-FFF2-40B4-BE49-F238E27FC236}">
                    <a16:creationId xmlns:a16="http://schemas.microsoft.com/office/drawing/2014/main" id="{9A9381E0-7E91-3569-7DA2-83CCE60C35D7}"/>
                  </a:ext>
                </a:extLst>
              </p:cNvPr>
              <p:cNvSpPr/>
              <p:nvPr/>
            </p:nvSpPr>
            <p:spPr>
              <a:xfrm>
                <a:off x="5903847" y="233969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11" name="任意多边形: 形状 3310">
                <a:extLst>
                  <a:ext uri="{FF2B5EF4-FFF2-40B4-BE49-F238E27FC236}">
                    <a16:creationId xmlns:a16="http://schemas.microsoft.com/office/drawing/2014/main" id="{27ADAE17-A13A-115D-079C-A9545E3936EC}"/>
                  </a:ext>
                </a:extLst>
              </p:cNvPr>
              <p:cNvSpPr/>
              <p:nvPr/>
            </p:nvSpPr>
            <p:spPr>
              <a:xfrm>
                <a:off x="5903847" y="2430084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12" name="任意多边形: 形状 3311">
                <a:extLst>
                  <a:ext uri="{FF2B5EF4-FFF2-40B4-BE49-F238E27FC236}">
                    <a16:creationId xmlns:a16="http://schemas.microsoft.com/office/drawing/2014/main" id="{FC99E04E-D1EB-E402-2539-1FC67AC49764}"/>
                  </a:ext>
                </a:extLst>
              </p:cNvPr>
              <p:cNvSpPr/>
              <p:nvPr/>
            </p:nvSpPr>
            <p:spPr>
              <a:xfrm>
                <a:off x="5903847" y="2520494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13" name="任意多边形: 形状 3312">
                <a:extLst>
                  <a:ext uri="{FF2B5EF4-FFF2-40B4-BE49-F238E27FC236}">
                    <a16:creationId xmlns:a16="http://schemas.microsoft.com/office/drawing/2014/main" id="{25E32230-F861-1DBF-7946-9F2D2C4EB4A0}"/>
                  </a:ext>
                </a:extLst>
              </p:cNvPr>
              <p:cNvSpPr/>
              <p:nvPr/>
            </p:nvSpPr>
            <p:spPr>
              <a:xfrm>
                <a:off x="5903847" y="261088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14" name="任意多边形: 形状 3313">
                <a:extLst>
                  <a:ext uri="{FF2B5EF4-FFF2-40B4-BE49-F238E27FC236}">
                    <a16:creationId xmlns:a16="http://schemas.microsoft.com/office/drawing/2014/main" id="{88E06B84-4584-13E5-D410-3E959AC7903D}"/>
                  </a:ext>
                </a:extLst>
              </p:cNvPr>
              <p:cNvSpPr/>
              <p:nvPr/>
            </p:nvSpPr>
            <p:spPr>
              <a:xfrm>
                <a:off x="5903847" y="2701298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15" name="任意多边形: 形状 3314">
                <a:extLst>
                  <a:ext uri="{FF2B5EF4-FFF2-40B4-BE49-F238E27FC236}">
                    <a16:creationId xmlns:a16="http://schemas.microsoft.com/office/drawing/2014/main" id="{F8665E3B-4B3E-F2F8-4E49-6942504D5629}"/>
                  </a:ext>
                </a:extLst>
              </p:cNvPr>
              <p:cNvSpPr/>
              <p:nvPr/>
            </p:nvSpPr>
            <p:spPr>
              <a:xfrm>
                <a:off x="5903847" y="2791708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7"/>
                      <a:pt x="30498" y="60997"/>
                    </a:cubicBezTo>
                    <a:cubicBezTo>
                      <a:pt x="13655" y="60997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16" name="任意多边形: 形状 3315">
                <a:extLst>
                  <a:ext uri="{FF2B5EF4-FFF2-40B4-BE49-F238E27FC236}">
                    <a16:creationId xmlns:a16="http://schemas.microsoft.com/office/drawing/2014/main" id="{27DBAA2F-BC32-72A1-4F77-254E92200319}"/>
                  </a:ext>
                </a:extLst>
              </p:cNvPr>
              <p:cNvSpPr/>
              <p:nvPr/>
            </p:nvSpPr>
            <p:spPr>
              <a:xfrm>
                <a:off x="5903847" y="2882101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17" name="任意多边形: 形状 3316">
                <a:extLst>
                  <a:ext uri="{FF2B5EF4-FFF2-40B4-BE49-F238E27FC236}">
                    <a16:creationId xmlns:a16="http://schemas.microsoft.com/office/drawing/2014/main" id="{4D50F299-E042-6421-A21F-5C3629F6FF07}"/>
                  </a:ext>
                </a:extLst>
              </p:cNvPr>
              <p:cNvSpPr/>
              <p:nvPr/>
            </p:nvSpPr>
            <p:spPr>
              <a:xfrm>
                <a:off x="5994258" y="215888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18" name="任意多边形: 形状 3317">
                <a:extLst>
                  <a:ext uri="{FF2B5EF4-FFF2-40B4-BE49-F238E27FC236}">
                    <a16:creationId xmlns:a16="http://schemas.microsoft.com/office/drawing/2014/main" id="{73BFD8B8-79F8-5EFD-E06C-BAE8F6107F6E}"/>
                  </a:ext>
                </a:extLst>
              </p:cNvPr>
              <p:cNvSpPr/>
              <p:nvPr/>
            </p:nvSpPr>
            <p:spPr>
              <a:xfrm>
                <a:off x="5994258" y="224928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19" name="任意多边形: 形状 3318">
                <a:extLst>
                  <a:ext uri="{FF2B5EF4-FFF2-40B4-BE49-F238E27FC236}">
                    <a16:creationId xmlns:a16="http://schemas.microsoft.com/office/drawing/2014/main" id="{DA17252B-6A71-050D-4C39-E2B9EF4F2F1A}"/>
                  </a:ext>
                </a:extLst>
              </p:cNvPr>
              <p:cNvSpPr/>
              <p:nvPr/>
            </p:nvSpPr>
            <p:spPr>
              <a:xfrm>
                <a:off x="5994258" y="233969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20" name="任意多边形: 形状 3319">
                <a:extLst>
                  <a:ext uri="{FF2B5EF4-FFF2-40B4-BE49-F238E27FC236}">
                    <a16:creationId xmlns:a16="http://schemas.microsoft.com/office/drawing/2014/main" id="{658D8AB8-CDF9-6FD7-BAD8-AF6AF110C4EA}"/>
                  </a:ext>
                </a:extLst>
              </p:cNvPr>
              <p:cNvSpPr/>
              <p:nvPr/>
            </p:nvSpPr>
            <p:spPr>
              <a:xfrm>
                <a:off x="5994258" y="243008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21" name="任意多边形: 形状 3320">
                <a:extLst>
                  <a:ext uri="{FF2B5EF4-FFF2-40B4-BE49-F238E27FC236}">
                    <a16:creationId xmlns:a16="http://schemas.microsoft.com/office/drawing/2014/main" id="{ABAADC69-C6AF-D212-EA65-1843F604A275}"/>
                  </a:ext>
                </a:extLst>
              </p:cNvPr>
              <p:cNvSpPr/>
              <p:nvPr/>
            </p:nvSpPr>
            <p:spPr>
              <a:xfrm>
                <a:off x="5994258" y="252049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22" name="任意多边形: 形状 3321">
                <a:extLst>
                  <a:ext uri="{FF2B5EF4-FFF2-40B4-BE49-F238E27FC236}">
                    <a16:creationId xmlns:a16="http://schemas.microsoft.com/office/drawing/2014/main" id="{A30454D2-AED9-FC07-C54F-484F88A91869}"/>
                  </a:ext>
                </a:extLst>
              </p:cNvPr>
              <p:cNvSpPr/>
              <p:nvPr/>
            </p:nvSpPr>
            <p:spPr>
              <a:xfrm>
                <a:off x="5994258" y="270129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23" name="任意多边形: 形状 3322">
                <a:extLst>
                  <a:ext uri="{FF2B5EF4-FFF2-40B4-BE49-F238E27FC236}">
                    <a16:creationId xmlns:a16="http://schemas.microsoft.com/office/drawing/2014/main" id="{72AB7593-DC8B-49CF-6BAE-AE8573B3EB49}"/>
                  </a:ext>
                </a:extLst>
              </p:cNvPr>
              <p:cNvSpPr/>
              <p:nvPr/>
            </p:nvSpPr>
            <p:spPr>
              <a:xfrm>
                <a:off x="5994258" y="2791708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24" name="任意多边形: 形状 3323">
                <a:extLst>
                  <a:ext uri="{FF2B5EF4-FFF2-40B4-BE49-F238E27FC236}">
                    <a16:creationId xmlns:a16="http://schemas.microsoft.com/office/drawing/2014/main" id="{B9EAD81B-1407-0352-4E21-5421C318D876}"/>
                  </a:ext>
                </a:extLst>
              </p:cNvPr>
              <p:cNvSpPr/>
              <p:nvPr/>
            </p:nvSpPr>
            <p:spPr>
              <a:xfrm>
                <a:off x="6084651" y="2068476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25" name="任意多边形: 形状 3324">
                <a:extLst>
                  <a:ext uri="{FF2B5EF4-FFF2-40B4-BE49-F238E27FC236}">
                    <a16:creationId xmlns:a16="http://schemas.microsoft.com/office/drawing/2014/main" id="{156FC506-B378-0C97-6BD8-EA232C8F980D}"/>
                  </a:ext>
                </a:extLst>
              </p:cNvPr>
              <p:cNvSpPr/>
              <p:nvPr/>
            </p:nvSpPr>
            <p:spPr>
              <a:xfrm>
                <a:off x="6084651" y="2158887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26" name="任意多边形: 形状 3325">
                <a:extLst>
                  <a:ext uri="{FF2B5EF4-FFF2-40B4-BE49-F238E27FC236}">
                    <a16:creationId xmlns:a16="http://schemas.microsoft.com/office/drawing/2014/main" id="{81A5299E-8BBC-24AC-F008-243656873EA5}"/>
                  </a:ext>
                </a:extLst>
              </p:cNvPr>
              <p:cNvSpPr/>
              <p:nvPr/>
            </p:nvSpPr>
            <p:spPr>
              <a:xfrm>
                <a:off x="6084651" y="224928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27" name="任意多边形: 形状 3326">
                <a:extLst>
                  <a:ext uri="{FF2B5EF4-FFF2-40B4-BE49-F238E27FC236}">
                    <a16:creationId xmlns:a16="http://schemas.microsoft.com/office/drawing/2014/main" id="{A90893E8-7969-22C4-3820-CB953CD72066}"/>
                  </a:ext>
                </a:extLst>
              </p:cNvPr>
              <p:cNvSpPr/>
              <p:nvPr/>
            </p:nvSpPr>
            <p:spPr>
              <a:xfrm>
                <a:off x="6084651" y="233969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28" name="任意多边形: 形状 3327">
                <a:extLst>
                  <a:ext uri="{FF2B5EF4-FFF2-40B4-BE49-F238E27FC236}">
                    <a16:creationId xmlns:a16="http://schemas.microsoft.com/office/drawing/2014/main" id="{BFE28F24-471E-58EA-D32F-8DB7F7DF7EB7}"/>
                  </a:ext>
                </a:extLst>
              </p:cNvPr>
              <p:cNvSpPr/>
              <p:nvPr/>
            </p:nvSpPr>
            <p:spPr>
              <a:xfrm>
                <a:off x="6084651" y="2430084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29" name="任意多边形: 形状 3328">
                <a:extLst>
                  <a:ext uri="{FF2B5EF4-FFF2-40B4-BE49-F238E27FC236}">
                    <a16:creationId xmlns:a16="http://schemas.microsoft.com/office/drawing/2014/main" id="{A2EB8706-C251-9CBF-7A20-60704E5EA617}"/>
                  </a:ext>
                </a:extLst>
              </p:cNvPr>
              <p:cNvSpPr/>
              <p:nvPr/>
            </p:nvSpPr>
            <p:spPr>
              <a:xfrm>
                <a:off x="6084651" y="2520494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30" name="任意多边形: 形状 3329">
                <a:extLst>
                  <a:ext uri="{FF2B5EF4-FFF2-40B4-BE49-F238E27FC236}">
                    <a16:creationId xmlns:a16="http://schemas.microsoft.com/office/drawing/2014/main" id="{39DDB92E-37BD-9CA0-2A70-6664E3AB912E}"/>
                  </a:ext>
                </a:extLst>
              </p:cNvPr>
              <p:cNvSpPr/>
              <p:nvPr/>
            </p:nvSpPr>
            <p:spPr>
              <a:xfrm>
                <a:off x="4819025" y="1978083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31" name="任意多边形: 形状 3330">
                <a:extLst>
                  <a:ext uri="{FF2B5EF4-FFF2-40B4-BE49-F238E27FC236}">
                    <a16:creationId xmlns:a16="http://schemas.microsoft.com/office/drawing/2014/main" id="{29380EAF-FD20-A892-2D46-7B40D7084917}"/>
                  </a:ext>
                </a:extLst>
              </p:cNvPr>
              <p:cNvSpPr/>
              <p:nvPr/>
            </p:nvSpPr>
            <p:spPr>
              <a:xfrm>
                <a:off x="4909419" y="197808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32" name="任意多边形: 形状 3331">
                <a:extLst>
                  <a:ext uri="{FF2B5EF4-FFF2-40B4-BE49-F238E27FC236}">
                    <a16:creationId xmlns:a16="http://schemas.microsoft.com/office/drawing/2014/main" id="{820F6A67-0B36-6A74-D1BF-B80B56BE2B8C}"/>
                  </a:ext>
                </a:extLst>
              </p:cNvPr>
              <p:cNvSpPr/>
              <p:nvPr/>
            </p:nvSpPr>
            <p:spPr>
              <a:xfrm>
                <a:off x="4999829" y="1978083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33" name="任意多边形: 形状 3332">
                <a:extLst>
                  <a:ext uri="{FF2B5EF4-FFF2-40B4-BE49-F238E27FC236}">
                    <a16:creationId xmlns:a16="http://schemas.microsoft.com/office/drawing/2014/main" id="{C3AEB83E-26C4-324C-083A-0AD32BBCB175}"/>
                  </a:ext>
                </a:extLst>
              </p:cNvPr>
              <p:cNvSpPr/>
              <p:nvPr/>
            </p:nvSpPr>
            <p:spPr>
              <a:xfrm>
                <a:off x="5090222" y="197808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34" name="任意多边形: 形状 3333">
                <a:extLst>
                  <a:ext uri="{FF2B5EF4-FFF2-40B4-BE49-F238E27FC236}">
                    <a16:creationId xmlns:a16="http://schemas.microsoft.com/office/drawing/2014/main" id="{B6E1BE2E-B45C-150E-4A89-D844F376263F}"/>
                  </a:ext>
                </a:extLst>
              </p:cNvPr>
              <p:cNvSpPr/>
              <p:nvPr/>
            </p:nvSpPr>
            <p:spPr>
              <a:xfrm>
                <a:off x="5180633" y="197808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35" name="任意多边形: 形状 3334">
                <a:extLst>
                  <a:ext uri="{FF2B5EF4-FFF2-40B4-BE49-F238E27FC236}">
                    <a16:creationId xmlns:a16="http://schemas.microsoft.com/office/drawing/2014/main" id="{1922D839-B53D-7641-5DD5-87B1603D9ABD}"/>
                  </a:ext>
                </a:extLst>
              </p:cNvPr>
              <p:cNvSpPr/>
              <p:nvPr/>
            </p:nvSpPr>
            <p:spPr>
              <a:xfrm>
                <a:off x="5271026" y="1978083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36" name="任意多边形: 形状 3335">
                <a:extLst>
                  <a:ext uri="{FF2B5EF4-FFF2-40B4-BE49-F238E27FC236}">
                    <a16:creationId xmlns:a16="http://schemas.microsoft.com/office/drawing/2014/main" id="{D8A00B0F-9707-BEDE-6E61-E1762D668F35}"/>
                  </a:ext>
                </a:extLst>
              </p:cNvPr>
              <p:cNvSpPr/>
              <p:nvPr/>
            </p:nvSpPr>
            <p:spPr>
              <a:xfrm>
                <a:off x="5361436" y="197808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37" name="任意多边形: 形状 3336">
                <a:extLst>
                  <a:ext uri="{FF2B5EF4-FFF2-40B4-BE49-F238E27FC236}">
                    <a16:creationId xmlns:a16="http://schemas.microsoft.com/office/drawing/2014/main" id="{ED29B5E1-3D9B-2523-8BDD-91AC5A2BC918}"/>
                  </a:ext>
                </a:extLst>
              </p:cNvPr>
              <p:cNvSpPr/>
              <p:nvPr/>
            </p:nvSpPr>
            <p:spPr>
              <a:xfrm>
                <a:off x="5451830" y="1978083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38" name="任意多边形: 形状 3337">
                <a:extLst>
                  <a:ext uri="{FF2B5EF4-FFF2-40B4-BE49-F238E27FC236}">
                    <a16:creationId xmlns:a16="http://schemas.microsoft.com/office/drawing/2014/main" id="{471D6D66-D737-3A2F-888E-9DC138EE8845}"/>
                  </a:ext>
                </a:extLst>
              </p:cNvPr>
              <p:cNvSpPr/>
              <p:nvPr/>
            </p:nvSpPr>
            <p:spPr>
              <a:xfrm>
                <a:off x="4819025" y="1887673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39" name="任意多边形: 形状 3338">
                <a:extLst>
                  <a:ext uri="{FF2B5EF4-FFF2-40B4-BE49-F238E27FC236}">
                    <a16:creationId xmlns:a16="http://schemas.microsoft.com/office/drawing/2014/main" id="{F5EE4480-F5CC-8200-265B-5F7A589254C7}"/>
                  </a:ext>
                </a:extLst>
              </p:cNvPr>
              <p:cNvSpPr/>
              <p:nvPr/>
            </p:nvSpPr>
            <p:spPr>
              <a:xfrm>
                <a:off x="4909419" y="188767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40" name="任意多边形: 形状 3339">
                <a:extLst>
                  <a:ext uri="{FF2B5EF4-FFF2-40B4-BE49-F238E27FC236}">
                    <a16:creationId xmlns:a16="http://schemas.microsoft.com/office/drawing/2014/main" id="{87B4321E-54F5-BADC-8F64-292E52E90589}"/>
                  </a:ext>
                </a:extLst>
              </p:cNvPr>
              <p:cNvSpPr/>
              <p:nvPr/>
            </p:nvSpPr>
            <p:spPr>
              <a:xfrm>
                <a:off x="4999829" y="1887673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41" name="任意多边形: 形状 3340">
                <a:extLst>
                  <a:ext uri="{FF2B5EF4-FFF2-40B4-BE49-F238E27FC236}">
                    <a16:creationId xmlns:a16="http://schemas.microsoft.com/office/drawing/2014/main" id="{FDF29062-DC0D-3CAB-178E-8C6E812118B1}"/>
                  </a:ext>
                </a:extLst>
              </p:cNvPr>
              <p:cNvSpPr/>
              <p:nvPr/>
            </p:nvSpPr>
            <p:spPr>
              <a:xfrm>
                <a:off x="5090222" y="188767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42" name="任意多边形: 形状 3341">
                <a:extLst>
                  <a:ext uri="{FF2B5EF4-FFF2-40B4-BE49-F238E27FC236}">
                    <a16:creationId xmlns:a16="http://schemas.microsoft.com/office/drawing/2014/main" id="{5978AEB1-0B85-F1F2-85F4-26E4D81302A9}"/>
                  </a:ext>
                </a:extLst>
              </p:cNvPr>
              <p:cNvSpPr/>
              <p:nvPr/>
            </p:nvSpPr>
            <p:spPr>
              <a:xfrm>
                <a:off x="5180633" y="188767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43" name="任意多边形: 形状 3342">
                <a:extLst>
                  <a:ext uri="{FF2B5EF4-FFF2-40B4-BE49-F238E27FC236}">
                    <a16:creationId xmlns:a16="http://schemas.microsoft.com/office/drawing/2014/main" id="{D2143D56-BA31-86F3-E55E-FF0F3767E186}"/>
                  </a:ext>
                </a:extLst>
              </p:cNvPr>
              <p:cNvSpPr/>
              <p:nvPr/>
            </p:nvSpPr>
            <p:spPr>
              <a:xfrm>
                <a:off x="5271026" y="1887673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44" name="任意多边形: 形状 3343">
                <a:extLst>
                  <a:ext uri="{FF2B5EF4-FFF2-40B4-BE49-F238E27FC236}">
                    <a16:creationId xmlns:a16="http://schemas.microsoft.com/office/drawing/2014/main" id="{D8BEFD61-F29F-4182-3BE0-EE913BB21B49}"/>
                  </a:ext>
                </a:extLst>
              </p:cNvPr>
              <p:cNvSpPr/>
              <p:nvPr/>
            </p:nvSpPr>
            <p:spPr>
              <a:xfrm>
                <a:off x="5361436" y="188767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45" name="任意多边形: 形状 3344">
                <a:extLst>
                  <a:ext uri="{FF2B5EF4-FFF2-40B4-BE49-F238E27FC236}">
                    <a16:creationId xmlns:a16="http://schemas.microsoft.com/office/drawing/2014/main" id="{9245DE6F-AA7D-CD5F-CBC9-4D20F3E4CF6A}"/>
                  </a:ext>
                </a:extLst>
              </p:cNvPr>
              <p:cNvSpPr/>
              <p:nvPr/>
            </p:nvSpPr>
            <p:spPr>
              <a:xfrm>
                <a:off x="4819025" y="179727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46" name="任意多边形: 形状 3345">
                <a:extLst>
                  <a:ext uri="{FF2B5EF4-FFF2-40B4-BE49-F238E27FC236}">
                    <a16:creationId xmlns:a16="http://schemas.microsoft.com/office/drawing/2014/main" id="{BD392C39-E6D7-02E4-793A-7841ABE1D3FE}"/>
                  </a:ext>
                </a:extLst>
              </p:cNvPr>
              <p:cNvSpPr/>
              <p:nvPr/>
            </p:nvSpPr>
            <p:spPr>
              <a:xfrm>
                <a:off x="4909419" y="179727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47" name="任意多边形: 形状 3346">
                <a:extLst>
                  <a:ext uri="{FF2B5EF4-FFF2-40B4-BE49-F238E27FC236}">
                    <a16:creationId xmlns:a16="http://schemas.microsoft.com/office/drawing/2014/main" id="{55AA76CA-C7C5-C532-A4A5-E47E4A45CDAF}"/>
                  </a:ext>
                </a:extLst>
              </p:cNvPr>
              <p:cNvSpPr/>
              <p:nvPr/>
            </p:nvSpPr>
            <p:spPr>
              <a:xfrm>
                <a:off x="4999829" y="179727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48" name="任意多边形: 形状 3347">
                <a:extLst>
                  <a:ext uri="{FF2B5EF4-FFF2-40B4-BE49-F238E27FC236}">
                    <a16:creationId xmlns:a16="http://schemas.microsoft.com/office/drawing/2014/main" id="{2C2DD864-6370-5020-E343-11289807F361}"/>
                  </a:ext>
                </a:extLst>
              </p:cNvPr>
              <p:cNvSpPr/>
              <p:nvPr/>
            </p:nvSpPr>
            <p:spPr>
              <a:xfrm>
                <a:off x="5090222" y="179727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49" name="任意多边形: 形状 3348">
                <a:extLst>
                  <a:ext uri="{FF2B5EF4-FFF2-40B4-BE49-F238E27FC236}">
                    <a16:creationId xmlns:a16="http://schemas.microsoft.com/office/drawing/2014/main" id="{2D1FE662-729A-FB39-ACF8-4227E90A7DE8}"/>
                  </a:ext>
                </a:extLst>
              </p:cNvPr>
              <p:cNvSpPr/>
              <p:nvPr/>
            </p:nvSpPr>
            <p:spPr>
              <a:xfrm>
                <a:off x="5180633" y="179727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50" name="任意多边形: 形状 3349">
                <a:extLst>
                  <a:ext uri="{FF2B5EF4-FFF2-40B4-BE49-F238E27FC236}">
                    <a16:creationId xmlns:a16="http://schemas.microsoft.com/office/drawing/2014/main" id="{E28A2983-B9F2-AB3F-3FCA-DCA033526AB2}"/>
                  </a:ext>
                </a:extLst>
              </p:cNvPr>
              <p:cNvSpPr/>
              <p:nvPr/>
            </p:nvSpPr>
            <p:spPr>
              <a:xfrm>
                <a:off x="5271026" y="179727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51" name="任意多边形: 形状 3350">
                <a:extLst>
                  <a:ext uri="{FF2B5EF4-FFF2-40B4-BE49-F238E27FC236}">
                    <a16:creationId xmlns:a16="http://schemas.microsoft.com/office/drawing/2014/main" id="{006FD96A-D71B-A302-82B6-8B681F217BA7}"/>
                  </a:ext>
                </a:extLst>
              </p:cNvPr>
              <p:cNvSpPr/>
              <p:nvPr/>
            </p:nvSpPr>
            <p:spPr>
              <a:xfrm>
                <a:off x="4909419" y="170686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52" name="任意多边形: 形状 3351">
                <a:extLst>
                  <a:ext uri="{FF2B5EF4-FFF2-40B4-BE49-F238E27FC236}">
                    <a16:creationId xmlns:a16="http://schemas.microsoft.com/office/drawing/2014/main" id="{59C59970-27B4-1F9A-17A6-621247C691E2}"/>
                  </a:ext>
                </a:extLst>
              </p:cNvPr>
              <p:cNvSpPr/>
              <p:nvPr/>
            </p:nvSpPr>
            <p:spPr>
              <a:xfrm>
                <a:off x="4999829" y="170686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53" name="任意多边形: 形状 3352">
                <a:extLst>
                  <a:ext uri="{FF2B5EF4-FFF2-40B4-BE49-F238E27FC236}">
                    <a16:creationId xmlns:a16="http://schemas.microsoft.com/office/drawing/2014/main" id="{3044BB29-0829-9403-819A-1D63D5ABDFA4}"/>
                  </a:ext>
                </a:extLst>
              </p:cNvPr>
              <p:cNvSpPr/>
              <p:nvPr/>
            </p:nvSpPr>
            <p:spPr>
              <a:xfrm>
                <a:off x="5090222" y="170686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54" name="任意多边形: 形状 3353">
                <a:extLst>
                  <a:ext uri="{FF2B5EF4-FFF2-40B4-BE49-F238E27FC236}">
                    <a16:creationId xmlns:a16="http://schemas.microsoft.com/office/drawing/2014/main" id="{2A815572-37A4-47AF-802C-FF8C1D676DF6}"/>
                  </a:ext>
                </a:extLst>
              </p:cNvPr>
              <p:cNvSpPr/>
              <p:nvPr/>
            </p:nvSpPr>
            <p:spPr>
              <a:xfrm>
                <a:off x="5180633" y="170686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</p:grpSp>
        <p:sp>
          <p:nvSpPr>
            <p:cNvPr id="3355" name="椭圆 3354">
              <a:extLst>
                <a:ext uri="{FF2B5EF4-FFF2-40B4-BE49-F238E27FC236}">
                  <a16:creationId xmlns:a16="http://schemas.microsoft.com/office/drawing/2014/main" id="{6A26A0B6-A7A6-6920-97A1-7C8F0605143C}"/>
                </a:ext>
              </a:extLst>
            </p:cNvPr>
            <p:cNvSpPr/>
            <p:nvPr/>
          </p:nvSpPr>
          <p:spPr>
            <a:xfrm>
              <a:off x="4663826" y="2409322"/>
              <a:ext cx="272787" cy="272787"/>
            </a:xfrm>
            <a:prstGeom prst="ellipse">
              <a:avLst/>
            </a:prstGeom>
            <a:solidFill>
              <a:srgbClr val="3A95E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3356" name="椭圆 3355">
              <a:extLst>
                <a:ext uri="{FF2B5EF4-FFF2-40B4-BE49-F238E27FC236}">
                  <a16:creationId xmlns:a16="http://schemas.microsoft.com/office/drawing/2014/main" id="{E2EE793B-185B-9096-C6A1-572C7DB762D5}"/>
                </a:ext>
              </a:extLst>
            </p:cNvPr>
            <p:cNvSpPr/>
            <p:nvPr/>
          </p:nvSpPr>
          <p:spPr>
            <a:xfrm>
              <a:off x="3773764" y="3189546"/>
              <a:ext cx="272787" cy="272787"/>
            </a:xfrm>
            <a:prstGeom prst="ellipse">
              <a:avLst/>
            </a:prstGeom>
            <a:solidFill>
              <a:srgbClr val="3A95E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3357" name="椭圆 3356">
              <a:extLst>
                <a:ext uri="{FF2B5EF4-FFF2-40B4-BE49-F238E27FC236}">
                  <a16:creationId xmlns:a16="http://schemas.microsoft.com/office/drawing/2014/main" id="{A43E654D-DD74-0A11-F17A-B7BB5FFD9A26}"/>
                </a:ext>
              </a:extLst>
            </p:cNvPr>
            <p:cNvSpPr/>
            <p:nvPr/>
          </p:nvSpPr>
          <p:spPr>
            <a:xfrm>
              <a:off x="3659370" y="3075152"/>
              <a:ext cx="272787" cy="272787"/>
            </a:xfrm>
            <a:prstGeom prst="ellipse">
              <a:avLst/>
            </a:prstGeom>
            <a:solidFill>
              <a:srgbClr val="3A95E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grpSp>
          <p:nvGrpSpPr>
            <p:cNvPr id="3358" name="组合 3357">
              <a:extLst>
                <a:ext uri="{FF2B5EF4-FFF2-40B4-BE49-F238E27FC236}">
                  <a16:creationId xmlns:a16="http://schemas.microsoft.com/office/drawing/2014/main" id="{1C5F194B-78C7-BA95-6D44-515499237DA7}"/>
                </a:ext>
              </a:extLst>
            </p:cNvPr>
            <p:cNvGrpSpPr/>
            <p:nvPr/>
          </p:nvGrpSpPr>
          <p:grpSpPr>
            <a:xfrm>
              <a:off x="5022022" y="5094612"/>
              <a:ext cx="709829" cy="1417313"/>
              <a:chOff x="17121712" y="5205641"/>
              <a:chExt cx="709829" cy="1417313"/>
            </a:xfrm>
            <a:solidFill>
              <a:srgbClr val="3A95EE">
                <a:alpha val="32000"/>
              </a:srgbClr>
            </a:solidFill>
            <a:effectLst/>
          </p:grpSpPr>
          <p:grpSp>
            <p:nvGrpSpPr>
              <p:cNvPr id="3359" name="组合 3358">
                <a:extLst>
                  <a:ext uri="{FF2B5EF4-FFF2-40B4-BE49-F238E27FC236}">
                    <a16:creationId xmlns:a16="http://schemas.microsoft.com/office/drawing/2014/main" id="{0621A93A-0054-112D-3FFC-FFF4B530EE7F}"/>
                  </a:ext>
                </a:extLst>
              </p:cNvPr>
              <p:cNvGrpSpPr/>
              <p:nvPr/>
            </p:nvGrpSpPr>
            <p:grpSpPr>
              <a:xfrm>
                <a:off x="17156724" y="5613533"/>
                <a:ext cx="674817" cy="1009421"/>
                <a:chOff x="5315834" y="5005578"/>
                <a:chExt cx="646427" cy="966954"/>
              </a:xfrm>
              <a:grpFill/>
            </p:grpSpPr>
            <p:grpSp>
              <p:nvGrpSpPr>
                <p:cNvPr id="3367" name="组合 3366">
                  <a:extLst>
                    <a:ext uri="{FF2B5EF4-FFF2-40B4-BE49-F238E27FC236}">
                      <a16:creationId xmlns:a16="http://schemas.microsoft.com/office/drawing/2014/main" id="{9614AFE8-D039-DF46-97A0-FCCF2686D15C}"/>
                    </a:ext>
                  </a:extLst>
                </p:cNvPr>
                <p:cNvGrpSpPr/>
                <p:nvPr/>
              </p:nvGrpSpPr>
              <p:grpSpPr>
                <a:xfrm>
                  <a:off x="5317625" y="5007369"/>
                  <a:ext cx="637474" cy="937152"/>
                  <a:chOff x="5317625" y="5007369"/>
                  <a:chExt cx="637474" cy="937152"/>
                </a:xfrm>
                <a:grpFill/>
              </p:grpSpPr>
              <p:sp>
                <p:nvSpPr>
                  <p:cNvPr id="3381" name="PA-任意多边形 157">
                    <a:extLst>
                      <a:ext uri="{FF2B5EF4-FFF2-40B4-BE49-F238E27FC236}">
                        <a16:creationId xmlns:a16="http://schemas.microsoft.com/office/drawing/2014/main" id="{8DFAAE03-0E57-5269-5E57-06AF7C368478}"/>
                      </a:ext>
                    </a:extLst>
                  </p:cNvPr>
                  <p:cNvSpPr>
                    <a:spLocks noEditPoints="1"/>
                  </p:cNvSpPr>
                  <p:nvPr>
                    <p:custDataLst>
                      <p:tags r:id="rId6"/>
                    </p:custDataLst>
                  </p:nvPr>
                </p:nvSpPr>
                <p:spPr bwMode="auto">
                  <a:xfrm>
                    <a:off x="5735851" y="5889315"/>
                    <a:ext cx="48251" cy="54343"/>
                  </a:xfrm>
                  <a:custGeom>
                    <a:avLst/>
                    <a:gdLst>
                      <a:gd name="T0" fmla="*/ 60 w 71"/>
                      <a:gd name="T1" fmla="*/ 56 h 61"/>
                      <a:gd name="T2" fmla="*/ 61 w 71"/>
                      <a:gd name="T3" fmla="*/ 23 h 61"/>
                      <a:gd name="T4" fmla="*/ 9 w 71"/>
                      <a:gd name="T5" fmla="*/ 61 h 61"/>
                      <a:gd name="T6" fmla="*/ 2 w 71"/>
                      <a:gd name="T7" fmla="*/ 48 h 61"/>
                      <a:gd name="T8" fmla="*/ 2 w 71"/>
                      <a:gd name="T9" fmla="*/ 19 h 61"/>
                      <a:gd name="T10" fmla="*/ 31 w 71"/>
                      <a:gd name="T11" fmla="*/ 12 h 61"/>
                      <a:gd name="T12" fmla="*/ 0 w 71"/>
                      <a:gd name="T13" fmla="*/ 12 h 61"/>
                      <a:gd name="T14" fmla="*/ 16 w 71"/>
                      <a:gd name="T15" fmla="*/ 8 h 61"/>
                      <a:gd name="T16" fmla="*/ 33 w 71"/>
                      <a:gd name="T17" fmla="*/ 0 h 61"/>
                      <a:gd name="T18" fmla="*/ 38 w 71"/>
                      <a:gd name="T19" fmla="*/ 8 h 61"/>
                      <a:gd name="T20" fmla="*/ 71 w 71"/>
                      <a:gd name="T21" fmla="*/ 8 h 61"/>
                      <a:gd name="T22" fmla="*/ 60 w 71"/>
                      <a:gd name="T23" fmla="*/ 12 h 61"/>
                      <a:gd name="T24" fmla="*/ 36 w 71"/>
                      <a:gd name="T25" fmla="*/ 19 h 61"/>
                      <a:gd name="T26" fmla="*/ 68 w 71"/>
                      <a:gd name="T27" fmla="*/ 30 h 61"/>
                      <a:gd name="T28" fmla="*/ 64 w 71"/>
                      <a:gd name="T29" fmla="*/ 60 h 61"/>
                      <a:gd name="T30" fmla="*/ 53 w 71"/>
                      <a:gd name="T31" fmla="*/ 56 h 61"/>
                      <a:gd name="T32" fmla="*/ 26 w 71"/>
                      <a:gd name="T33" fmla="*/ 34 h 61"/>
                      <a:gd name="T34" fmla="*/ 40 w 71"/>
                      <a:gd name="T35" fmla="*/ 30 h 61"/>
                      <a:gd name="T36" fmla="*/ 51 w 71"/>
                      <a:gd name="T37" fmla="*/ 27 h 61"/>
                      <a:gd name="T38" fmla="*/ 44 w 71"/>
                      <a:gd name="T39" fmla="*/ 34 h 61"/>
                      <a:gd name="T40" fmla="*/ 56 w 71"/>
                      <a:gd name="T41" fmla="*/ 34 h 61"/>
                      <a:gd name="T42" fmla="*/ 46 w 71"/>
                      <a:gd name="T43" fmla="*/ 38 h 61"/>
                      <a:gd name="T44" fmla="*/ 39 w 71"/>
                      <a:gd name="T45" fmla="*/ 44 h 61"/>
                      <a:gd name="T46" fmla="*/ 58 w 71"/>
                      <a:gd name="T47" fmla="*/ 43 h 61"/>
                      <a:gd name="T48" fmla="*/ 48 w 71"/>
                      <a:gd name="T49" fmla="*/ 48 h 61"/>
                      <a:gd name="T50" fmla="*/ 39 w 71"/>
                      <a:gd name="T51" fmla="*/ 52 h 61"/>
                      <a:gd name="T52" fmla="*/ 32 w 71"/>
                      <a:gd name="T53" fmla="*/ 59 h 61"/>
                      <a:gd name="T54" fmla="*/ 32 w 71"/>
                      <a:gd name="T55" fmla="*/ 48 h 61"/>
                      <a:gd name="T56" fmla="*/ 13 w 71"/>
                      <a:gd name="T57" fmla="*/ 48 h 61"/>
                      <a:gd name="T58" fmla="*/ 23 w 71"/>
                      <a:gd name="T59" fmla="*/ 44 h 61"/>
                      <a:gd name="T60" fmla="*/ 32 w 71"/>
                      <a:gd name="T61" fmla="*/ 38 h 61"/>
                      <a:gd name="T62" fmla="*/ 15 w 71"/>
                      <a:gd name="T63" fmla="*/ 39 h 61"/>
                      <a:gd name="T64" fmla="*/ 31 w 71"/>
                      <a:gd name="T65" fmla="*/ 31 h 61"/>
                      <a:gd name="T66" fmla="*/ 23 w 71"/>
                      <a:gd name="T67" fmla="*/ 30 h 61"/>
                      <a:gd name="T68" fmla="*/ 24 w 71"/>
                      <a:gd name="T69" fmla="*/ 24 h 61"/>
                      <a:gd name="T70" fmla="*/ 31 w 71"/>
                      <a:gd name="T71" fmla="*/ 31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71" h="61">
                        <a:moveTo>
                          <a:pt x="53" y="56"/>
                        </a:moveTo>
                        <a:cubicBezTo>
                          <a:pt x="56" y="56"/>
                          <a:pt x="58" y="56"/>
                          <a:pt x="60" y="56"/>
                        </a:cubicBezTo>
                        <a:cubicBezTo>
                          <a:pt x="61" y="56"/>
                          <a:pt x="62" y="55"/>
                          <a:pt x="61" y="53"/>
                        </a:cubicBezTo>
                        <a:cubicBezTo>
                          <a:pt x="61" y="23"/>
                          <a:pt x="61" y="23"/>
                          <a:pt x="61" y="23"/>
                        </a:cubicBezTo>
                        <a:cubicBezTo>
                          <a:pt x="9" y="23"/>
                          <a:pt x="9" y="23"/>
                          <a:pt x="9" y="23"/>
                        </a:cubicBezTo>
                        <a:cubicBezTo>
                          <a:pt x="9" y="61"/>
                          <a:pt x="9" y="61"/>
                          <a:pt x="9" y="61"/>
                        </a:cubicBezTo>
                        <a:cubicBezTo>
                          <a:pt x="2" y="61"/>
                          <a:pt x="2" y="61"/>
                          <a:pt x="2" y="61"/>
                        </a:cubicBezTo>
                        <a:cubicBezTo>
                          <a:pt x="2" y="57"/>
                          <a:pt x="2" y="52"/>
                          <a:pt x="2" y="48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2" y="28"/>
                          <a:pt x="2" y="24"/>
                          <a:pt x="2" y="19"/>
                        </a:cubicBezTo>
                        <a:cubicBezTo>
                          <a:pt x="30" y="19"/>
                          <a:pt x="30" y="19"/>
                          <a:pt x="30" y="19"/>
                        </a:cubicBezTo>
                        <a:cubicBezTo>
                          <a:pt x="31" y="12"/>
                          <a:pt x="31" y="12"/>
                          <a:pt x="31" y="12"/>
                        </a:cubicBezTo>
                        <a:cubicBezTo>
                          <a:pt x="18" y="12"/>
                          <a:pt x="18" y="12"/>
                          <a:pt x="18" y="12"/>
                        </a:cubicBezTo>
                        <a:cubicBezTo>
                          <a:pt x="13" y="12"/>
                          <a:pt x="7" y="12"/>
                          <a:pt x="0" y="12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5" y="8"/>
                          <a:pt x="10" y="8"/>
                          <a:pt x="16" y="8"/>
                        </a:cubicBezTo>
                        <a:cubicBezTo>
                          <a:pt x="32" y="8"/>
                          <a:pt x="32" y="8"/>
                          <a:pt x="32" y="8"/>
                        </a:cubicBezTo>
                        <a:cubicBezTo>
                          <a:pt x="32" y="5"/>
                          <a:pt x="33" y="2"/>
                          <a:pt x="33" y="0"/>
                        </a:cubicBezTo>
                        <a:cubicBezTo>
                          <a:pt x="36" y="1"/>
                          <a:pt x="38" y="1"/>
                          <a:pt x="40" y="1"/>
                        </a:cubicBezTo>
                        <a:cubicBezTo>
                          <a:pt x="39" y="3"/>
                          <a:pt x="39" y="5"/>
                          <a:pt x="38" y="8"/>
                        </a:cubicBezTo>
                        <a:cubicBezTo>
                          <a:pt x="60" y="8"/>
                          <a:pt x="60" y="8"/>
                          <a:pt x="60" y="8"/>
                        </a:cubicBezTo>
                        <a:cubicBezTo>
                          <a:pt x="63" y="8"/>
                          <a:pt x="67" y="8"/>
                          <a:pt x="71" y="8"/>
                        </a:cubicBezTo>
                        <a:cubicBezTo>
                          <a:pt x="71" y="12"/>
                          <a:pt x="71" y="12"/>
                          <a:pt x="71" y="12"/>
                        </a:cubicBezTo>
                        <a:cubicBezTo>
                          <a:pt x="67" y="12"/>
                          <a:pt x="63" y="12"/>
                          <a:pt x="60" y="12"/>
                        </a:cubicBezTo>
                        <a:cubicBezTo>
                          <a:pt x="38" y="12"/>
                          <a:pt x="38" y="12"/>
                          <a:pt x="38" y="12"/>
                        </a:cubicBezTo>
                        <a:cubicBezTo>
                          <a:pt x="36" y="19"/>
                          <a:pt x="36" y="19"/>
                          <a:pt x="36" y="19"/>
                        </a:cubicBezTo>
                        <a:cubicBezTo>
                          <a:pt x="68" y="19"/>
                          <a:pt x="68" y="19"/>
                          <a:pt x="68" y="19"/>
                        </a:cubicBezTo>
                        <a:cubicBezTo>
                          <a:pt x="68" y="23"/>
                          <a:pt x="68" y="27"/>
                          <a:pt x="68" y="30"/>
                        </a:cubicBezTo>
                        <a:cubicBezTo>
                          <a:pt x="68" y="56"/>
                          <a:pt x="68" y="56"/>
                          <a:pt x="68" y="56"/>
                        </a:cubicBezTo>
                        <a:cubicBezTo>
                          <a:pt x="67" y="58"/>
                          <a:pt x="66" y="60"/>
                          <a:pt x="64" y="60"/>
                        </a:cubicBezTo>
                        <a:cubicBezTo>
                          <a:pt x="61" y="60"/>
                          <a:pt x="59" y="61"/>
                          <a:pt x="56" y="61"/>
                        </a:cubicBezTo>
                        <a:cubicBezTo>
                          <a:pt x="55" y="60"/>
                          <a:pt x="54" y="58"/>
                          <a:pt x="53" y="56"/>
                        </a:cubicBezTo>
                        <a:close/>
                        <a:moveTo>
                          <a:pt x="15" y="34"/>
                        </a:moveTo>
                        <a:cubicBezTo>
                          <a:pt x="18" y="34"/>
                          <a:pt x="22" y="34"/>
                          <a:pt x="26" y="34"/>
                        </a:cubicBezTo>
                        <a:cubicBezTo>
                          <a:pt x="37" y="34"/>
                          <a:pt x="37" y="34"/>
                          <a:pt x="37" y="34"/>
                        </a:cubicBezTo>
                        <a:cubicBezTo>
                          <a:pt x="39" y="33"/>
                          <a:pt x="40" y="32"/>
                          <a:pt x="40" y="30"/>
                        </a:cubicBezTo>
                        <a:cubicBezTo>
                          <a:pt x="41" y="29"/>
                          <a:pt x="42" y="27"/>
                          <a:pt x="44" y="25"/>
                        </a:cubicBezTo>
                        <a:cubicBezTo>
                          <a:pt x="46" y="26"/>
                          <a:pt x="49" y="27"/>
                          <a:pt x="51" y="27"/>
                        </a:cubicBezTo>
                        <a:cubicBezTo>
                          <a:pt x="50" y="28"/>
                          <a:pt x="48" y="29"/>
                          <a:pt x="47" y="30"/>
                        </a:cubicBezTo>
                        <a:cubicBezTo>
                          <a:pt x="46" y="32"/>
                          <a:pt x="45" y="33"/>
                          <a:pt x="44" y="34"/>
                        </a:cubicBezTo>
                        <a:cubicBezTo>
                          <a:pt x="48" y="34"/>
                          <a:pt x="48" y="34"/>
                          <a:pt x="48" y="34"/>
                        </a:cubicBezTo>
                        <a:cubicBezTo>
                          <a:pt x="50" y="34"/>
                          <a:pt x="53" y="34"/>
                          <a:pt x="56" y="34"/>
                        </a:cubicBezTo>
                        <a:cubicBezTo>
                          <a:pt x="56" y="39"/>
                          <a:pt x="56" y="39"/>
                          <a:pt x="56" y="39"/>
                        </a:cubicBezTo>
                        <a:cubicBezTo>
                          <a:pt x="53" y="38"/>
                          <a:pt x="49" y="38"/>
                          <a:pt x="46" y="38"/>
                        </a:cubicBezTo>
                        <a:cubicBezTo>
                          <a:pt x="39" y="38"/>
                          <a:pt x="39" y="38"/>
                          <a:pt x="39" y="38"/>
                        </a:cubicBezTo>
                        <a:cubicBezTo>
                          <a:pt x="39" y="44"/>
                          <a:pt x="39" y="44"/>
                          <a:pt x="39" y="44"/>
                        </a:cubicBezTo>
                        <a:cubicBezTo>
                          <a:pt x="48" y="44"/>
                          <a:pt x="48" y="44"/>
                          <a:pt x="48" y="44"/>
                        </a:cubicBezTo>
                        <a:cubicBezTo>
                          <a:pt x="52" y="44"/>
                          <a:pt x="56" y="43"/>
                          <a:pt x="58" y="43"/>
                        </a:cubicBezTo>
                        <a:cubicBezTo>
                          <a:pt x="58" y="48"/>
                          <a:pt x="58" y="48"/>
                          <a:pt x="58" y="48"/>
                        </a:cubicBezTo>
                        <a:cubicBezTo>
                          <a:pt x="56" y="48"/>
                          <a:pt x="52" y="48"/>
                          <a:pt x="48" y="48"/>
                        </a:cubicBezTo>
                        <a:cubicBezTo>
                          <a:pt x="39" y="48"/>
                          <a:pt x="39" y="48"/>
                          <a:pt x="39" y="48"/>
                        </a:cubicBezTo>
                        <a:cubicBezTo>
                          <a:pt x="39" y="52"/>
                          <a:pt x="39" y="52"/>
                          <a:pt x="39" y="52"/>
                        </a:cubicBezTo>
                        <a:cubicBezTo>
                          <a:pt x="39" y="54"/>
                          <a:pt x="39" y="57"/>
                          <a:pt x="39" y="59"/>
                        </a:cubicBezTo>
                        <a:cubicBezTo>
                          <a:pt x="32" y="59"/>
                          <a:pt x="32" y="59"/>
                          <a:pt x="32" y="59"/>
                        </a:cubicBezTo>
                        <a:cubicBezTo>
                          <a:pt x="32" y="57"/>
                          <a:pt x="32" y="55"/>
                          <a:pt x="32" y="52"/>
                        </a:cubicBezTo>
                        <a:cubicBezTo>
                          <a:pt x="32" y="48"/>
                          <a:pt x="32" y="48"/>
                          <a:pt x="32" y="48"/>
                        </a:cubicBezTo>
                        <a:cubicBezTo>
                          <a:pt x="24" y="48"/>
                          <a:pt x="24" y="48"/>
                          <a:pt x="24" y="48"/>
                        </a:cubicBezTo>
                        <a:cubicBezTo>
                          <a:pt x="19" y="48"/>
                          <a:pt x="15" y="48"/>
                          <a:pt x="13" y="48"/>
                        </a:cubicBezTo>
                        <a:cubicBezTo>
                          <a:pt x="13" y="43"/>
                          <a:pt x="13" y="43"/>
                          <a:pt x="13" y="43"/>
                        </a:cubicBezTo>
                        <a:cubicBezTo>
                          <a:pt x="16" y="43"/>
                          <a:pt x="19" y="44"/>
                          <a:pt x="23" y="44"/>
                        </a:cubicBezTo>
                        <a:cubicBezTo>
                          <a:pt x="32" y="44"/>
                          <a:pt x="32" y="44"/>
                          <a:pt x="32" y="44"/>
                        </a:cubicBezTo>
                        <a:cubicBezTo>
                          <a:pt x="32" y="38"/>
                          <a:pt x="32" y="38"/>
                          <a:pt x="32" y="38"/>
                        </a:cubicBezTo>
                        <a:cubicBezTo>
                          <a:pt x="26" y="38"/>
                          <a:pt x="26" y="38"/>
                          <a:pt x="26" y="38"/>
                        </a:cubicBezTo>
                        <a:cubicBezTo>
                          <a:pt x="22" y="38"/>
                          <a:pt x="18" y="38"/>
                          <a:pt x="15" y="39"/>
                        </a:cubicBezTo>
                        <a:cubicBezTo>
                          <a:pt x="15" y="34"/>
                          <a:pt x="15" y="34"/>
                          <a:pt x="15" y="34"/>
                        </a:cubicBezTo>
                        <a:close/>
                        <a:moveTo>
                          <a:pt x="31" y="31"/>
                        </a:moveTo>
                        <a:cubicBezTo>
                          <a:pt x="29" y="32"/>
                          <a:pt x="27" y="33"/>
                          <a:pt x="26" y="34"/>
                        </a:cubicBezTo>
                        <a:cubicBezTo>
                          <a:pt x="25" y="32"/>
                          <a:pt x="24" y="31"/>
                          <a:pt x="23" y="30"/>
                        </a:cubicBezTo>
                        <a:cubicBezTo>
                          <a:pt x="22" y="29"/>
                          <a:pt x="21" y="28"/>
                          <a:pt x="20" y="27"/>
                        </a:cubicBezTo>
                        <a:cubicBezTo>
                          <a:pt x="21" y="26"/>
                          <a:pt x="22" y="26"/>
                          <a:pt x="24" y="24"/>
                        </a:cubicBezTo>
                        <a:cubicBezTo>
                          <a:pt x="25" y="26"/>
                          <a:pt x="27" y="27"/>
                          <a:pt x="28" y="27"/>
                        </a:cubicBezTo>
                        <a:cubicBezTo>
                          <a:pt x="28" y="28"/>
                          <a:pt x="30" y="29"/>
                          <a:pt x="31" y="3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>
                    <a:outerShdw blurRad="190500" dist="139700" dir="2700000" algn="tl" rotWithShape="0">
                      <a:prstClr val="black">
                        <a:alpha val="15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4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3382" name="PA-任意多边形 158">
                    <a:extLst>
                      <a:ext uri="{FF2B5EF4-FFF2-40B4-BE49-F238E27FC236}">
                        <a16:creationId xmlns:a16="http://schemas.microsoft.com/office/drawing/2014/main" id="{3E0BE34C-CE09-59EE-8F2A-61C492522E93}"/>
                      </a:ext>
                    </a:extLst>
                  </p:cNvPr>
                  <p:cNvSpPr>
                    <a:spLocks noEditPoints="1"/>
                  </p:cNvSpPr>
                  <p:nvPr>
                    <p:custDataLst>
                      <p:tags r:id="rId7"/>
                    </p:custDataLst>
                  </p:nvPr>
                </p:nvSpPr>
                <p:spPr bwMode="auto">
                  <a:xfrm>
                    <a:off x="5789298" y="5889192"/>
                    <a:ext cx="50478" cy="55329"/>
                  </a:xfrm>
                  <a:custGeom>
                    <a:avLst/>
                    <a:gdLst>
                      <a:gd name="T0" fmla="*/ 71 w 74"/>
                      <a:gd name="T1" fmla="*/ 48 h 62"/>
                      <a:gd name="T2" fmla="*/ 65 w 74"/>
                      <a:gd name="T3" fmla="*/ 53 h 62"/>
                      <a:gd name="T4" fmla="*/ 54 w 74"/>
                      <a:gd name="T5" fmla="*/ 62 h 62"/>
                      <a:gd name="T6" fmla="*/ 58 w 74"/>
                      <a:gd name="T7" fmla="*/ 56 h 62"/>
                      <a:gd name="T8" fmla="*/ 29 w 74"/>
                      <a:gd name="T9" fmla="*/ 53 h 62"/>
                      <a:gd name="T10" fmla="*/ 23 w 74"/>
                      <a:gd name="T11" fmla="*/ 37 h 62"/>
                      <a:gd name="T12" fmla="*/ 31 w 74"/>
                      <a:gd name="T13" fmla="*/ 33 h 62"/>
                      <a:gd name="T14" fmla="*/ 26 w 74"/>
                      <a:gd name="T15" fmla="*/ 25 h 62"/>
                      <a:gd name="T16" fmla="*/ 30 w 74"/>
                      <a:gd name="T17" fmla="*/ 12 h 62"/>
                      <a:gd name="T18" fmla="*/ 42 w 74"/>
                      <a:gd name="T19" fmla="*/ 3 h 62"/>
                      <a:gd name="T20" fmla="*/ 62 w 74"/>
                      <a:gd name="T21" fmla="*/ 8 h 62"/>
                      <a:gd name="T22" fmla="*/ 73 w 74"/>
                      <a:gd name="T23" fmla="*/ 12 h 62"/>
                      <a:gd name="T24" fmla="*/ 37 w 74"/>
                      <a:gd name="T25" fmla="*/ 12 h 62"/>
                      <a:gd name="T26" fmla="*/ 67 w 74"/>
                      <a:gd name="T27" fmla="*/ 18 h 62"/>
                      <a:gd name="T28" fmla="*/ 74 w 74"/>
                      <a:gd name="T29" fmla="*/ 33 h 62"/>
                      <a:gd name="T30" fmla="*/ 66 w 74"/>
                      <a:gd name="T31" fmla="*/ 37 h 62"/>
                      <a:gd name="T32" fmla="*/ 61 w 74"/>
                      <a:gd name="T33" fmla="*/ 37 h 62"/>
                      <a:gd name="T34" fmla="*/ 35 w 74"/>
                      <a:gd name="T35" fmla="*/ 49 h 62"/>
                      <a:gd name="T36" fmla="*/ 61 w 74"/>
                      <a:gd name="T37" fmla="*/ 37 h 62"/>
                      <a:gd name="T38" fmla="*/ 36 w 74"/>
                      <a:gd name="T39" fmla="*/ 33 h 62"/>
                      <a:gd name="T40" fmla="*/ 62 w 74"/>
                      <a:gd name="T41" fmla="*/ 22 h 62"/>
                      <a:gd name="T42" fmla="*/ 20 w 74"/>
                      <a:gd name="T43" fmla="*/ 39 h 62"/>
                      <a:gd name="T44" fmla="*/ 7 w 74"/>
                      <a:gd name="T45" fmla="*/ 60 h 62"/>
                      <a:gd name="T46" fmla="*/ 8 w 74"/>
                      <a:gd name="T47" fmla="*/ 47 h 62"/>
                      <a:gd name="T48" fmla="*/ 20 w 74"/>
                      <a:gd name="T49" fmla="*/ 39 h 62"/>
                      <a:gd name="T50" fmla="*/ 0 w 74"/>
                      <a:gd name="T51" fmla="*/ 23 h 62"/>
                      <a:gd name="T52" fmla="*/ 19 w 74"/>
                      <a:gd name="T53" fmla="*/ 27 h 62"/>
                      <a:gd name="T54" fmla="*/ 8 w 74"/>
                      <a:gd name="T55" fmla="*/ 3 h 62"/>
                      <a:gd name="T56" fmla="*/ 19 w 74"/>
                      <a:gd name="T57" fmla="*/ 15 h 62"/>
                      <a:gd name="T58" fmla="*/ 8 w 74"/>
                      <a:gd name="T59" fmla="*/ 3 h 62"/>
                      <a:gd name="T60" fmla="*/ 53 w 74"/>
                      <a:gd name="T61" fmla="*/ 46 h 62"/>
                      <a:gd name="T62" fmla="*/ 43 w 74"/>
                      <a:gd name="T63" fmla="*/ 40 h 62"/>
                      <a:gd name="T64" fmla="*/ 47 w 74"/>
                      <a:gd name="T65" fmla="*/ 23 h 62"/>
                      <a:gd name="T66" fmla="*/ 48 w 74"/>
                      <a:gd name="T67" fmla="*/ 32 h 62"/>
                      <a:gd name="T68" fmla="*/ 47 w 74"/>
                      <a:gd name="T69" fmla="*/ 23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74" h="62">
                        <a:moveTo>
                          <a:pt x="65" y="49"/>
                        </a:moveTo>
                        <a:cubicBezTo>
                          <a:pt x="67" y="49"/>
                          <a:pt x="69" y="49"/>
                          <a:pt x="71" y="48"/>
                        </a:cubicBezTo>
                        <a:cubicBezTo>
                          <a:pt x="71" y="53"/>
                          <a:pt x="71" y="53"/>
                          <a:pt x="71" y="53"/>
                        </a:cubicBezTo>
                        <a:cubicBezTo>
                          <a:pt x="70" y="53"/>
                          <a:pt x="68" y="53"/>
                          <a:pt x="65" y="53"/>
                        </a:cubicBezTo>
                        <a:cubicBezTo>
                          <a:pt x="65" y="57"/>
                          <a:pt x="64" y="59"/>
                          <a:pt x="62" y="60"/>
                        </a:cubicBezTo>
                        <a:cubicBezTo>
                          <a:pt x="60" y="61"/>
                          <a:pt x="58" y="62"/>
                          <a:pt x="54" y="62"/>
                        </a:cubicBezTo>
                        <a:cubicBezTo>
                          <a:pt x="54" y="60"/>
                          <a:pt x="53" y="59"/>
                          <a:pt x="52" y="57"/>
                        </a:cubicBezTo>
                        <a:cubicBezTo>
                          <a:pt x="55" y="57"/>
                          <a:pt x="57" y="57"/>
                          <a:pt x="58" y="56"/>
                        </a:cubicBezTo>
                        <a:cubicBezTo>
                          <a:pt x="59" y="56"/>
                          <a:pt x="59" y="55"/>
                          <a:pt x="60" y="53"/>
                        </a:cubicBezTo>
                        <a:cubicBezTo>
                          <a:pt x="29" y="53"/>
                          <a:pt x="29" y="53"/>
                          <a:pt x="29" y="53"/>
                        </a:cubicBezTo>
                        <a:cubicBezTo>
                          <a:pt x="30" y="48"/>
                          <a:pt x="30" y="42"/>
                          <a:pt x="31" y="37"/>
                        </a:cubicBezTo>
                        <a:cubicBezTo>
                          <a:pt x="28" y="37"/>
                          <a:pt x="26" y="37"/>
                          <a:pt x="23" y="37"/>
                        </a:cubicBezTo>
                        <a:cubicBezTo>
                          <a:pt x="23" y="33"/>
                          <a:pt x="23" y="33"/>
                          <a:pt x="23" y="33"/>
                        </a:cubicBezTo>
                        <a:cubicBezTo>
                          <a:pt x="25" y="33"/>
                          <a:pt x="28" y="33"/>
                          <a:pt x="31" y="33"/>
                        </a:cubicBezTo>
                        <a:cubicBezTo>
                          <a:pt x="31" y="26"/>
                          <a:pt x="32" y="22"/>
                          <a:pt x="32" y="19"/>
                        </a:cubicBezTo>
                        <a:cubicBezTo>
                          <a:pt x="31" y="20"/>
                          <a:pt x="29" y="22"/>
                          <a:pt x="26" y="25"/>
                        </a:cubicBezTo>
                        <a:cubicBezTo>
                          <a:pt x="25" y="24"/>
                          <a:pt x="23" y="23"/>
                          <a:pt x="21" y="22"/>
                        </a:cubicBezTo>
                        <a:cubicBezTo>
                          <a:pt x="25" y="19"/>
                          <a:pt x="28" y="16"/>
                          <a:pt x="30" y="12"/>
                        </a:cubicBezTo>
                        <a:cubicBezTo>
                          <a:pt x="33" y="8"/>
                          <a:pt x="35" y="4"/>
                          <a:pt x="36" y="0"/>
                        </a:cubicBezTo>
                        <a:cubicBezTo>
                          <a:pt x="38" y="2"/>
                          <a:pt x="40" y="2"/>
                          <a:pt x="42" y="3"/>
                        </a:cubicBezTo>
                        <a:cubicBezTo>
                          <a:pt x="42" y="4"/>
                          <a:pt x="40" y="5"/>
                          <a:pt x="39" y="8"/>
                        </a:cubicBezTo>
                        <a:cubicBezTo>
                          <a:pt x="62" y="8"/>
                          <a:pt x="62" y="8"/>
                          <a:pt x="62" y="8"/>
                        </a:cubicBezTo>
                        <a:cubicBezTo>
                          <a:pt x="66" y="8"/>
                          <a:pt x="70" y="8"/>
                          <a:pt x="73" y="8"/>
                        </a:cubicBezTo>
                        <a:cubicBezTo>
                          <a:pt x="73" y="12"/>
                          <a:pt x="73" y="12"/>
                          <a:pt x="73" y="12"/>
                        </a:cubicBezTo>
                        <a:cubicBezTo>
                          <a:pt x="70" y="12"/>
                          <a:pt x="66" y="12"/>
                          <a:pt x="62" y="12"/>
                        </a:cubicBezTo>
                        <a:cubicBezTo>
                          <a:pt x="37" y="12"/>
                          <a:pt x="37" y="12"/>
                          <a:pt x="37" y="12"/>
                        </a:cubicBezTo>
                        <a:cubicBezTo>
                          <a:pt x="35" y="14"/>
                          <a:pt x="34" y="16"/>
                          <a:pt x="32" y="18"/>
                        </a:cubicBezTo>
                        <a:cubicBezTo>
                          <a:pt x="67" y="18"/>
                          <a:pt x="67" y="18"/>
                          <a:pt x="67" y="18"/>
                        </a:cubicBezTo>
                        <a:cubicBezTo>
                          <a:pt x="67" y="22"/>
                          <a:pt x="67" y="27"/>
                          <a:pt x="66" y="33"/>
                        </a:cubicBezTo>
                        <a:cubicBezTo>
                          <a:pt x="69" y="33"/>
                          <a:pt x="71" y="33"/>
                          <a:pt x="74" y="33"/>
                        </a:cubicBezTo>
                        <a:cubicBezTo>
                          <a:pt x="74" y="37"/>
                          <a:pt x="74" y="37"/>
                          <a:pt x="74" y="37"/>
                        </a:cubicBezTo>
                        <a:cubicBezTo>
                          <a:pt x="71" y="37"/>
                          <a:pt x="69" y="37"/>
                          <a:pt x="66" y="37"/>
                        </a:cubicBezTo>
                        <a:cubicBezTo>
                          <a:pt x="66" y="39"/>
                          <a:pt x="66" y="43"/>
                          <a:pt x="65" y="49"/>
                        </a:cubicBezTo>
                        <a:close/>
                        <a:moveTo>
                          <a:pt x="61" y="37"/>
                        </a:moveTo>
                        <a:cubicBezTo>
                          <a:pt x="36" y="37"/>
                          <a:pt x="36" y="37"/>
                          <a:pt x="36" y="37"/>
                        </a:cubicBezTo>
                        <a:cubicBezTo>
                          <a:pt x="35" y="42"/>
                          <a:pt x="35" y="46"/>
                          <a:pt x="35" y="49"/>
                        </a:cubicBezTo>
                        <a:cubicBezTo>
                          <a:pt x="60" y="49"/>
                          <a:pt x="60" y="49"/>
                          <a:pt x="60" y="49"/>
                        </a:cubicBezTo>
                        <a:cubicBezTo>
                          <a:pt x="61" y="37"/>
                          <a:pt x="61" y="37"/>
                          <a:pt x="61" y="37"/>
                        </a:cubicBezTo>
                        <a:close/>
                        <a:moveTo>
                          <a:pt x="37" y="22"/>
                        </a:moveTo>
                        <a:cubicBezTo>
                          <a:pt x="37" y="24"/>
                          <a:pt x="36" y="28"/>
                          <a:pt x="36" y="33"/>
                        </a:cubicBezTo>
                        <a:cubicBezTo>
                          <a:pt x="61" y="33"/>
                          <a:pt x="61" y="33"/>
                          <a:pt x="61" y="33"/>
                        </a:cubicBezTo>
                        <a:cubicBezTo>
                          <a:pt x="61" y="29"/>
                          <a:pt x="61" y="26"/>
                          <a:pt x="62" y="22"/>
                        </a:cubicBezTo>
                        <a:cubicBezTo>
                          <a:pt x="37" y="22"/>
                          <a:pt x="37" y="22"/>
                          <a:pt x="37" y="22"/>
                        </a:cubicBezTo>
                        <a:close/>
                        <a:moveTo>
                          <a:pt x="20" y="39"/>
                        </a:moveTo>
                        <a:cubicBezTo>
                          <a:pt x="18" y="41"/>
                          <a:pt x="17" y="43"/>
                          <a:pt x="15" y="47"/>
                        </a:cubicBezTo>
                        <a:cubicBezTo>
                          <a:pt x="13" y="51"/>
                          <a:pt x="10" y="55"/>
                          <a:pt x="7" y="60"/>
                        </a:cubicBezTo>
                        <a:cubicBezTo>
                          <a:pt x="6" y="59"/>
                          <a:pt x="4" y="58"/>
                          <a:pt x="1" y="57"/>
                        </a:cubicBezTo>
                        <a:cubicBezTo>
                          <a:pt x="4" y="54"/>
                          <a:pt x="6" y="51"/>
                          <a:pt x="8" y="47"/>
                        </a:cubicBezTo>
                        <a:cubicBezTo>
                          <a:pt x="11" y="43"/>
                          <a:pt x="13" y="39"/>
                          <a:pt x="15" y="36"/>
                        </a:cubicBezTo>
                        <a:cubicBezTo>
                          <a:pt x="16" y="37"/>
                          <a:pt x="18" y="38"/>
                          <a:pt x="20" y="39"/>
                        </a:cubicBezTo>
                        <a:close/>
                        <a:moveTo>
                          <a:pt x="15" y="32"/>
                        </a:moveTo>
                        <a:cubicBezTo>
                          <a:pt x="9" y="28"/>
                          <a:pt x="5" y="25"/>
                          <a:pt x="0" y="23"/>
                        </a:cubicBezTo>
                        <a:cubicBezTo>
                          <a:pt x="2" y="22"/>
                          <a:pt x="3" y="21"/>
                          <a:pt x="4" y="19"/>
                        </a:cubicBezTo>
                        <a:cubicBezTo>
                          <a:pt x="8" y="21"/>
                          <a:pt x="13" y="24"/>
                          <a:pt x="19" y="27"/>
                        </a:cubicBezTo>
                        <a:cubicBezTo>
                          <a:pt x="18" y="29"/>
                          <a:pt x="16" y="30"/>
                          <a:pt x="15" y="32"/>
                        </a:cubicBezTo>
                        <a:close/>
                        <a:moveTo>
                          <a:pt x="8" y="3"/>
                        </a:moveTo>
                        <a:cubicBezTo>
                          <a:pt x="12" y="4"/>
                          <a:pt x="17" y="7"/>
                          <a:pt x="23" y="10"/>
                        </a:cubicBezTo>
                        <a:cubicBezTo>
                          <a:pt x="22" y="12"/>
                          <a:pt x="20" y="13"/>
                          <a:pt x="19" y="15"/>
                        </a:cubicBezTo>
                        <a:cubicBezTo>
                          <a:pt x="14" y="11"/>
                          <a:pt x="9" y="9"/>
                          <a:pt x="4" y="6"/>
                        </a:cubicBezTo>
                        <a:cubicBezTo>
                          <a:pt x="6" y="5"/>
                          <a:pt x="7" y="4"/>
                          <a:pt x="8" y="3"/>
                        </a:cubicBezTo>
                        <a:close/>
                        <a:moveTo>
                          <a:pt x="47" y="38"/>
                        </a:moveTo>
                        <a:cubicBezTo>
                          <a:pt x="49" y="41"/>
                          <a:pt x="51" y="43"/>
                          <a:pt x="53" y="46"/>
                        </a:cubicBezTo>
                        <a:cubicBezTo>
                          <a:pt x="51" y="46"/>
                          <a:pt x="49" y="47"/>
                          <a:pt x="48" y="48"/>
                        </a:cubicBezTo>
                        <a:cubicBezTo>
                          <a:pt x="46" y="45"/>
                          <a:pt x="45" y="43"/>
                          <a:pt x="43" y="40"/>
                        </a:cubicBezTo>
                        <a:cubicBezTo>
                          <a:pt x="44" y="40"/>
                          <a:pt x="46" y="39"/>
                          <a:pt x="47" y="38"/>
                        </a:cubicBezTo>
                        <a:close/>
                        <a:moveTo>
                          <a:pt x="47" y="23"/>
                        </a:moveTo>
                        <a:cubicBezTo>
                          <a:pt x="50" y="26"/>
                          <a:pt x="52" y="28"/>
                          <a:pt x="53" y="30"/>
                        </a:cubicBezTo>
                        <a:cubicBezTo>
                          <a:pt x="51" y="31"/>
                          <a:pt x="50" y="31"/>
                          <a:pt x="48" y="32"/>
                        </a:cubicBezTo>
                        <a:cubicBezTo>
                          <a:pt x="47" y="30"/>
                          <a:pt x="46" y="28"/>
                          <a:pt x="44" y="25"/>
                        </a:cubicBezTo>
                        <a:cubicBezTo>
                          <a:pt x="47" y="23"/>
                          <a:pt x="47" y="23"/>
                          <a:pt x="47" y="2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>
                    <a:outerShdw blurRad="190500" dist="139700" dir="2700000" algn="tl" rotWithShape="0">
                      <a:prstClr val="black">
                        <a:alpha val="15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4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3383" name="PA-任意多边形 159">
                    <a:extLst>
                      <a:ext uri="{FF2B5EF4-FFF2-40B4-BE49-F238E27FC236}">
                        <a16:creationId xmlns:a16="http://schemas.microsoft.com/office/drawing/2014/main" id="{A89F18BD-E600-1FD8-858D-D9A67A2698A0}"/>
                      </a:ext>
                    </a:extLst>
                  </p:cNvPr>
                  <p:cNvSpPr>
                    <a:spLocks noEditPoints="1"/>
                  </p:cNvSpPr>
                  <p:nvPr>
                    <p:custDataLst>
                      <p:tags r:id="rId8"/>
                    </p:custDataLst>
                  </p:nvPr>
                </p:nvSpPr>
                <p:spPr bwMode="auto">
                  <a:xfrm>
                    <a:off x="5845716" y="5889192"/>
                    <a:ext cx="51221" cy="55329"/>
                  </a:xfrm>
                  <a:custGeom>
                    <a:avLst/>
                    <a:gdLst>
                      <a:gd name="T0" fmla="*/ 38 w 75"/>
                      <a:gd name="T1" fmla="*/ 0 h 62"/>
                      <a:gd name="T2" fmla="*/ 44 w 75"/>
                      <a:gd name="T3" fmla="*/ 8 h 62"/>
                      <a:gd name="T4" fmla="*/ 54 w 75"/>
                      <a:gd name="T5" fmla="*/ 12 h 62"/>
                      <a:gd name="T6" fmla="*/ 44 w 75"/>
                      <a:gd name="T7" fmla="*/ 21 h 62"/>
                      <a:gd name="T8" fmla="*/ 57 w 75"/>
                      <a:gd name="T9" fmla="*/ 11 h 62"/>
                      <a:gd name="T10" fmla="*/ 70 w 75"/>
                      <a:gd name="T11" fmla="*/ 6 h 62"/>
                      <a:gd name="T12" fmla="*/ 57 w 75"/>
                      <a:gd name="T13" fmla="*/ 21 h 62"/>
                      <a:gd name="T14" fmla="*/ 75 w 75"/>
                      <a:gd name="T15" fmla="*/ 20 h 62"/>
                      <a:gd name="T16" fmla="*/ 62 w 75"/>
                      <a:gd name="T17" fmla="*/ 25 h 62"/>
                      <a:gd name="T18" fmla="*/ 45 w 75"/>
                      <a:gd name="T19" fmla="*/ 31 h 62"/>
                      <a:gd name="T20" fmla="*/ 67 w 75"/>
                      <a:gd name="T21" fmla="*/ 42 h 62"/>
                      <a:gd name="T22" fmla="*/ 67 w 75"/>
                      <a:gd name="T23" fmla="*/ 62 h 62"/>
                      <a:gd name="T24" fmla="*/ 61 w 75"/>
                      <a:gd name="T25" fmla="*/ 58 h 62"/>
                      <a:gd name="T26" fmla="*/ 36 w 75"/>
                      <a:gd name="T27" fmla="*/ 62 h 62"/>
                      <a:gd name="T28" fmla="*/ 31 w 75"/>
                      <a:gd name="T29" fmla="*/ 51 h 62"/>
                      <a:gd name="T30" fmla="*/ 25 w 75"/>
                      <a:gd name="T31" fmla="*/ 46 h 62"/>
                      <a:gd name="T32" fmla="*/ 31 w 75"/>
                      <a:gd name="T33" fmla="*/ 36 h 62"/>
                      <a:gd name="T34" fmla="*/ 38 w 75"/>
                      <a:gd name="T35" fmla="*/ 31 h 62"/>
                      <a:gd name="T36" fmla="*/ 19 w 75"/>
                      <a:gd name="T37" fmla="*/ 25 h 62"/>
                      <a:gd name="T38" fmla="*/ 39 w 75"/>
                      <a:gd name="T39" fmla="*/ 21 h 62"/>
                      <a:gd name="T40" fmla="*/ 26 w 75"/>
                      <a:gd name="T41" fmla="*/ 12 h 62"/>
                      <a:gd name="T42" fmla="*/ 39 w 75"/>
                      <a:gd name="T43" fmla="*/ 8 h 62"/>
                      <a:gd name="T44" fmla="*/ 21 w 75"/>
                      <a:gd name="T45" fmla="*/ 47 h 62"/>
                      <a:gd name="T46" fmla="*/ 9 w 75"/>
                      <a:gd name="T47" fmla="*/ 57 h 62"/>
                      <a:gd name="T48" fmla="*/ 8 w 75"/>
                      <a:gd name="T49" fmla="*/ 48 h 62"/>
                      <a:gd name="T50" fmla="*/ 0 w 75"/>
                      <a:gd name="T51" fmla="*/ 25 h 62"/>
                      <a:gd name="T52" fmla="*/ 8 w 75"/>
                      <a:gd name="T53" fmla="*/ 21 h 62"/>
                      <a:gd name="T54" fmla="*/ 13 w 75"/>
                      <a:gd name="T55" fmla="*/ 30 h 62"/>
                      <a:gd name="T56" fmla="*/ 17 w 75"/>
                      <a:gd name="T57" fmla="*/ 43 h 62"/>
                      <a:gd name="T58" fmla="*/ 61 w 75"/>
                      <a:gd name="T59" fmla="*/ 36 h 62"/>
                      <a:gd name="T60" fmla="*/ 36 w 75"/>
                      <a:gd name="T61" fmla="*/ 43 h 62"/>
                      <a:gd name="T62" fmla="*/ 61 w 75"/>
                      <a:gd name="T63" fmla="*/ 54 h 62"/>
                      <a:gd name="T64" fmla="*/ 36 w 75"/>
                      <a:gd name="T65" fmla="*/ 47 h 62"/>
                      <a:gd name="T66" fmla="*/ 61 w 75"/>
                      <a:gd name="T67" fmla="*/ 54 h 62"/>
                      <a:gd name="T68" fmla="*/ 18 w 75"/>
                      <a:gd name="T69" fmla="*/ 12 h 62"/>
                      <a:gd name="T70" fmla="*/ 4 w 75"/>
                      <a:gd name="T71" fmla="*/ 4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75" h="62">
                        <a:moveTo>
                          <a:pt x="39" y="8"/>
                        </a:moveTo>
                        <a:cubicBezTo>
                          <a:pt x="39" y="5"/>
                          <a:pt x="39" y="3"/>
                          <a:pt x="38" y="0"/>
                        </a:cubicBezTo>
                        <a:cubicBezTo>
                          <a:pt x="45" y="0"/>
                          <a:pt x="45" y="0"/>
                          <a:pt x="45" y="0"/>
                        </a:cubicBezTo>
                        <a:cubicBezTo>
                          <a:pt x="45" y="2"/>
                          <a:pt x="44" y="5"/>
                          <a:pt x="44" y="8"/>
                        </a:cubicBezTo>
                        <a:cubicBezTo>
                          <a:pt x="48" y="8"/>
                          <a:pt x="51" y="8"/>
                          <a:pt x="54" y="8"/>
                        </a:cubicBezTo>
                        <a:cubicBezTo>
                          <a:pt x="54" y="12"/>
                          <a:pt x="54" y="12"/>
                          <a:pt x="54" y="12"/>
                        </a:cubicBezTo>
                        <a:cubicBezTo>
                          <a:pt x="51" y="12"/>
                          <a:pt x="48" y="12"/>
                          <a:pt x="44" y="12"/>
                        </a:cubicBezTo>
                        <a:cubicBezTo>
                          <a:pt x="44" y="21"/>
                          <a:pt x="44" y="21"/>
                          <a:pt x="44" y="21"/>
                        </a:cubicBezTo>
                        <a:cubicBezTo>
                          <a:pt x="50" y="21"/>
                          <a:pt x="50" y="21"/>
                          <a:pt x="50" y="21"/>
                        </a:cubicBezTo>
                        <a:cubicBezTo>
                          <a:pt x="53" y="18"/>
                          <a:pt x="55" y="14"/>
                          <a:pt x="57" y="11"/>
                        </a:cubicBezTo>
                        <a:cubicBezTo>
                          <a:pt x="59" y="8"/>
                          <a:pt x="61" y="6"/>
                          <a:pt x="62" y="3"/>
                        </a:cubicBezTo>
                        <a:cubicBezTo>
                          <a:pt x="64" y="5"/>
                          <a:pt x="67" y="6"/>
                          <a:pt x="70" y="6"/>
                        </a:cubicBezTo>
                        <a:cubicBezTo>
                          <a:pt x="67" y="8"/>
                          <a:pt x="65" y="11"/>
                          <a:pt x="63" y="14"/>
                        </a:cubicBezTo>
                        <a:cubicBezTo>
                          <a:pt x="60" y="17"/>
                          <a:pt x="58" y="19"/>
                          <a:pt x="57" y="21"/>
                        </a:cubicBezTo>
                        <a:cubicBezTo>
                          <a:pt x="62" y="21"/>
                          <a:pt x="62" y="21"/>
                          <a:pt x="62" y="21"/>
                        </a:cubicBezTo>
                        <a:cubicBezTo>
                          <a:pt x="67" y="21"/>
                          <a:pt x="71" y="21"/>
                          <a:pt x="75" y="20"/>
                        </a:cubicBezTo>
                        <a:cubicBezTo>
                          <a:pt x="75" y="25"/>
                          <a:pt x="75" y="25"/>
                          <a:pt x="75" y="25"/>
                        </a:cubicBezTo>
                        <a:cubicBezTo>
                          <a:pt x="72" y="25"/>
                          <a:pt x="67" y="25"/>
                          <a:pt x="62" y="25"/>
                        </a:cubicBezTo>
                        <a:cubicBezTo>
                          <a:pt x="53" y="25"/>
                          <a:pt x="53" y="25"/>
                          <a:pt x="53" y="25"/>
                        </a:cubicBezTo>
                        <a:cubicBezTo>
                          <a:pt x="50" y="27"/>
                          <a:pt x="47" y="30"/>
                          <a:pt x="45" y="31"/>
                        </a:cubicBezTo>
                        <a:cubicBezTo>
                          <a:pt x="67" y="31"/>
                          <a:pt x="67" y="31"/>
                          <a:pt x="67" y="31"/>
                        </a:cubicBezTo>
                        <a:cubicBezTo>
                          <a:pt x="67" y="34"/>
                          <a:pt x="67" y="38"/>
                          <a:pt x="67" y="42"/>
                        </a:cubicBezTo>
                        <a:cubicBezTo>
                          <a:pt x="67" y="51"/>
                          <a:pt x="67" y="51"/>
                          <a:pt x="67" y="51"/>
                        </a:cubicBezTo>
                        <a:cubicBezTo>
                          <a:pt x="67" y="55"/>
                          <a:pt x="67" y="59"/>
                          <a:pt x="67" y="62"/>
                        </a:cubicBezTo>
                        <a:cubicBezTo>
                          <a:pt x="61" y="62"/>
                          <a:pt x="61" y="62"/>
                          <a:pt x="61" y="62"/>
                        </a:cubicBezTo>
                        <a:cubicBezTo>
                          <a:pt x="61" y="58"/>
                          <a:pt x="61" y="58"/>
                          <a:pt x="61" y="58"/>
                        </a:cubicBezTo>
                        <a:cubicBezTo>
                          <a:pt x="36" y="58"/>
                          <a:pt x="36" y="58"/>
                          <a:pt x="36" y="58"/>
                        </a:cubicBezTo>
                        <a:cubicBezTo>
                          <a:pt x="36" y="62"/>
                          <a:pt x="36" y="62"/>
                          <a:pt x="36" y="62"/>
                        </a:cubicBezTo>
                        <a:cubicBezTo>
                          <a:pt x="30" y="62"/>
                          <a:pt x="30" y="62"/>
                          <a:pt x="30" y="62"/>
                        </a:cubicBezTo>
                        <a:cubicBezTo>
                          <a:pt x="31" y="59"/>
                          <a:pt x="31" y="55"/>
                          <a:pt x="31" y="51"/>
                        </a:cubicBezTo>
                        <a:cubicBezTo>
                          <a:pt x="31" y="43"/>
                          <a:pt x="31" y="43"/>
                          <a:pt x="31" y="43"/>
                        </a:cubicBezTo>
                        <a:cubicBezTo>
                          <a:pt x="29" y="44"/>
                          <a:pt x="27" y="45"/>
                          <a:pt x="25" y="46"/>
                        </a:cubicBezTo>
                        <a:cubicBezTo>
                          <a:pt x="24" y="45"/>
                          <a:pt x="22" y="43"/>
                          <a:pt x="21" y="42"/>
                        </a:cubicBezTo>
                        <a:cubicBezTo>
                          <a:pt x="24" y="40"/>
                          <a:pt x="27" y="38"/>
                          <a:pt x="31" y="36"/>
                        </a:cubicBezTo>
                        <a:cubicBezTo>
                          <a:pt x="31" y="34"/>
                          <a:pt x="31" y="33"/>
                          <a:pt x="30" y="31"/>
                        </a:cubicBezTo>
                        <a:cubicBezTo>
                          <a:pt x="38" y="31"/>
                          <a:pt x="38" y="31"/>
                          <a:pt x="38" y="31"/>
                        </a:cubicBezTo>
                        <a:cubicBezTo>
                          <a:pt x="41" y="29"/>
                          <a:pt x="43" y="27"/>
                          <a:pt x="45" y="25"/>
                        </a:cubicBezTo>
                        <a:cubicBezTo>
                          <a:pt x="33" y="25"/>
                          <a:pt x="24" y="25"/>
                          <a:pt x="19" y="25"/>
                        </a:cubicBezTo>
                        <a:cubicBezTo>
                          <a:pt x="19" y="20"/>
                          <a:pt x="19" y="20"/>
                          <a:pt x="19" y="20"/>
                        </a:cubicBezTo>
                        <a:cubicBezTo>
                          <a:pt x="24" y="21"/>
                          <a:pt x="31" y="21"/>
                          <a:pt x="39" y="21"/>
                        </a:cubicBezTo>
                        <a:cubicBezTo>
                          <a:pt x="39" y="12"/>
                          <a:pt x="39" y="12"/>
                          <a:pt x="39" y="12"/>
                        </a:cubicBezTo>
                        <a:cubicBezTo>
                          <a:pt x="34" y="12"/>
                          <a:pt x="29" y="12"/>
                          <a:pt x="26" y="12"/>
                        </a:cubicBezTo>
                        <a:cubicBezTo>
                          <a:pt x="26" y="8"/>
                          <a:pt x="26" y="8"/>
                          <a:pt x="26" y="8"/>
                        </a:cubicBezTo>
                        <a:cubicBezTo>
                          <a:pt x="29" y="8"/>
                          <a:pt x="34" y="8"/>
                          <a:pt x="39" y="8"/>
                        </a:cubicBezTo>
                        <a:close/>
                        <a:moveTo>
                          <a:pt x="17" y="43"/>
                        </a:moveTo>
                        <a:cubicBezTo>
                          <a:pt x="18" y="44"/>
                          <a:pt x="20" y="46"/>
                          <a:pt x="21" y="47"/>
                        </a:cubicBezTo>
                        <a:cubicBezTo>
                          <a:pt x="19" y="48"/>
                          <a:pt x="17" y="50"/>
                          <a:pt x="14" y="52"/>
                        </a:cubicBezTo>
                        <a:cubicBezTo>
                          <a:pt x="12" y="54"/>
                          <a:pt x="10" y="56"/>
                          <a:pt x="9" y="57"/>
                        </a:cubicBezTo>
                        <a:cubicBezTo>
                          <a:pt x="8" y="56"/>
                          <a:pt x="6" y="54"/>
                          <a:pt x="4" y="53"/>
                        </a:cubicBezTo>
                        <a:cubicBezTo>
                          <a:pt x="6" y="51"/>
                          <a:pt x="8" y="49"/>
                          <a:pt x="8" y="48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5" y="25"/>
                          <a:pt x="3" y="25"/>
                          <a:pt x="0" y="25"/>
                        </a:cubicBezTo>
                        <a:cubicBezTo>
                          <a:pt x="0" y="20"/>
                          <a:pt x="0" y="20"/>
                          <a:pt x="0" y="20"/>
                        </a:cubicBezTo>
                        <a:cubicBezTo>
                          <a:pt x="2" y="21"/>
                          <a:pt x="5" y="21"/>
                          <a:pt x="8" y="21"/>
                        </a:cubicBezTo>
                        <a:cubicBezTo>
                          <a:pt x="14" y="21"/>
                          <a:pt x="14" y="21"/>
                          <a:pt x="14" y="21"/>
                        </a:cubicBezTo>
                        <a:cubicBezTo>
                          <a:pt x="14" y="23"/>
                          <a:pt x="13" y="26"/>
                          <a:pt x="13" y="30"/>
                        </a:cubicBezTo>
                        <a:cubicBezTo>
                          <a:pt x="13" y="46"/>
                          <a:pt x="13" y="46"/>
                          <a:pt x="13" y="46"/>
                        </a:cubicBezTo>
                        <a:cubicBezTo>
                          <a:pt x="15" y="45"/>
                          <a:pt x="16" y="44"/>
                          <a:pt x="17" y="43"/>
                        </a:cubicBezTo>
                        <a:close/>
                        <a:moveTo>
                          <a:pt x="61" y="43"/>
                        </a:moveTo>
                        <a:cubicBezTo>
                          <a:pt x="61" y="36"/>
                          <a:pt x="61" y="36"/>
                          <a:pt x="61" y="36"/>
                        </a:cubicBezTo>
                        <a:cubicBezTo>
                          <a:pt x="36" y="36"/>
                          <a:pt x="36" y="36"/>
                          <a:pt x="36" y="36"/>
                        </a:cubicBezTo>
                        <a:cubicBezTo>
                          <a:pt x="36" y="43"/>
                          <a:pt x="36" y="43"/>
                          <a:pt x="36" y="43"/>
                        </a:cubicBezTo>
                        <a:cubicBezTo>
                          <a:pt x="61" y="43"/>
                          <a:pt x="61" y="43"/>
                          <a:pt x="61" y="43"/>
                        </a:cubicBezTo>
                        <a:close/>
                        <a:moveTo>
                          <a:pt x="61" y="54"/>
                        </a:moveTo>
                        <a:cubicBezTo>
                          <a:pt x="61" y="47"/>
                          <a:pt x="61" y="47"/>
                          <a:pt x="61" y="47"/>
                        </a:cubicBezTo>
                        <a:cubicBezTo>
                          <a:pt x="36" y="47"/>
                          <a:pt x="36" y="47"/>
                          <a:pt x="36" y="47"/>
                        </a:cubicBezTo>
                        <a:cubicBezTo>
                          <a:pt x="36" y="54"/>
                          <a:pt x="36" y="54"/>
                          <a:pt x="36" y="54"/>
                        </a:cubicBezTo>
                        <a:cubicBezTo>
                          <a:pt x="61" y="54"/>
                          <a:pt x="61" y="54"/>
                          <a:pt x="61" y="54"/>
                        </a:cubicBezTo>
                        <a:close/>
                        <a:moveTo>
                          <a:pt x="10" y="1"/>
                        </a:moveTo>
                        <a:cubicBezTo>
                          <a:pt x="11" y="3"/>
                          <a:pt x="14" y="6"/>
                          <a:pt x="18" y="12"/>
                        </a:cubicBezTo>
                        <a:cubicBezTo>
                          <a:pt x="15" y="13"/>
                          <a:pt x="13" y="14"/>
                          <a:pt x="11" y="15"/>
                        </a:cubicBezTo>
                        <a:cubicBezTo>
                          <a:pt x="8" y="9"/>
                          <a:pt x="6" y="6"/>
                          <a:pt x="4" y="4"/>
                        </a:cubicBezTo>
                        <a:cubicBezTo>
                          <a:pt x="6" y="3"/>
                          <a:pt x="8" y="2"/>
                          <a:pt x="1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>
                    <a:outerShdw blurRad="190500" dist="139700" dir="2700000" algn="tl" rotWithShape="0">
                      <a:prstClr val="black">
                        <a:alpha val="15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4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3384" name="PA-任意多边形 160">
                    <a:extLst>
                      <a:ext uri="{FF2B5EF4-FFF2-40B4-BE49-F238E27FC236}">
                        <a16:creationId xmlns:a16="http://schemas.microsoft.com/office/drawing/2014/main" id="{4270795F-E060-66CA-4FD3-ED2A44323008}"/>
                      </a:ext>
                    </a:extLst>
                  </p:cNvPr>
                  <p:cNvSpPr>
                    <a:spLocks noEditPoints="1"/>
                  </p:cNvSpPr>
                  <p:nvPr>
                    <p:custDataLst>
                      <p:tags r:id="rId9"/>
                    </p:custDataLst>
                  </p:nvPr>
                </p:nvSpPr>
                <p:spPr bwMode="auto">
                  <a:xfrm>
                    <a:off x="5903617" y="5889315"/>
                    <a:ext cx="46767" cy="54343"/>
                  </a:xfrm>
                  <a:custGeom>
                    <a:avLst/>
                    <a:gdLst>
                      <a:gd name="T0" fmla="*/ 33 w 68"/>
                      <a:gd name="T1" fmla="*/ 2 h 61"/>
                      <a:gd name="T2" fmla="*/ 30 w 68"/>
                      <a:gd name="T3" fmla="*/ 8 h 61"/>
                      <a:gd name="T4" fmla="*/ 60 w 68"/>
                      <a:gd name="T5" fmla="*/ 8 h 61"/>
                      <a:gd name="T6" fmla="*/ 59 w 68"/>
                      <a:gd name="T7" fmla="*/ 12 h 61"/>
                      <a:gd name="T8" fmla="*/ 58 w 68"/>
                      <a:gd name="T9" fmla="*/ 20 h 61"/>
                      <a:gd name="T10" fmla="*/ 54 w 68"/>
                      <a:gd name="T11" fmla="*/ 26 h 61"/>
                      <a:gd name="T12" fmla="*/ 45 w 68"/>
                      <a:gd name="T13" fmla="*/ 27 h 61"/>
                      <a:gd name="T14" fmla="*/ 42 w 68"/>
                      <a:gd name="T15" fmla="*/ 22 h 61"/>
                      <a:gd name="T16" fmla="*/ 50 w 68"/>
                      <a:gd name="T17" fmla="*/ 22 h 61"/>
                      <a:gd name="T18" fmla="*/ 52 w 68"/>
                      <a:gd name="T19" fmla="*/ 19 h 61"/>
                      <a:gd name="T20" fmla="*/ 53 w 68"/>
                      <a:gd name="T21" fmla="*/ 12 h 61"/>
                      <a:gd name="T22" fmla="*/ 15 w 68"/>
                      <a:gd name="T23" fmla="*/ 12 h 61"/>
                      <a:gd name="T24" fmla="*/ 15 w 68"/>
                      <a:gd name="T25" fmla="*/ 30 h 61"/>
                      <a:gd name="T26" fmla="*/ 68 w 68"/>
                      <a:gd name="T27" fmla="*/ 30 h 61"/>
                      <a:gd name="T28" fmla="*/ 67 w 68"/>
                      <a:gd name="T29" fmla="*/ 39 h 61"/>
                      <a:gd name="T30" fmla="*/ 66 w 68"/>
                      <a:gd name="T31" fmla="*/ 53 h 61"/>
                      <a:gd name="T32" fmla="*/ 63 w 68"/>
                      <a:gd name="T33" fmla="*/ 59 h 61"/>
                      <a:gd name="T34" fmla="*/ 51 w 68"/>
                      <a:gd name="T35" fmla="*/ 61 h 61"/>
                      <a:gd name="T36" fmla="*/ 48 w 68"/>
                      <a:gd name="T37" fmla="*/ 56 h 61"/>
                      <a:gd name="T38" fmla="*/ 58 w 68"/>
                      <a:gd name="T39" fmla="*/ 55 h 61"/>
                      <a:gd name="T40" fmla="*/ 60 w 68"/>
                      <a:gd name="T41" fmla="*/ 51 h 61"/>
                      <a:gd name="T42" fmla="*/ 61 w 68"/>
                      <a:gd name="T43" fmla="*/ 34 h 61"/>
                      <a:gd name="T44" fmla="*/ 9 w 68"/>
                      <a:gd name="T45" fmla="*/ 34 h 61"/>
                      <a:gd name="T46" fmla="*/ 9 w 68"/>
                      <a:gd name="T47" fmla="*/ 22 h 61"/>
                      <a:gd name="T48" fmla="*/ 9 w 68"/>
                      <a:gd name="T49" fmla="*/ 8 h 61"/>
                      <a:gd name="T50" fmla="*/ 24 w 68"/>
                      <a:gd name="T51" fmla="*/ 8 h 61"/>
                      <a:gd name="T52" fmla="*/ 26 w 68"/>
                      <a:gd name="T53" fmla="*/ 0 h 61"/>
                      <a:gd name="T54" fmla="*/ 33 w 68"/>
                      <a:gd name="T55" fmla="*/ 2 h 61"/>
                      <a:gd name="T56" fmla="*/ 7 w 68"/>
                      <a:gd name="T57" fmla="*/ 38 h 61"/>
                      <a:gd name="T58" fmla="*/ 6 w 68"/>
                      <a:gd name="T59" fmla="*/ 45 h 61"/>
                      <a:gd name="T60" fmla="*/ 6 w 68"/>
                      <a:gd name="T61" fmla="*/ 48 h 61"/>
                      <a:gd name="T62" fmla="*/ 22 w 68"/>
                      <a:gd name="T63" fmla="*/ 48 h 61"/>
                      <a:gd name="T64" fmla="*/ 22 w 68"/>
                      <a:gd name="T65" fmla="*/ 41 h 61"/>
                      <a:gd name="T66" fmla="*/ 21 w 68"/>
                      <a:gd name="T67" fmla="*/ 35 h 61"/>
                      <a:gd name="T68" fmla="*/ 28 w 68"/>
                      <a:gd name="T69" fmla="*/ 35 h 61"/>
                      <a:gd name="T70" fmla="*/ 28 w 68"/>
                      <a:gd name="T71" fmla="*/ 41 h 61"/>
                      <a:gd name="T72" fmla="*/ 28 w 68"/>
                      <a:gd name="T73" fmla="*/ 48 h 61"/>
                      <a:gd name="T74" fmla="*/ 43 w 68"/>
                      <a:gd name="T75" fmla="*/ 48 h 61"/>
                      <a:gd name="T76" fmla="*/ 43 w 68"/>
                      <a:gd name="T77" fmla="*/ 45 h 61"/>
                      <a:gd name="T78" fmla="*/ 42 w 68"/>
                      <a:gd name="T79" fmla="*/ 38 h 61"/>
                      <a:gd name="T80" fmla="*/ 49 w 68"/>
                      <a:gd name="T81" fmla="*/ 38 h 61"/>
                      <a:gd name="T82" fmla="*/ 48 w 68"/>
                      <a:gd name="T83" fmla="*/ 48 h 61"/>
                      <a:gd name="T84" fmla="*/ 49 w 68"/>
                      <a:gd name="T85" fmla="*/ 54 h 61"/>
                      <a:gd name="T86" fmla="*/ 43 w 68"/>
                      <a:gd name="T87" fmla="*/ 54 h 61"/>
                      <a:gd name="T88" fmla="*/ 43 w 68"/>
                      <a:gd name="T89" fmla="*/ 52 h 61"/>
                      <a:gd name="T90" fmla="*/ 0 w 68"/>
                      <a:gd name="T91" fmla="*/ 53 h 61"/>
                      <a:gd name="T92" fmla="*/ 1 w 68"/>
                      <a:gd name="T93" fmla="*/ 47 h 61"/>
                      <a:gd name="T94" fmla="*/ 0 w 68"/>
                      <a:gd name="T95" fmla="*/ 38 h 61"/>
                      <a:gd name="T96" fmla="*/ 7 w 68"/>
                      <a:gd name="T97" fmla="*/ 38 h 61"/>
                      <a:gd name="T98" fmla="*/ 32 w 68"/>
                      <a:gd name="T99" fmla="*/ 26 h 61"/>
                      <a:gd name="T100" fmla="*/ 22 w 68"/>
                      <a:gd name="T101" fmla="*/ 16 h 61"/>
                      <a:gd name="T102" fmla="*/ 27 w 68"/>
                      <a:gd name="T103" fmla="*/ 13 h 61"/>
                      <a:gd name="T104" fmla="*/ 37 w 68"/>
                      <a:gd name="T105" fmla="*/ 22 h 61"/>
                      <a:gd name="T106" fmla="*/ 32 w 68"/>
                      <a:gd name="T107" fmla="*/ 26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</a:cxnLst>
                    <a:rect l="0" t="0" r="r" b="b"/>
                    <a:pathLst>
                      <a:path w="68" h="61">
                        <a:moveTo>
                          <a:pt x="33" y="2"/>
                        </a:moveTo>
                        <a:cubicBezTo>
                          <a:pt x="32" y="4"/>
                          <a:pt x="31" y="6"/>
                          <a:pt x="30" y="8"/>
                        </a:cubicBezTo>
                        <a:cubicBezTo>
                          <a:pt x="60" y="8"/>
                          <a:pt x="60" y="8"/>
                          <a:pt x="60" y="8"/>
                        </a:cubicBezTo>
                        <a:cubicBezTo>
                          <a:pt x="59" y="12"/>
                          <a:pt x="59" y="12"/>
                          <a:pt x="59" y="12"/>
                        </a:cubicBezTo>
                        <a:cubicBezTo>
                          <a:pt x="58" y="20"/>
                          <a:pt x="58" y="20"/>
                          <a:pt x="58" y="20"/>
                        </a:cubicBezTo>
                        <a:cubicBezTo>
                          <a:pt x="58" y="24"/>
                          <a:pt x="56" y="25"/>
                          <a:pt x="54" y="26"/>
                        </a:cubicBezTo>
                        <a:cubicBezTo>
                          <a:pt x="53" y="27"/>
                          <a:pt x="49" y="27"/>
                          <a:pt x="45" y="27"/>
                        </a:cubicBezTo>
                        <a:cubicBezTo>
                          <a:pt x="44" y="25"/>
                          <a:pt x="43" y="24"/>
                          <a:pt x="42" y="22"/>
                        </a:cubicBezTo>
                        <a:cubicBezTo>
                          <a:pt x="46" y="22"/>
                          <a:pt x="48" y="22"/>
                          <a:pt x="50" y="22"/>
                        </a:cubicBezTo>
                        <a:cubicBezTo>
                          <a:pt x="51" y="21"/>
                          <a:pt x="52" y="20"/>
                          <a:pt x="52" y="19"/>
                        </a:cubicBezTo>
                        <a:cubicBezTo>
                          <a:pt x="53" y="12"/>
                          <a:pt x="53" y="12"/>
                          <a:pt x="53" y="12"/>
                        </a:cubicBezTo>
                        <a:cubicBezTo>
                          <a:pt x="15" y="12"/>
                          <a:pt x="15" y="12"/>
                          <a:pt x="15" y="12"/>
                        </a:cubicBezTo>
                        <a:cubicBezTo>
                          <a:pt x="15" y="30"/>
                          <a:pt x="15" y="30"/>
                          <a:pt x="15" y="30"/>
                        </a:cubicBezTo>
                        <a:cubicBezTo>
                          <a:pt x="68" y="30"/>
                          <a:pt x="68" y="30"/>
                          <a:pt x="68" y="30"/>
                        </a:cubicBezTo>
                        <a:cubicBezTo>
                          <a:pt x="67" y="32"/>
                          <a:pt x="67" y="35"/>
                          <a:pt x="67" y="39"/>
                        </a:cubicBezTo>
                        <a:cubicBezTo>
                          <a:pt x="66" y="53"/>
                          <a:pt x="66" y="53"/>
                          <a:pt x="66" y="53"/>
                        </a:cubicBezTo>
                        <a:cubicBezTo>
                          <a:pt x="65" y="56"/>
                          <a:pt x="64" y="58"/>
                          <a:pt x="63" y="59"/>
                        </a:cubicBezTo>
                        <a:cubicBezTo>
                          <a:pt x="61" y="60"/>
                          <a:pt x="57" y="60"/>
                          <a:pt x="51" y="61"/>
                        </a:cubicBezTo>
                        <a:cubicBezTo>
                          <a:pt x="50" y="59"/>
                          <a:pt x="49" y="57"/>
                          <a:pt x="48" y="56"/>
                        </a:cubicBezTo>
                        <a:cubicBezTo>
                          <a:pt x="54" y="56"/>
                          <a:pt x="57" y="55"/>
                          <a:pt x="58" y="55"/>
                        </a:cubicBezTo>
                        <a:cubicBezTo>
                          <a:pt x="59" y="54"/>
                          <a:pt x="60" y="53"/>
                          <a:pt x="60" y="51"/>
                        </a:cubicBezTo>
                        <a:cubicBezTo>
                          <a:pt x="61" y="34"/>
                          <a:pt x="61" y="34"/>
                          <a:pt x="61" y="34"/>
                        </a:cubicBezTo>
                        <a:cubicBezTo>
                          <a:pt x="9" y="34"/>
                          <a:pt x="9" y="34"/>
                          <a:pt x="9" y="34"/>
                        </a:cubicBezTo>
                        <a:cubicBezTo>
                          <a:pt x="9" y="32"/>
                          <a:pt x="9" y="28"/>
                          <a:pt x="9" y="22"/>
                        </a:cubicBezTo>
                        <a:cubicBezTo>
                          <a:pt x="9" y="16"/>
                          <a:pt x="9" y="11"/>
                          <a:pt x="9" y="8"/>
                        </a:cubicBezTo>
                        <a:cubicBezTo>
                          <a:pt x="24" y="8"/>
                          <a:pt x="24" y="8"/>
                          <a:pt x="24" y="8"/>
                        </a:cubicBezTo>
                        <a:cubicBezTo>
                          <a:pt x="25" y="6"/>
                          <a:pt x="26" y="3"/>
                          <a:pt x="26" y="0"/>
                        </a:cubicBezTo>
                        <a:cubicBezTo>
                          <a:pt x="33" y="2"/>
                          <a:pt x="33" y="2"/>
                          <a:pt x="33" y="2"/>
                        </a:cubicBezTo>
                        <a:close/>
                        <a:moveTo>
                          <a:pt x="7" y="38"/>
                        </a:moveTo>
                        <a:cubicBezTo>
                          <a:pt x="7" y="41"/>
                          <a:pt x="6" y="44"/>
                          <a:pt x="6" y="45"/>
                        </a:cubicBezTo>
                        <a:cubicBezTo>
                          <a:pt x="6" y="48"/>
                          <a:pt x="6" y="48"/>
                          <a:pt x="6" y="48"/>
                        </a:cubicBezTo>
                        <a:cubicBezTo>
                          <a:pt x="22" y="48"/>
                          <a:pt x="22" y="48"/>
                          <a:pt x="22" y="48"/>
                        </a:cubicBezTo>
                        <a:cubicBezTo>
                          <a:pt x="22" y="41"/>
                          <a:pt x="22" y="41"/>
                          <a:pt x="22" y="41"/>
                        </a:cubicBezTo>
                        <a:cubicBezTo>
                          <a:pt x="22" y="40"/>
                          <a:pt x="21" y="38"/>
                          <a:pt x="21" y="35"/>
                        </a:cubicBezTo>
                        <a:cubicBezTo>
                          <a:pt x="28" y="35"/>
                          <a:pt x="28" y="35"/>
                          <a:pt x="28" y="35"/>
                        </a:cubicBezTo>
                        <a:cubicBezTo>
                          <a:pt x="28" y="38"/>
                          <a:pt x="28" y="40"/>
                          <a:pt x="28" y="41"/>
                        </a:cubicBezTo>
                        <a:cubicBezTo>
                          <a:pt x="28" y="48"/>
                          <a:pt x="28" y="48"/>
                          <a:pt x="28" y="48"/>
                        </a:cubicBezTo>
                        <a:cubicBezTo>
                          <a:pt x="43" y="48"/>
                          <a:pt x="43" y="48"/>
                          <a:pt x="43" y="48"/>
                        </a:cubicBezTo>
                        <a:cubicBezTo>
                          <a:pt x="43" y="45"/>
                          <a:pt x="43" y="45"/>
                          <a:pt x="43" y="45"/>
                        </a:cubicBezTo>
                        <a:cubicBezTo>
                          <a:pt x="43" y="44"/>
                          <a:pt x="43" y="42"/>
                          <a:pt x="42" y="38"/>
                        </a:cubicBezTo>
                        <a:cubicBezTo>
                          <a:pt x="49" y="38"/>
                          <a:pt x="49" y="38"/>
                          <a:pt x="49" y="38"/>
                        </a:cubicBezTo>
                        <a:cubicBezTo>
                          <a:pt x="48" y="43"/>
                          <a:pt x="48" y="46"/>
                          <a:pt x="48" y="48"/>
                        </a:cubicBezTo>
                        <a:cubicBezTo>
                          <a:pt x="48" y="50"/>
                          <a:pt x="48" y="52"/>
                          <a:pt x="49" y="54"/>
                        </a:cubicBezTo>
                        <a:cubicBezTo>
                          <a:pt x="43" y="54"/>
                          <a:pt x="43" y="54"/>
                          <a:pt x="43" y="54"/>
                        </a:cubicBezTo>
                        <a:cubicBezTo>
                          <a:pt x="43" y="52"/>
                          <a:pt x="43" y="52"/>
                          <a:pt x="43" y="52"/>
                        </a:cubicBezTo>
                        <a:cubicBezTo>
                          <a:pt x="0" y="53"/>
                          <a:pt x="0" y="53"/>
                          <a:pt x="0" y="53"/>
                        </a:cubicBezTo>
                        <a:cubicBezTo>
                          <a:pt x="1" y="50"/>
                          <a:pt x="1" y="48"/>
                          <a:pt x="1" y="47"/>
                        </a:cubicBezTo>
                        <a:cubicBezTo>
                          <a:pt x="1" y="45"/>
                          <a:pt x="1" y="42"/>
                          <a:pt x="0" y="38"/>
                        </a:cubicBezTo>
                        <a:cubicBezTo>
                          <a:pt x="7" y="38"/>
                          <a:pt x="7" y="38"/>
                          <a:pt x="7" y="38"/>
                        </a:cubicBezTo>
                        <a:close/>
                        <a:moveTo>
                          <a:pt x="32" y="26"/>
                        </a:moveTo>
                        <a:cubicBezTo>
                          <a:pt x="30" y="23"/>
                          <a:pt x="26" y="20"/>
                          <a:pt x="22" y="16"/>
                        </a:cubicBezTo>
                        <a:cubicBezTo>
                          <a:pt x="24" y="15"/>
                          <a:pt x="25" y="14"/>
                          <a:pt x="27" y="13"/>
                        </a:cubicBezTo>
                        <a:cubicBezTo>
                          <a:pt x="31" y="17"/>
                          <a:pt x="35" y="20"/>
                          <a:pt x="37" y="22"/>
                        </a:cubicBezTo>
                        <a:cubicBezTo>
                          <a:pt x="35" y="24"/>
                          <a:pt x="34" y="25"/>
                          <a:pt x="32" y="2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>
                    <a:outerShdw blurRad="190500" dist="139700" dir="2700000" algn="tl" rotWithShape="0">
                      <a:prstClr val="black">
                        <a:alpha val="15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4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3385" name="PA-任意多边形 11">
                    <a:extLst>
                      <a:ext uri="{FF2B5EF4-FFF2-40B4-BE49-F238E27FC236}">
                        <a16:creationId xmlns:a16="http://schemas.microsoft.com/office/drawing/2014/main" id="{083CC7BE-04CE-1A69-D256-6B52D53650CE}"/>
                      </a:ext>
                    </a:extLst>
                  </p:cNvPr>
                  <p:cNvSpPr>
                    <a:spLocks/>
                  </p:cNvSpPr>
                  <p:nvPr>
                    <p:custDataLst>
                      <p:tags r:id="rId10"/>
                    </p:custDataLst>
                  </p:nvPr>
                </p:nvSpPr>
                <p:spPr bwMode="auto">
                  <a:xfrm>
                    <a:off x="5317625" y="5007369"/>
                    <a:ext cx="465571" cy="145043"/>
                  </a:xfrm>
                  <a:custGeom>
                    <a:avLst/>
                    <a:gdLst>
                      <a:gd name="T0" fmla="*/ 0 w 219"/>
                      <a:gd name="T1" fmla="*/ 7 h 68"/>
                      <a:gd name="T2" fmla="*/ 0 w 219"/>
                      <a:gd name="T3" fmla="*/ 0 h 68"/>
                      <a:gd name="T4" fmla="*/ 219 w 219"/>
                      <a:gd name="T5" fmla="*/ 0 h 68"/>
                      <a:gd name="T6" fmla="*/ 214 w 219"/>
                      <a:gd name="T7" fmla="*/ 2 h 68"/>
                      <a:gd name="T8" fmla="*/ 208 w 219"/>
                      <a:gd name="T9" fmla="*/ 9 h 68"/>
                      <a:gd name="T10" fmla="*/ 202 w 219"/>
                      <a:gd name="T11" fmla="*/ 14 h 68"/>
                      <a:gd name="T12" fmla="*/ 197 w 219"/>
                      <a:gd name="T13" fmla="*/ 16 h 68"/>
                      <a:gd name="T14" fmla="*/ 191 w 219"/>
                      <a:gd name="T15" fmla="*/ 17 h 68"/>
                      <a:gd name="T16" fmla="*/ 187 w 219"/>
                      <a:gd name="T17" fmla="*/ 18 h 68"/>
                      <a:gd name="T18" fmla="*/ 182 w 219"/>
                      <a:gd name="T19" fmla="*/ 18 h 68"/>
                      <a:gd name="T20" fmla="*/ 176 w 219"/>
                      <a:gd name="T21" fmla="*/ 20 h 68"/>
                      <a:gd name="T22" fmla="*/ 172 w 219"/>
                      <a:gd name="T23" fmla="*/ 20 h 68"/>
                      <a:gd name="T24" fmla="*/ 169 w 219"/>
                      <a:gd name="T25" fmla="*/ 20 h 68"/>
                      <a:gd name="T26" fmla="*/ 166 w 219"/>
                      <a:gd name="T27" fmla="*/ 25 h 68"/>
                      <a:gd name="T28" fmla="*/ 160 w 219"/>
                      <a:gd name="T29" fmla="*/ 27 h 68"/>
                      <a:gd name="T30" fmla="*/ 157 w 219"/>
                      <a:gd name="T31" fmla="*/ 24 h 68"/>
                      <a:gd name="T32" fmla="*/ 153 w 219"/>
                      <a:gd name="T33" fmla="*/ 19 h 68"/>
                      <a:gd name="T34" fmla="*/ 150 w 219"/>
                      <a:gd name="T35" fmla="*/ 23 h 68"/>
                      <a:gd name="T36" fmla="*/ 148 w 219"/>
                      <a:gd name="T37" fmla="*/ 32 h 68"/>
                      <a:gd name="T38" fmla="*/ 143 w 219"/>
                      <a:gd name="T39" fmla="*/ 32 h 68"/>
                      <a:gd name="T40" fmla="*/ 140 w 219"/>
                      <a:gd name="T41" fmla="*/ 33 h 68"/>
                      <a:gd name="T42" fmla="*/ 138 w 219"/>
                      <a:gd name="T43" fmla="*/ 36 h 68"/>
                      <a:gd name="T44" fmla="*/ 132 w 219"/>
                      <a:gd name="T45" fmla="*/ 38 h 68"/>
                      <a:gd name="T46" fmla="*/ 125 w 219"/>
                      <a:gd name="T47" fmla="*/ 39 h 68"/>
                      <a:gd name="T48" fmla="*/ 118 w 219"/>
                      <a:gd name="T49" fmla="*/ 40 h 68"/>
                      <a:gd name="T50" fmla="*/ 110 w 219"/>
                      <a:gd name="T51" fmla="*/ 43 h 68"/>
                      <a:gd name="T52" fmla="*/ 101 w 219"/>
                      <a:gd name="T53" fmla="*/ 44 h 68"/>
                      <a:gd name="T54" fmla="*/ 94 w 219"/>
                      <a:gd name="T55" fmla="*/ 48 h 68"/>
                      <a:gd name="T56" fmla="*/ 92 w 219"/>
                      <a:gd name="T57" fmla="*/ 51 h 68"/>
                      <a:gd name="T58" fmla="*/ 93 w 219"/>
                      <a:gd name="T59" fmla="*/ 53 h 68"/>
                      <a:gd name="T60" fmla="*/ 89 w 219"/>
                      <a:gd name="T61" fmla="*/ 53 h 68"/>
                      <a:gd name="T62" fmla="*/ 88 w 219"/>
                      <a:gd name="T63" fmla="*/ 56 h 68"/>
                      <a:gd name="T64" fmla="*/ 92 w 219"/>
                      <a:gd name="T65" fmla="*/ 60 h 68"/>
                      <a:gd name="T66" fmla="*/ 91 w 219"/>
                      <a:gd name="T67" fmla="*/ 66 h 68"/>
                      <a:gd name="T68" fmla="*/ 84 w 219"/>
                      <a:gd name="T69" fmla="*/ 67 h 68"/>
                      <a:gd name="T70" fmla="*/ 80 w 219"/>
                      <a:gd name="T71" fmla="*/ 60 h 68"/>
                      <a:gd name="T72" fmla="*/ 78 w 219"/>
                      <a:gd name="T73" fmla="*/ 52 h 68"/>
                      <a:gd name="T74" fmla="*/ 81 w 219"/>
                      <a:gd name="T75" fmla="*/ 47 h 68"/>
                      <a:gd name="T76" fmla="*/ 80 w 219"/>
                      <a:gd name="T77" fmla="*/ 43 h 68"/>
                      <a:gd name="T78" fmla="*/ 78 w 219"/>
                      <a:gd name="T79" fmla="*/ 41 h 68"/>
                      <a:gd name="T80" fmla="*/ 75 w 219"/>
                      <a:gd name="T81" fmla="*/ 42 h 68"/>
                      <a:gd name="T82" fmla="*/ 72 w 219"/>
                      <a:gd name="T83" fmla="*/ 45 h 68"/>
                      <a:gd name="T84" fmla="*/ 68 w 219"/>
                      <a:gd name="T85" fmla="*/ 44 h 68"/>
                      <a:gd name="T86" fmla="*/ 63 w 219"/>
                      <a:gd name="T87" fmla="*/ 41 h 68"/>
                      <a:gd name="T88" fmla="*/ 58 w 219"/>
                      <a:gd name="T89" fmla="*/ 37 h 68"/>
                      <a:gd name="T90" fmla="*/ 55 w 219"/>
                      <a:gd name="T91" fmla="*/ 39 h 68"/>
                      <a:gd name="T92" fmla="*/ 50 w 219"/>
                      <a:gd name="T93" fmla="*/ 43 h 68"/>
                      <a:gd name="T94" fmla="*/ 46 w 219"/>
                      <a:gd name="T95" fmla="*/ 43 h 68"/>
                      <a:gd name="T96" fmla="*/ 42 w 219"/>
                      <a:gd name="T97" fmla="*/ 40 h 68"/>
                      <a:gd name="T98" fmla="*/ 35 w 219"/>
                      <a:gd name="T99" fmla="*/ 40 h 68"/>
                      <a:gd name="T100" fmla="*/ 28 w 219"/>
                      <a:gd name="T101" fmla="*/ 36 h 68"/>
                      <a:gd name="T102" fmla="*/ 24 w 219"/>
                      <a:gd name="T103" fmla="*/ 33 h 68"/>
                      <a:gd name="T104" fmla="*/ 21 w 219"/>
                      <a:gd name="T105" fmla="*/ 30 h 68"/>
                      <a:gd name="T106" fmla="*/ 21 w 219"/>
                      <a:gd name="T107" fmla="*/ 26 h 68"/>
                      <a:gd name="T108" fmla="*/ 20 w 219"/>
                      <a:gd name="T109" fmla="*/ 22 h 68"/>
                      <a:gd name="T110" fmla="*/ 24 w 219"/>
                      <a:gd name="T111" fmla="*/ 18 h 68"/>
                      <a:gd name="T112" fmla="*/ 21 w 219"/>
                      <a:gd name="T113" fmla="*/ 15 h 68"/>
                      <a:gd name="T114" fmla="*/ 14 w 219"/>
                      <a:gd name="T115" fmla="*/ 14 h 68"/>
                      <a:gd name="T116" fmla="*/ 10 w 219"/>
                      <a:gd name="T117" fmla="*/ 13 h 68"/>
                      <a:gd name="T118" fmla="*/ 0 w 219"/>
                      <a:gd name="T119" fmla="*/ 7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219" h="68">
                        <a:moveTo>
                          <a:pt x="0" y="7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219" y="0"/>
                          <a:pt x="219" y="0"/>
                          <a:pt x="219" y="0"/>
                        </a:cubicBezTo>
                        <a:cubicBezTo>
                          <a:pt x="217" y="2"/>
                          <a:pt x="217" y="1"/>
                          <a:pt x="214" y="2"/>
                        </a:cubicBezTo>
                        <a:cubicBezTo>
                          <a:pt x="211" y="3"/>
                          <a:pt x="209" y="6"/>
                          <a:pt x="208" y="9"/>
                        </a:cubicBezTo>
                        <a:cubicBezTo>
                          <a:pt x="206" y="12"/>
                          <a:pt x="203" y="14"/>
                          <a:pt x="202" y="14"/>
                        </a:cubicBezTo>
                        <a:cubicBezTo>
                          <a:pt x="200" y="15"/>
                          <a:pt x="199" y="15"/>
                          <a:pt x="197" y="16"/>
                        </a:cubicBezTo>
                        <a:cubicBezTo>
                          <a:pt x="195" y="18"/>
                          <a:pt x="193" y="18"/>
                          <a:pt x="191" y="17"/>
                        </a:cubicBezTo>
                        <a:cubicBezTo>
                          <a:pt x="189" y="15"/>
                          <a:pt x="188" y="16"/>
                          <a:pt x="187" y="18"/>
                        </a:cubicBezTo>
                        <a:cubicBezTo>
                          <a:pt x="186" y="19"/>
                          <a:pt x="185" y="20"/>
                          <a:pt x="182" y="18"/>
                        </a:cubicBezTo>
                        <a:cubicBezTo>
                          <a:pt x="179" y="16"/>
                          <a:pt x="178" y="18"/>
                          <a:pt x="176" y="20"/>
                        </a:cubicBezTo>
                        <a:cubicBezTo>
                          <a:pt x="174" y="22"/>
                          <a:pt x="174" y="22"/>
                          <a:pt x="172" y="20"/>
                        </a:cubicBezTo>
                        <a:cubicBezTo>
                          <a:pt x="170" y="18"/>
                          <a:pt x="170" y="19"/>
                          <a:pt x="169" y="20"/>
                        </a:cubicBezTo>
                        <a:cubicBezTo>
                          <a:pt x="169" y="22"/>
                          <a:pt x="168" y="24"/>
                          <a:pt x="166" y="25"/>
                        </a:cubicBezTo>
                        <a:cubicBezTo>
                          <a:pt x="164" y="26"/>
                          <a:pt x="163" y="28"/>
                          <a:pt x="160" y="27"/>
                        </a:cubicBezTo>
                        <a:cubicBezTo>
                          <a:pt x="158" y="26"/>
                          <a:pt x="158" y="26"/>
                          <a:pt x="157" y="24"/>
                        </a:cubicBezTo>
                        <a:cubicBezTo>
                          <a:pt x="155" y="23"/>
                          <a:pt x="154" y="20"/>
                          <a:pt x="153" y="19"/>
                        </a:cubicBezTo>
                        <a:cubicBezTo>
                          <a:pt x="151" y="18"/>
                          <a:pt x="150" y="19"/>
                          <a:pt x="150" y="23"/>
                        </a:cubicBezTo>
                        <a:cubicBezTo>
                          <a:pt x="150" y="28"/>
                          <a:pt x="150" y="30"/>
                          <a:pt x="148" y="32"/>
                        </a:cubicBezTo>
                        <a:cubicBezTo>
                          <a:pt x="147" y="34"/>
                          <a:pt x="144" y="34"/>
                          <a:pt x="143" y="32"/>
                        </a:cubicBezTo>
                        <a:cubicBezTo>
                          <a:pt x="141" y="29"/>
                          <a:pt x="140" y="31"/>
                          <a:pt x="140" y="33"/>
                        </a:cubicBezTo>
                        <a:cubicBezTo>
                          <a:pt x="140" y="35"/>
                          <a:pt x="139" y="37"/>
                          <a:pt x="138" y="36"/>
                        </a:cubicBezTo>
                        <a:cubicBezTo>
                          <a:pt x="136" y="35"/>
                          <a:pt x="135" y="35"/>
                          <a:pt x="132" y="38"/>
                        </a:cubicBezTo>
                        <a:cubicBezTo>
                          <a:pt x="130" y="40"/>
                          <a:pt x="127" y="39"/>
                          <a:pt x="125" y="39"/>
                        </a:cubicBezTo>
                        <a:cubicBezTo>
                          <a:pt x="123" y="38"/>
                          <a:pt x="122" y="38"/>
                          <a:pt x="118" y="40"/>
                        </a:cubicBezTo>
                        <a:cubicBezTo>
                          <a:pt x="115" y="42"/>
                          <a:pt x="113" y="43"/>
                          <a:pt x="110" y="43"/>
                        </a:cubicBezTo>
                        <a:cubicBezTo>
                          <a:pt x="108" y="43"/>
                          <a:pt x="104" y="44"/>
                          <a:pt x="101" y="44"/>
                        </a:cubicBezTo>
                        <a:cubicBezTo>
                          <a:pt x="98" y="45"/>
                          <a:pt x="96" y="47"/>
                          <a:pt x="94" y="48"/>
                        </a:cubicBezTo>
                        <a:cubicBezTo>
                          <a:pt x="92" y="49"/>
                          <a:pt x="90" y="50"/>
                          <a:pt x="92" y="51"/>
                        </a:cubicBezTo>
                        <a:cubicBezTo>
                          <a:pt x="94" y="52"/>
                          <a:pt x="94" y="52"/>
                          <a:pt x="93" y="53"/>
                        </a:cubicBezTo>
                        <a:cubicBezTo>
                          <a:pt x="92" y="55"/>
                          <a:pt x="91" y="54"/>
                          <a:pt x="89" y="53"/>
                        </a:cubicBezTo>
                        <a:cubicBezTo>
                          <a:pt x="86" y="52"/>
                          <a:pt x="86" y="55"/>
                          <a:pt x="88" y="56"/>
                        </a:cubicBezTo>
                        <a:cubicBezTo>
                          <a:pt x="90" y="57"/>
                          <a:pt x="91" y="58"/>
                          <a:pt x="92" y="60"/>
                        </a:cubicBezTo>
                        <a:cubicBezTo>
                          <a:pt x="93" y="62"/>
                          <a:pt x="93" y="64"/>
                          <a:pt x="91" y="66"/>
                        </a:cubicBezTo>
                        <a:cubicBezTo>
                          <a:pt x="89" y="68"/>
                          <a:pt x="87" y="68"/>
                          <a:pt x="84" y="67"/>
                        </a:cubicBezTo>
                        <a:cubicBezTo>
                          <a:pt x="81" y="66"/>
                          <a:pt x="81" y="63"/>
                          <a:pt x="80" y="60"/>
                        </a:cubicBezTo>
                        <a:cubicBezTo>
                          <a:pt x="79" y="57"/>
                          <a:pt x="78" y="54"/>
                          <a:pt x="78" y="52"/>
                        </a:cubicBezTo>
                        <a:cubicBezTo>
                          <a:pt x="78" y="50"/>
                          <a:pt x="80" y="48"/>
                          <a:pt x="81" y="47"/>
                        </a:cubicBezTo>
                        <a:cubicBezTo>
                          <a:pt x="83" y="45"/>
                          <a:pt x="82" y="44"/>
                          <a:pt x="80" y="43"/>
                        </a:cubicBezTo>
                        <a:cubicBezTo>
                          <a:pt x="79" y="43"/>
                          <a:pt x="79" y="42"/>
                          <a:pt x="78" y="41"/>
                        </a:cubicBezTo>
                        <a:cubicBezTo>
                          <a:pt x="77" y="39"/>
                          <a:pt x="76" y="39"/>
                          <a:pt x="75" y="42"/>
                        </a:cubicBezTo>
                        <a:cubicBezTo>
                          <a:pt x="74" y="45"/>
                          <a:pt x="74" y="45"/>
                          <a:pt x="72" y="45"/>
                        </a:cubicBezTo>
                        <a:cubicBezTo>
                          <a:pt x="70" y="46"/>
                          <a:pt x="68" y="46"/>
                          <a:pt x="68" y="44"/>
                        </a:cubicBezTo>
                        <a:cubicBezTo>
                          <a:pt x="67" y="42"/>
                          <a:pt x="68" y="42"/>
                          <a:pt x="63" y="41"/>
                        </a:cubicBezTo>
                        <a:cubicBezTo>
                          <a:pt x="58" y="40"/>
                          <a:pt x="60" y="40"/>
                          <a:pt x="58" y="37"/>
                        </a:cubicBezTo>
                        <a:cubicBezTo>
                          <a:pt x="56" y="34"/>
                          <a:pt x="56" y="37"/>
                          <a:pt x="55" y="39"/>
                        </a:cubicBezTo>
                        <a:cubicBezTo>
                          <a:pt x="54" y="41"/>
                          <a:pt x="54" y="43"/>
                          <a:pt x="50" y="43"/>
                        </a:cubicBezTo>
                        <a:cubicBezTo>
                          <a:pt x="47" y="43"/>
                          <a:pt x="46" y="42"/>
                          <a:pt x="46" y="43"/>
                        </a:cubicBezTo>
                        <a:cubicBezTo>
                          <a:pt x="46" y="43"/>
                          <a:pt x="43" y="40"/>
                          <a:pt x="42" y="40"/>
                        </a:cubicBezTo>
                        <a:cubicBezTo>
                          <a:pt x="41" y="40"/>
                          <a:pt x="37" y="41"/>
                          <a:pt x="35" y="40"/>
                        </a:cubicBezTo>
                        <a:cubicBezTo>
                          <a:pt x="32" y="39"/>
                          <a:pt x="28" y="37"/>
                          <a:pt x="28" y="36"/>
                        </a:cubicBezTo>
                        <a:cubicBezTo>
                          <a:pt x="28" y="34"/>
                          <a:pt x="24" y="33"/>
                          <a:pt x="24" y="33"/>
                        </a:cubicBezTo>
                        <a:cubicBezTo>
                          <a:pt x="23" y="32"/>
                          <a:pt x="21" y="32"/>
                          <a:pt x="21" y="30"/>
                        </a:cubicBezTo>
                        <a:cubicBezTo>
                          <a:pt x="22" y="28"/>
                          <a:pt x="21" y="28"/>
                          <a:pt x="21" y="26"/>
                        </a:cubicBezTo>
                        <a:cubicBezTo>
                          <a:pt x="20" y="25"/>
                          <a:pt x="19" y="23"/>
                          <a:pt x="20" y="22"/>
                        </a:cubicBezTo>
                        <a:cubicBezTo>
                          <a:pt x="21" y="21"/>
                          <a:pt x="24" y="20"/>
                          <a:pt x="24" y="18"/>
                        </a:cubicBezTo>
                        <a:cubicBezTo>
                          <a:pt x="24" y="16"/>
                          <a:pt x="22" y="16"/>
                          <a:pt x="21" y="15"/>
                        </a:cubicBezTo>
                        <a:cubicBezTo>
                          <a:pt x="19" y="15"/>
                          <a:pt x="15" y="15"/>
                          <a:pt x="14" y="14"/>
                        </a:cubicBezTo>
                        <a:cubicBezTo>
                          <a:pt x="13" y="14"/>
                          <a:pt x="12" y="13"/>
                          <a:pt x="10" y="13"/>
                        </a:cubicBezTo>
                        <a:cubicBezTo>
                          <a:pt x="10" y="13"/>
                          <a:pt x="2" y="9"/>
                          <a:pt x="0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>
                    <a:outerShdw blurRad="190500" dist="139700" dir="2700000" algn="tl" rotWithShape="0">
                      <a:prstClr val="black">
                        <a:alpha val="15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4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3386" name="PA-任意多边形 13">
                    <a:extLst>
                      <a:ext uri="{FF2B5EF4-FFF2-40B4-BE49-F238E27FC236}">
                        <a16:creationId xmlns:a16="http://schemas.microsoft.com/office/drawing/2014/main" id="{5D102134-CA9C-9DCF-B8CB-880DBA0373BE}"/>
                      </a:ext>
                    </a:extLst>
                  </p:cNvPr>
                  <p:cNvSpPr>
                    <a:spLocks/>
                  </p:cNvSpPr>
                  <p:nvPr>
                    <p:custDataLst>
                      <p:tags r:id="rId11"/>
                    </p:custDataLst>
                  </p:nvPr>
                </p:nvSpPr>
                <p:spPr bwMode="auto">
                  <a:xfrm>
                    <a:off x="5438495" y="5155993"/>
                    <a:ext cx="95801" cy="83266"/>
                  </a:xfrm>
                  <a:custGeom>
                    <a:avLst/>
                    <a:gdLst>
                      <a:gd name="T0" fmla="*/ 7 w 45"/>
                      <a:gd name="T1" fmla="*/ 12 h 39"/>
                      <a:gd name="T2" fmla="*/ 4 w 45"/>
                      <a:gd name="T3" fmla="*/ 14 h 39"/>
                      <a:gd name="T4" fmla="*/ 1 w 45"/>
                      <a:gd name="T5" fmla="*/ 19 h 39"/>
                      <a:gd name="T6" fmla="*/ 1 w 45"/>
                      <a:gd name="T7" fmla="*/ 27 h 39"/>
                      <a:gd name="T8" fmla="*/ 2 w 45"/>
                      <a:gd name="T9" fmla="*/ 30 h 39"/>
                      <a:gd name="T10" fmla="*/ 4 w 45"/>
                      <a:gd name="T11" fmla="*/ 33 h 39"/>
                      <a:gd name="T12" fmla="*/ 10 w 45"/>
                      <a:gd name="T13" fmla="*/ 36 h 39"/>
                      <a:gd name="T14" fmla="*/ 17 w 45"/>
                      <a:gd name="T15" fmla="*/ 38 h 39"/>
                      <a:gd name="T16" fmla="*/ 21 w 45"/>
                      <a:gd name="T17" fmla="*/ 37 h 39"/>
                      <a:gd name="T18" fmla="*/ 25 w 45"/>
                      <a:gd name="T19" fmla="*/ 35 h 39"/>
                      <a:gd name="T20" fmla="*/ 28 w 45"/>
                      <a:gd name="T21" fmla="*/ 33 h 39"/>
                      <a:gd name="T22" fmla="*/ 32 w 45"/>
                      <a:gd name="T23" fmla="*/ 30 h 39"/>
                      <a:gd name="T24" fmla="*/ 36 w 45"/>
                      <a:gd name="T25" fmla="*/ 25 h 39"/>
                      <a:gd name="T26" fmla="*/ 39 w 45"/>
                      <a:gd name="T27" fmla="*/ 18 h 39"/>
                      <a:gd name="T28" fmla="*/ 43 w 45"/>
                      <a:gd name="T29" fmla="*/ 12 h 39"/>
                      <a:gd name="T30" fmla="*/ 45 w 45"/>
                      <a:gd name="T31" fmla="*/ 5 h 39"/>
                      <a:gd name="T32" fmla="*/ 42 w 45"/>
                      <a:gd name="T33" fmla="*/ 2 h 39"/>
                      <a:gd name="T34" fmla="*/ 36 w 45"/>
                      <a:gd name="T35" fmla="*/ 2 h 39"/>
                      <a:gd name="T36" fmla="*/ 29 w 45"/>
                      <a:gd name="T37" fmla="*/ 1 h 39"/>
                      <a:gd name="T38" fmla="*/ 23 w 45"/>
                      <a:gd name="T39" fmla="*/ 3 h 39"/>
                      <a:gd name="T40" fmla="*/ 18 w 45"/>
                      <a:gd name="T41" fmla="*/ 4 h 39"/>
                      <a:gd name="T42" fmla="*/ 15 w 45"/>
                      <a:gd name="T43" fmla="*/ 5 h 39"/>
                      <a:gd name="T44" fmla="*/ 11 w 45"/>
                      <a:gd name="T45" fmla="*/ 7 h 39"/>
                      <a:gd name="T46" fmla="*/ 9 w 45"/>
                      <a:gd name="T47" fmla="*/ 10 h 39"/>
                      <a:gd name="T48" fmla="*/ 7 w 45"/>
                      <a:gd name="T49" fmla="*/ 12 h 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45" h="39">
                        <a:moveTo>
                          <a:pt x="7" y="12"/>
                        </a:moveTo>
                        <a:cubicBezTo>
                          <a:pt x="7" y="12"/>
                          <a:pt x="6" y="13"/>
                          <a:pt x="4" y="14"/>
                        </a:cubicBezTo>
                        <a:cubicBezTo>
                          <a:pt x="2" y="16"/>
                          <a:pt x="1" y="16"/>
                          <a:pt x="1" y="19"/>
                        </a:cubicBezTo>
                        <a:cubicBezTo>
                          <a:pt x="1" y="22"/>
                          <a:pt x="0" y="24"/>
                          <a:pt x="1" y="27"/>
                        </a:cubicBezTo>
                        <a:cubicBezTo>
                          <a:pt x="2" y="29"/>
                          <a:pt x="2" y="28"/>
                          <a:pt x="2" y="30"/>
                        </a:cubicBezTo>
                        <a:cubicBezTo>
                          <a:pt x="2" y="33"/>
                          <a:pt x="2" y="33"/>
                          <a:pt x="4" y="33"/>
                        </a:cubicBezTo>
                        <a:cubicBezTo>
                          <a:pt x="6" y="34"/>
                          <a:pt x="9" y="35"/>
                          <a:pt x="10" y="36"/>
                        </a:cubicBezTo>
                        <a:cubicBezTo>
                          <a:pt x="12" y="37"/>
                          <a:pt x="14" y="38"/>
                          <a:pt x="17" y="38"/>
                        </a:cubicBezTo>
                        <a:cubicBezTo>
                          <a:pt x="19" y="39"/>
                          <a:pt x="20" y="39"/>
                          <a:pt x="21" y="37"/>
                        </a:cubicBezTo>
                        <a:cubicBezTo>
                          <a:pt x="22" y="36"/>
                          <a:pt x="23" y="35"/>
                          <a:pt x="25" y="35"/>
                        </a:cubicBezTo>
                        <a:cubicBezTo>
                          <a:pt x="27" y="34"/>
                          <a:pt x="27" y="34"/>
                          <a:pt x="28" y="33"/>
                        </a:cubicBezTo>
                        <a:cubicBezTo>
                          <a:pt x="30" y="31"/>
                          <a:pt x="30" y="30"/>
                          <a:pt x="32" y="30"/>
                        </a:cubicBezTo>
                        <a:cubicBezTo>
                          <a:pt x="34" y="29"/>
                          <a:pt x="35" y="28"/>
                          <a:pt x="36" y="25"/>
                        </a:cubicBezTo>
                        <a:cubicBezTo>
                          <a:pt x="37" y="23"/>
                          <a:pt x="37" y="21"/>
                          <a:pt x="39" y="18"/>
                        </a:cubicBezTo>
                        <a:cubicBezTo>
                          <a:pt x="40" y="14"/>
                          <a:pt x="41" y="14"/>
                          <a:pt x="43" y="12"/>
                        </a:cubicBezTo>
                        <a:cubicBezTo>
                          <a:pt x="45" y="9"/>
                          <a:pt x="45" y="7"/>
                          <a:pt x="45" y="5"/>
                        </a:cubicBezTo>
                        <a:cubicBezTo>
                          <a:pt x="44" y="3"/>
                          <a:pt x="44" y="2"/>
                          <a:pt x="42" y="2"/>
                        </a:cubicBezTo>
                        <a:cubicBezTo>
                          <a:pt x="40" y="2"/>
                          <a:pt x="38" y="2"/>
                          <a:pt x="36" y="2"/>
                        </a:cubicBezTo>
                        <a:cubicBezTo>
                          <a:pt x="33" y="1"/>
                          <a:pt x="30" y="0"/>
                          <a:pt x="29" y="1"/>
                        </a:cubicBezTo>
                        <a:cubicBezTo>
                          <a:pt x="28" y="3"/>
                          <a:pt x="27" y="4"/>
                          <a:pt x="23" y="3"/>
                        </a:cubicBezTo>
                        <a:cubicBezTo>
                          <a:pt x="19" y="2"/>
                          <a:pt x="19" y="2"/>
                          <a:pt x="18" y="4"/>
                        </a:cubicBezTo>
                        <a:cubicBezTo>
                          <a:pt x="18" y="6"/>
                          <a:pt x="18" y="5"/>
                          <a:pt x="15" y="5"/>
                        </a:cubicBezTo>
                        <a:cubicBezTo>
                          <a:pt x="12" y="5"/>
                          <a:pt x="11" y="5"/>
                          <a:pt x="11" y="7"/>
                        </a:cubicBezTo>
                        <a:cubicBezTo>
                          <a:pt x="11" y="9"/>
                          <a:pt x="11" y="9"/>
                          <a:pt x="9" y="10"/>
                        </a:cubicBezTo>
                        <a:cubicBezTo>
                          <a:pt x="8" y="11"/>
                          <a:pt x="7" y="12"/>
                          <a:pt x="7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>
                    <a:outerShdw blurRad="190500" dist="139700" dir="2700000" algn="tl" rotWithShape="0">
                      <a:prstClr val="black">
                        <a:alpha val="15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4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3387" name="PA-任意多边形 15">
                    <a:extLst>
                      <a:ext uri="{FF2B5EF4-FFF2-40B4-BE49-F238E27FC236}">
                        <a16:creationId xmlns:a16="http://schemas.microsoft.com/office/drawing/2014/main" id="{843BD30E-13DE-2163-39AD-62B4B14ABA95}"/>
                      </a:ext>
                    </a:extLst>
                  </p:cNvPr>
                  <p:cNvSpPr>
                    <a:spLocks/>
                  </p:cNvSpPr>
                  <p:nvPr>
                    <p:custDataLst>
                      <p:tags r:id="rId12"/>
                    </p:custDataLst>
                  </p:nvPr>
                </p:nvSpPr>
                <p:spPr bwMode="auto">
                  <a:xfrm>
                    <a:off x="5889739" y="5007369"/>
                    <a:ext cx="59092" cy="72522"/>
                  </a:xfrm>
                  <a:custGeom>
                    <a:avLst/>
                    <a:gdLst>
                      <a:gd name="T0" fmla="*/ 28 w 28"/>
                      <a:gd name="T1" fmla="*/ 0 h 34"/>
                      <a:gd name="T2" fmla="*/ 2 w 28"/>
                      <a:gd name="T3" fmla="*/ 0 h 34"/>
                      <a:gd name="T4" fmla="*/ 2 w 28"/>
                      <a:gd name="T5" fmla="*/ 4 h 34"/>
                      <a:gd name="T6" fmla="*/ 2 w 28"/>
                      <a:gd name="T7" fmla="*/ 11 h 34"/>
                      <a:gd name="T8" fmla="*/ 5 w 28"/>
                      <a:gd name="T9" fmla="*/ 17 h 34"/>
                      <a:gd name="T10" fmla="*/ 8 w 28"/>
                      <a:gd name="T11" fmla="*/ 22 h 34"/>
                      <a:gd name="T12" fmla="*/ 13 w 28"/>
                      <a:gd name="T13" fmla="*/ 28 h 34"/>
                      <a:gd name="T14" fmla="*/ 16 w 28"/>
                      <a:gd name="T15" fmla="*/ 33 h 34"/>
                      <a:gd name="T16" fmla="*/ 17 w 28"/>
                      <a:gd name="T17" fmla="*/ 30 h 34"/>
                      <a:gd name="T18" fmla="*/ 21 w 28"/>
                      <a:gd name="T19" fmla="*/ 18 h 34"/>
                      <a:gd name="T20" fmla="*/ 26 w 28"/>
                      <a:gd name="T21" fmla="*/ 8 h 34"/>
                      <a:gd name="T22" fmla="*/ 28 w 28"/>
                      <a:gd name="T23" fmla="*/ 0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28" h="34">
                        <a:moveTo>
                          <a:pt x="28" y="0"/>
                        </a:move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3" y="1"/>
                          <a:pt x="2" y="4"/>
                        </a:cubicBezTo>
                        <a:cubicBezTo>
                          <a:pt x="1" y="7"/>
                          <a:pt x="0" y="9"/>
                          <a:pt x="2" y="11"/>
                        </a:cubicBezTo>
                        <a:cubicBezTo>
                          <a:pt x="4" y="14"/>
                          <a:pt x="4" y="14"/>
                          <a:pt x="5" y="17"/>
                        </a:cubicBezTo>
                        <a:cubicBezTo>
                          <a:pt x="5" y="20"/>
                          <a:pt x="6" y="21"/>
                          <a:pt x="8" y="22"/>
                        </a:cubicBezTo>
                        <a:cubicBezTo>
                          <a:pt x="10" y="23"/>
                          <a:pt x="12" y="25"/>
                          <a:pt x="13" y="28"/>
                        </a:cubicBezTo>
                        <a:cubicBezTo>
                          <a:pt x="14" y="31"/>
                          <a:pt x="15" y="32"/>
                          <a:pt x="16" y="33"/>
                        </a:cubicBezTo>
                        <a:cubicBezTo>
                          <a:pt x="17" y="34"/>
                          <a:pt x="17" y="32"/>
                          <a:pt x="17" y="30"/>
                        </a:cubicBezTo>
                        <a:cubicBezTo>
                          <a:pt x="18" y="27"/>
                          <a:pt x="18" y="21"/>
                          <a:pt x="21" y="18"/>
                        </a:cubicBezTo>
                        <a:cubicBezTo>
                          <a:pt x="23" y="15"/>
                          <a:pt x="25" y="12"/>
                          <a:pt x="26" y="8"/>
                        </a:cubicBezTo>
                        <a:cubicBezTo>
                          <a:pt x="28" y="4"/>
                          <a:pt x="28" y="2"/>
                          <a:pt x="2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>
                    <a:outerShdw blurRad="190500" dist="139700" dir="2700000" algn="tl" rotWithShape="0">
                      <a:prstClr val="black">
                        <a:alpha val="15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4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grpSp>
                <p:nvGrpSpPr>
                  <p:cNvPr id="3388" name="组合 3387">
                    <a:extLst>
                      <a:ext uri="{FF2B5EF4-FFF2-40B4-BE49-F238E27FC236}">
                        <a16:creationId xmlns:a16="http://schemas.microsoft.com/office/drawing/2014/main" id="{96EC9A96-A10C-E795-D4A3-7CF1261A37EB}"/>
                      </a:ext>
                    </a:extLst>
                  </p:cNvPr>
                  <p:cNvGrpSpPr/>
                  <p:nvPr/>
                </p:nvGrpSpPr>
                <p:grpSpPr>
                  <a:xfrm>
                    <a:off x="5475203" y="5007369"/>
                    <a:ext cx="479896" cy="836237"/>
                    <a:chOff x="10513860" y="4591305"/>
                    <a:chExt cx="691222" cy="1204480"/>
                  </a:xfrm>
                  <a:grpFill/>
                </p:grpSpPr>
                <p:sp>
                  <p:nvSpPr>
                    <p:cNvPr id="3389" name="PA-任意多边形 53">
                      <a:extLst>
                        <a:ext uri="{FF2B5EF4-FFF2-40B4-BE49-F238E27FC236}">
                          <a16:creationId xmlns:a16="http://schemas.microsoft.com/office/drawing/2014/main" id="{E4E5FC50-D85A-A5C8-1C0E-0A137234B896}"/>
                        </a:ext>
                      </a:extLst>
                    </p:cNvPr>
                    <p:cNvSpPr>
                      <a:spLocks/>
                    </p:cNvSpPr>
                    <p:nvPr>
                      <p:custDataLst>
                        <p:tags r:id="rId13"/>
                      </p:custDataLst>
                    </p:nvPr>
                  </p:nvSpPr>
                  <p:spPr bwMode="auto">
                    <a:xfrm>
                      <a:off x="11070964" y="4593884"/>
                      <a:ext cx="24503" cy="10317"/>
                    </a:xfrm>
                    <a:custGeom>
                      <a:avLst/>
                      <a:gdLst>
                        <a:gd name="T0" fmla="*/ 3 w 8"/>
                        <a:gd name="T1" fmla="*/ 0 h 3"/>
                        <a:gd name="T2" fmla="*/ 2 w 8"/>
                        <a:gd name="T3" fmla="*/ 2 h 3"/>
                        <a:gd name="T4" fmla="*/ 6 w 8"/>
                        <a:gd name="T5" fmla="*/ 2 h 3"/>
                        <a:gd name="T6" fmla="*/ 3 w 8"/>
                        <a:gd name="T7" fmla="*/ 0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8" h="3">
                          <a:moveTo>
                            <a:pt x="3" y="0"/>
                          </a:moveTo>
                          <a:cubicBezTo>
                            <a:pt x="3" y="0"/>
                            <a:pt x="0" y="1"/>
                            <a:pt x="2" y="2"/>
                          </a:cubicBezTo>
                          <a:cubicBezTo>
                            <a:pt x="4" y="3"/>
                            <a:pt x="8" y="3"/>
                            <a:pt x="6" y="2"/>
                          </a:cubicBezTo>
                          <a:cubicBezTo>
                            <a:pt x="4" y="0"/>
                            <a:pt x="3" y="0"/>
                            <a:pt x="3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390" name="PA-任意多边形 54">
                      <a:extLst>
                        <a:ext uri="{FF2B5EF4-FFF2-40B4-BE49-F238E27FC236}">
                          <a16:creationId xmlns:a16="http://schemas.microsoft.com/office/drawing/2014/main" id="{21950006-D0AA-5BCA-3850-34D2E976C10E}"/>
                        </a:ext>
                      </a:extLst>
                    </p:cNvPr>
                    <p:cNvSpPr>
                      <a:spLocks noEditPoints="1"/>
                    </p:cNvSpPr>
                    <p:nvPr>
                      <p:custDataLst>
                        <p:tags r:id="rId14"/>
                      </p:custDataLst>
                    </p:nvPr>
                  </p:nvSpPr>
                  <p:spPr bwMode="auto">
                    <a:xfrm>
                      <a:off x="11073543" y="4591305"/>
                      <a:ext cx="19344" cy="12896"/>
                    </a:xfrm>
                    <a:custGeom>
                      <a:avLst/>
                      <a:gdLst>
                        <a:gd name="T0" fmla="*/ 1 w 6"/>
                        <a:gd name="T1" fmla="*/ 4 h 4"/>
                        <a:gd name="T2" fmla="*/ 0 w 6"/>
                        <a:gd name="T3" fmla="*/ 3 h 4"/>
                        <a:gd name="T4" fmla="*/ 0 w 6"/>
                        <a:gd name="T5" fmla="*/ 3 h 4"/>
                        <a:gd name="T6" fmla="*/ 2 w 6"/>
                        <a:gd name="T7" fmla="*/ 0 h 4"/>
                        <a:gd name="T8" fmla="*/ 2 w 6"/>
                        <a:gd name="T9" fmla="*/ 0 h 4"/>
                        <a:gd name="T10" fmla="*/ 2 w 6"/>
                        <a:gd name="T11" fmla="*/ 0 h 4"/>
                        <a:gd name="T12" fmla="*/ 3 w 6"/>
                        <a:gd name="T13" fmla="*/ 0 h 4"/>
                        <a:gd name="T14" fmla="*/ 5 w 6"/>
                        <a:gd name="T15" fmla="*/ 2 h 4"/>
                        <a:gd name="T16" fmla="*/ 5 w 6"/>
                        <a:gd name="T17" fmla="*/ 2 h 4"/>
                        <a:gd name="T18" fmla="*/ 6 w 6"/>
                        <a:gd name="T19" fmla="*/ 3 h 4"/>
                        <a:gd name="T20" fmla="*/ 6 w 6"/>
                        <a:gd name="T21" fmla="*/ 3 h 4"/>
                        <a:gd name="T22" fmla="*/ 3 w 6"/>
                        <a:gd name="T23" fmla="*/ 4 h 4"/>
                        <a:gd name="T24" fmla="*/ 3 w 6"/>
                        <a:gd name="T25" fmla="*/ 4 h 4"/>
                        <a:gd name="T26" fmla="*/ 1 w 6"/>
                        <a:gd name="T27" fmla="*/ 4 h 4"/>
                        <a:gd name="T28" fmla="*/ 4 w 6"/>
                        <a:gd name="T29" fmla="*/ 3 h 4"/>
                        <a:gd name="T30" fmla="*/ 2 w 6"/>
                        <a:gd name="T31" fmla="*/ 2 h 4"/>
                        <a:gd name="T32" fmla="*/ 2 w 6"/>
                        <a:gd name="T33" fmla="*/ 2 h 4"/>
                        <a:gd name="T34" fmla="*/ 2 w 6"/>
                        <a:gd name="T35" fmla="*/ 2 h 4"/>
                        <a:gd name="T36" fmla="*/ 2 w 6"/>
                        <a:gd name="T37" fmla="*/ 2 h 4"/>
                        <a:gd name="T38" fmla="*/ 1 w 6"/>
                        <a:gd name="T39" fmla="*/ 3 h 4"/>
                        <a:gd name="T40" fmla="*/ 1 w 6"/>
                        <a:gd name="T41" fmla="*/ 3 h 4"/>
                        <a:gd name="T42" fmla="*/ 1 w 6"/>
                        <a:gd name="T43" fmla="*/ 3 h 4"/>
                        <a:gd name="T44" fmla="*/ 1 w 6"/>
                        <a:gd name="T45" fmla="*/ 3 h 4"/>
                        <a:gd name="T46" fmla="*/ 3 w 6"/>
                        <a:gd name="T47" fmla="*/ 3 h 4"/>
                        <a:gd name="T48" fmla="*/ 3 w 6"/>
                        <a:gd name="T49" fmla="*/ 3 h 4"/>
                        <a:gd name="T50" fmla="*/ 4 w 6"/>
                        <a:gd name="T51" fmla="*/ 3 h 4"/>
                        <a:gd name="T52" fmla="*/ 2 w 6"/>
                        <a:gd name="T53" fmla="*/ 2 h 4"/>
                        <a:gd name="T54" fmla="*/ 2 w 6"/>
                        <a:gd name="T55" fmla="*/ 1 h 4"/>
                        <a:gd name="T56" fmla="*/ 2 w 6"/>
                        <a:gd name="T57" fmla="*/ 2 h 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</a:cxnLst>
                      <a:rect l="0" t="0" r="r" b="b"/>
                      <a:pathLst>
                        <a:path w="6" h="4">
                          <a:moveTo>
                            <a:pt x="1" y="4"/>
                          </a:moveTo>
                          <a:cubicBezTo>
                            <a:pt x="0" y="4"/>
                            <a:pt x="0" y="3"/>
                            <a:pt x="0" y="3"/>
                          </a:cubicBezTo>
                          <a:cubicBezTo>
                            <a:pt x="0" y="3"/>
                            <a:pt x="0" y="3"/>
                            <a:pt x="0" y="3"/>
                          </a:cubicBezTo>
                          <a:cubicBezTo>
                            <a:pt x="0" y="1"/>
                            <a:pt x="2" y="0"/>
                            <a:pt x="2" y="0"/>
                          </a:cubicBez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3" y="0"/>
                            <a:pt x="3" y="0"/>
                            <a:pt x="3" y="0"/>
                          </a:cubicBezTo>
                          <a:cubicBezTo>
                            <a:pt x="3" y="0"/>
                            <a:pt x="4" y="1"/>
                            <a:pt x="5" y="2"/>
                          </a:cubicBezTo>
                          <a:cubicBezTo>
                            <a:pt x="5" y="2"/>
                            <a:pt x="5" y="2"/>
                            <a:pt x="5" y="2"/>
                          </a:cubicBezTo>
                          <a:cubicBezTo>
                            <a:pt x="6" y="2"/>
                            <a:pt x="6" y="2"/>
                            <a:pt x="6" y="3"/>
                          </a:cubicBezTo>
                          <a:cubicBezTo>
                            <a:pt x="6" y="3"/>
                            <a:pt x="6" y="3"/>
                            <a:pt x="6" y="3"/>
                          </a:cubicBezTo>
                          <a:cubicBezTo>
                            <a:pt x="6" y="4"/>
                            <a:pt x="5" y="4"/>
                            <a:pt x="3" y="4"/>
                          </a:cubicBezTo>
                          <a:cubicBezTo>
                            <a:pt x="3" y="4"/>
                            <a:pt x="3" y="4"/>
                            <a:pt x="3" y="4"/>
                          </a:cubicBezTo>
                          <a:cubicBezTo>
                            <a:pt x="2" y="4"/>
                            <a:pt x="1" y="4"/>
                            <a:pt x="1" y="4"/>
                          </a:cubicBezTo>
                          <a:close/>
                          <a:moveTo>
                            <a:pt x="4" y="3"/>
                          </a:moveTo>
                          <a:cubicBezTo>
                            <a:pt x="3" y="2"/>
                            <a:pt x="3" y="2"/>
                            <a:pt x="2" y="2"/>
                          </a:cubicBezTo>
                          <a:cubicBezTo>
                            <a:pt x="2" y="2"/>
                            <a:pt x="2" y="2"/>
                            <a:pt x="2" y="2"/>
                          </a:cubicBezTo>
                          <a:cubicBezTo>
                            <a:pt x="2" y="2"/>
                            <a:pt x="2" y="2"/>
                            <a:pt x="2" y="2"/>
                          </a:cubicBezTo>
                          <a:cubicBezTo>
                            <a:pt x="2" y="2"/>
                            <a:pt x="2" y="2"/>
                            <a:pt x="2" y="2"/>
                          </a:cubicBezTo>
                          <a:cubicBezTo>
                            <a:pt x="1" y="2"/>
                            <a:pt x="1" y="2"/>
                            <a:pt x="1" y="3"/>
                          </a:cubicBezTo>
                          <a:cubicBezTo>
                            <a:pt x="1" y="3"/>
                            <a:pt x="1" y="3"/>
                            <a:pt x="1" y="3"/>
                          </a:cubicBezTo>
                          <a:cubicBezTo>
                            <a:pt x="1" y="3"/>
                            <a:pt x="1" y="3"/>
                            <a:pt x="1" y="3"/>
                          </a:cubicBezTo>
                          <a:cubicBezTo>
                            <a:pt x="1" y="3"/>
                            <a:pt x="1" y="3"/>
                            <a:pt x="1" y="3"/>
                          </a:cubicBezTo>
                          <a:cubicBezTo>
                            <a:pt x="2" y="3"/>
                            <a:pt x="3" y="3"/>
                            <a:pt x="3" y="3"/>
                          </a:cubicBezTo>
                          <a:cubicBezTo>
                            <a:pt x="3" y="3"/>
                            <a:pt x="3" y="3"/>
                            <a:pt x="3" y="3"/>
                          </a:cubicBezTo>
                          <a:cubicBezTo>
                            <a:pt x="4" y="3"/>
                            <a:pt x="4" y="3"/>
                            <a:pt x="4" y="3"/>
                          </a:cubicBezTo>
                          <a:close/>
                          <a:moveTo>
                            <a:pt x="2" y="2"/>
                          </a:move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2"/>
                            <a:pt x="2" y="2"/>
                            <a:pt x="2" y="2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391" name="PA-任意多边形 55">
                      <a:extLst>
                        <a:ext uri="{FF2B5EF4-FFF2-40B4-BE49-F238E27FC236}">
                          <a16:creationId xmlns:a16="http://schemas.microsoft.com/office/drawing/2014/main" id="{929BE123-9AE3-70D3-2831-8175B98E8282}"/>
                        </a:ext>
                      </a:extLst>
                    </p:cNvPr>
                    <p:cNvSpPr>
                      <a:spLocks/>
                    </p:cNvSpPr>
                    <p:nvPr>
                      <p:custDataLst>
                        <p:tags r:id="rId15"/>
                      </p:custDataLst>
                    </p:nvPr>
                  </p:nvSpPr>
                  <p:spPr bwMode="auto">
                    <a:xfrm>
                      <a:off x="11193475" y="4682867"/>
                      <a:ext cx="11607" cy="6448"/>
                    </a:xfrm>
                    <a:custGeom>
                      <a:avLst/>
                      <a:gdLst>
                        <a:gd name="T0" fmla="*/ 1 w 4"/>
                        <a:gd name="T1" fmla="*/ 0 h 2"/>
                        <a:gd name="T2" fmla="*/ 1 w 4"/>
                        <a:gd name="T3" fmla="*/ 2 h 2"/>
                        <a:gd name="T4" fmla="*/ 3 w 4"/>
                        <a:gd name="T5" fmla="*/ 0 h 2"/>
                        <a:gd name="T6" fmla="*/ 1 w 4"/>
                        <a:gd name="T7" fmla="*/ 0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1" y="0"/>
                          </a:moveTo>
                          <a:cubicBezTo>
                            <a:pt x="1" y="0"/>
                            <a:pt x="0" y="2"/>
                            <a:pt x="1" y="2"/>
                          </a:cubicBezTo>
                          <a:cubicBezTo>
                            <a:pt x="2" y="2"/>
                            <a:pt x="4" y="0"/>
                            <a:pt x="3" y="0"/>
                          </a:cubicBezTo>
                          <a:cubicBezTo>
                            <a:pt x="2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392" name="PA-任意多边形 56">
                      <a:extLst>
                        <a:ext uri="{FF2B5EF4-FFF2-40B4-BE49-F238E27FC236}">
                          <a16:creationId xmlns:a16="http://schemas.microsoft.com/office/drawing/2014/main" id="{087E937C-B899-562F-DA40-E1D29784DA46}"/>
                        </a:ext>
                      </a:extLst>
                    </p:cNvPr>
                    <p:cNvSpPr>
                      <a:spLocks noEditPoints="1"/>
                    </p:cNvSpPr>
                    <p:nvPr>
                      <p:custDataLst>
                        <p:tags r:id="rId16"/>
                      </p:custDataLst>
                    </p:nvPr>
                  </p:nvSpPr>
                  <p:spPr bwMode="auto">
                    <a:xfrm>
                      <a:off x="11193475" y="4682867"/>
                      <a:ext cx="11607" cy="9028"/>
                    </a:xfrm>
                    <a:custGeom>
                      <a:avLst/>
                      <a:gdLst>
                        <a:gd name="T0" fmla="*/ 0 w 4"/>
                        <a:gd name="T1" fmla="*/ 2 h 3"/>
                        <a:gd name="T2" fmla="*/ 1 w 4"/>
                        <a:gd name="T3" fmla="*/ 0 h 3"/>
                        <a:gd name="T4" fmla="*/ 1 w 4"/>
                        <a:gd name="T5" fmla="*/ 0 h 3"/>
                        <a:gd name="T6" fmla="*/ 1 w 4"/>
                        <a:gd name="T7" fmla="*/ 0 h 3"/>
                        <a:gd name="T8" fmla="*/ 1 w 4"/>
                        <a:gd name="T9" fmla="*/ 0 h 3"/>
                        <a:gd name="T10" fmla="*/ 3 w 4"/>
                        <a:gd name="T11" fmla="*/ 0 h 3"/>
                        <a:gd name="T12" fmla="*/ 3 w 4"/>
                        <a:gd name="T13" fmla="*/ 0 h 3"/>
                        <a:gd name="T14" fmla="*/ 4 w 4"/>
                        <a:gd name="T15" fmla="*/ 1 h 3"/>
                        <a:gd name="T16" fmla="*/ 4 w 4"/>
                        <a:gd name="T17" fmla="*/ 1 h 3"/>
                        <a:gd name="T18" fmla="*/ 1 w 4"/>
                        <a:gd name="T19" fmla="*/ 3 h 3"/>
                        <a:gd name="T20" fmla="*/ 1 w 4"/>
                        <a:gd name="T21" fmla="*/ 3 h 3"/>
                        <a:gd name="T22" fmla="*/ 0 w 4"/>
                        <a:gd name="T23" fmla="*/ 2 h 3"/>
                        <a:gd name="T24" fmla="*/ 2 w 4"/>
                        <a:gd name="T25" fmla="*/ 1 h 3"/>
                        <a:gd name="T26" fmla="*/ 2 w 4"/>
                        <a:gd name="T27" fmla="*/ 1 h 3"/>
                        <a:gd name="T28" fmla="*/ 2 w 4"/>
                        <a:gd name="T29" fmla="*/ 1 h 3"/>
                        <a:gd name="T30" fmla="*/ 2 w 4"/>
                        <a:gd name="T31" fmla="*/ 1 h 3"/>
                        <a:gd name="T32" fmla="*/ 2 w 4"/>
                        <a:gd name="T33" fmla="*/ 1 h 3"/>
                        <a:gd name="T34" fmla="*/ 2 w 4"/>
                        <a:gd name="T35" fmla="*/ 1 h 3"/>
                        <a:gd name="T36" fmla="*/ 2 w 4"/>
                        <a:gd name="T37" fmla="*/ 1 h 3"/>
                        <a:gd name="T38" fmla="*/ 2 w 4"/>
                        <a:gd name="T39" fmla="*/ 1 h 3"/>
                        <a:gd name="T40" fmla="*/ 1 w 4"/>
                        <a:gd name="T41" fmla="*/ 1 h 3"/>
                        <a:gd name="T42" fmla="*/ 1 w 4"/>
                        <a:gd name="T43" fmla="*/ 0 h 3"/>
                        <a:gd name="T44" fmla="*/ 1 w 4"/>
                        <a:gd name="T45" fmla="*/ 1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</a:cxnLst>
                      <a:rect l="0" t="0" r="r" b="b"/>
                      <a:pathLst>
                        <a:path w="4" h="3">
                          <a:moveTo>
                            <a:pt x="0" y="2"/>
                          </a:moveTo>
                          <a:cubicBezTo>
                            <a:pt x="0" y="1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2" y="0"/>
                            <a:pt x="3" y="0"/>
                          </a:cubicBezTo>
                          <a:cubicBezTo>
                            <a:pt x="3" y="0"/>
                            <a:pt x="3" y="0"/>
                            <a:pt x="3" y="0"/>
                          </a:cubicBezTo>
                          <a:cubicBezTo>
                            <a:pt x="3" y="0"/>
                            <a:pt x="4" y="0"/>
                            <a:pt x="4" y="1"/>
                          </a:cubicBezTo>
                          <a:cubicBezTo>
                            <a:pt x="4" y="1"/>
                            <a:pt x="4" y="1"/>
                            <a:pt x="4" y="1"/>
                          </a:cubicBezTo>
                          <a:cubicBezTo>
                            <a:pt x="4" y="2"/>
                            <a:pt x="3" y="2"/>
                            <a:pt x="1" y="3"/>
                          </a:cubicBezTo>
                          <a:cubicBezTo>
                            <a:pt x="1" y="3"/>
                            <a:pt x="1" y="3"/>
                            <a:pt x="1" y="3"/>
                          </a:cubicBezTo>
                          <a:cubicBezTo>
                            <a:pt x="1" y="3"/>
                            <a:pt x="0" y="2"/>
                            <a:pt x="0" y="2"/>
                          </a:cubicBezTo>
                          <a:close/>
                          <a:moveTo>
                            <a:pt x="2" y="1"/>
                          </a:move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393" name="PA-任意多边形 63">
                      <a:extLst>
                        <a:ext uri="{FF2B5EF4-FFF2-40B4-BE49-F238E27FC236}">
                          <a16:creationId xmlns:a16="http://schemas.microsoft.com/office/drawing/2014/main" id="{9C438112-7347-ED62-B50D-BCB890C4DB6C}"/>
                        </a:ext>
                      </a:extLst>
                    </p:cNvPr>
                    <p:cNvSpPr>
                      <a:spLocks/>
                    </p:cNvSpPr>
                    <p:nvPr>
                      <p:custDataLst>
                        <p:tags r:id="rId17"/>
                      </p:custDataLst>
                    </p:nvPr>
                  </p:nvSpPr>
                  <p:spPr bwMode="auto">
                    <a:xfrm>
                      <a:off x="11070964" y="4593884"/>
                      <a:ext cx="24503" cy="10317"/>
                    </a:xfrm>
                    <a:custGeom>
                      <a:avLst/>
                      <a:gdLst>
                        <a:gd name="T0" fmla="*/ 3 w 8"/>
                        <a:gd name="T1" fmla="*/ 0 h 3"/>
                        <a:gd name="T2" fmla="*/ 2 w 8"/>
                        <a:gd name="T3" fmla="*/ 2 h 3"/>
                        <a:gd name="T4" fmla="*/ 6 w 8"/>
                        <a:gd name="T5" fmla="*/ 2 h 3"/>
                        <a:gd name="T6" fmla="*/ 3 w 8"/>
                        <a:gd name="T7" fmla="*/ 0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8" h="3">
                          <a:moveTo>
                            <a:pt x="3" y="0"/>
                          </a:moveTo>
                          <a:cubicBezTo>
                            <a:pt x="3" y="0"/>
                            <a:pt x="0" y="1"/>
                            <a:pt x="2" y="2"/>
                          </a:cubicBezTo>
                          <a:cubicBezTo>
                            <a:pt x="4" y="3"/>
                            <a:pt x="8" y="3"/>
                            <a:pt x="6" y="2"/>
                          </a:cubicBezTo>
                          <a:cubicBezTo>
                            <a:pt x="4" y="0"/>
                            <a:pt x="3" y="0"/>
                            <a:pt x="3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394" name="PA-任意多边形 64">
                      <a:extLst>
                        <a:ext uri="{FF2B5EF4-FFF2-40B4-BE49-F238E27FC236}">
                          <a16:creationId xmlns:a16="http://schemas.microsoft.com/office/drawing/2014/main" id="{91652859-5915-2FE8-6963-2305E392E2BD}"/>
                        </a:ext>
                      </a:extLst>
                    </p:cNvPr>
                    <p:cNvSpPr>
                      <a:spLocks noEditPoints="1"/>
                    </p:cNvSpPr>
                    <p:nvPr>
                      <p:custDataLst>
                        <p:tags r:id="rId18"/>
                      </p:custDataLst>
                    </p:nvPr>
                  </p:nvSpPr>
                  <p:spPr bwMode="auto">
                    <a:xfrm>
                      <a:off x="11073543" y="4591305"/>
                      <a:ext cx="19344" cy="12896"/>
                    </a:xfrm>
                    <a:custGeom>
                      <a:avLst/>
                      <a:gdLst>
                        <a:gd name="T0" fmla="*/ 1 w 6"/>
                        <a:gd name="T1" fmla="*/ 4 h 4"/>
                        <a:gd name="T2" fmla="*/ 0 w 6"/>
                        <a:gd name="T3" fmla="*/ 3 h 4"/>
                        <a:gd name="T4" fmla="*/ 0 w 6"/>
                        <a:gd name="T5" fmla="*/ 3 h 4"/>
                        <a:gd name="T6" fmla="*/ 2 w 6"/>
                        <a:gd name="T7" fmla="*/ 0 h 4"/>
                        <a:gd name="T8" fmla="*/ 2 w 6"/>
                        <a:gd name="T9" fmla="*/ 0 h 4"/>
                        <a:gd name="T10" fmla="*/ 2 w 6"/>
                        <a:gd name="T11" fmla="*/ 0 h 4"/>
                        <a:gd name="T12" fmla="*/ 3 w 6"/>
                        <a:gd name="T13" fmla="*/ 0 h 4"/>
                        <a:gd name="T14" fmla="*/ 5 w 6"/>
                        <a:gd name="T15" fmla="*/ 2 h 4"/>
                        <a:gd name="T16" fmla="*/ 5 w 6"/>
                        <a:gd name="T17" fmla="*/ 2 h 4"/>
                        <a:gd name="T18" fmla="*/ 6 w 6"/>
                        <a:gd name="T19" fmla="*/ 3 h 4"/>
                        <a:gd name="T20" fmla="*/ 6 w 6"/>
                        <a:gd name="T21" fmla="*/ 3 h 4"/>
                        <a:gd name="T22" fmla="*/ 3 w 6"/>
                        <a:gd name="T23" fmla="*/ 4 h 4"/>
                        <a:gd name="T24" fmla="*/ 3 w 6"/>
                        <a:gd name="T25" fmla="*/ 4 h 4"/>
                        <a:gd name="T26" fmla="*/ 1 w 6"/>
                        <a:gd name="T27" fmla="*/ 4 h 4"/>
                        <a:gd name="T28" fmla="*/ 4 w 6"/>
                        <a:gd name="T29" fmla="*/ 3 h 4"/>
                        <a:gd name="T30" fmla="*/ 2 w 6"/>
                        <a:gd name="T31" fmla="*/ 2 h 4"/>
                        <a:gd name="T32" fmla="*/ 2 w 6"/>
                        <a:gd name="T33" fmla="*/ 2 h 4"/>
                        <a:gd name="T34" fmla="*/ 2 w 6"/>
                        <a:gd name="T35" fmla="*/ 2 h 4"/>
                        <a:gd name="T36" fmla="*/ 2 w 6"/>
                        <a:gd name="T37" fmla="*/ 2 h 4"/>
                        <a:gd name="T38" fmla="*/ 1 w 6"/>
                        <a:gd name="T39" fmla="*/ 3 h 4"/>
                        <a:gd name="T40" fmla="*/ 1 w 6"/>
                        <a:gd name="T41" fmla="*/ 3 h 4"/>
                        <a:gd name="T42" fmla="*/ 1 w 6"/>
                        <a:gd name="T43" fmla="*/ 3 h 4"/>
                        <a:gd name="T44" fmla="*/ 1 w 6"/>
                        <a:gd name="T45" fmla="*/ 3 h 4"/>
                        <a:gd name="T46" fmla="*/ 3 w 6"/>
                        <a:gd name="T47" fmla="*/ 3 h 4"/>
                        <a:gd name="T48" fmla="*/ 3 w 6"/>
                        <a:gd name="T49" fmla="*/ 3 h 4"/>
                        <a:gd name="T50" fmla="*/ 4 w 6"/>
                        <a:gd name="T51" fmla="*/ 3 h 4"/>
                        <a:gd name="T52" fmla="*/ 2 w 6"/>
                        <a:gd name="T53" fmla="*/ 2 h 4"/>
                        <a:gd name="T54" fmla="*/ 2 w 6"/>
                        <a:gd name="T55" fmla="*/ 1 h 4"/>
                        <a:gd name="T56" fmla="*/ 2 w 6"/>
                        <a:gd name="T57" fmla="*/ 2 h 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</a:cxnLst>
                      <a:rect l="0" t="0" r="r" b="b"/>
                      <a:pathLst>
                        <a:path w="6" h="4">
                          <a:moveTo>
                            <a:pt x="1" y="4"/>
                          </a:moveTo>
                          <a:cubicBezTo>
                            <a:pt x="0" y="4"/>
                            <a:pt x="0" y="3"/>
                            <a:pt x="0" y="3"/>
                          </a:cubicBezTo>
                          <a:cubicBezTo>
                            <a:pt x="0" y="3"/>
                            <a:pt x="0" y="3"/>
                            <a:pt x="0" y="3"/>
                          </a:cubicBezTo>
                          <a:cubicBezTo>
                            <a:pt x="0" y="1"/>
                            <a:pt x="2" y="0"/>
                            <a:pt x="2" y="0"/>
                          </a:cubicBez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3" y="0"/>
                            <a:pt x="3" y="0"/>
                            <a:pt x="3" y="0"/>
                          </a:cubicBezTo>
                          <a:cubicBezTo>
                            <a:pt x="3" y="0"/>
                            <a:pt x="4" y="1"/>
                            <a:pt x="5" y="2"/>
                          </a:cubicBezTo>
                          <a:cubicBezTo>
                            <a:pt x="5" y="2"/>
                            <a:pt x="5" y="2"/>
                            <a:pt x="5" y="2"/>
                          </a:cubicBezTo>
                          <a:cubicBezTo>
                            <a:pt x="6" y="2"/>
                            <a:pt x="6" y="2"/>
                            <a:pt x="6" y="3"/>
                          </a:cubicBezTo>
                          <a:cubicBezTo>
                            <a:pt x="6" y="3"/>
                            <a:pt x="6" y="3"/>
                            <a:pt x="6" y="3"/>
                          </a:cubicBezTo>
                          <a:cubicBezTo>
                            <a:pt x="6" y="4"/>
                            <a:pt x="5" y="4"/>
                            <a:pt x="3" y="4"/>
                          </a:cubicBezTo>
                          <a:cubicBezTo>
                            <a:pt x="3" y="4"/>
                            <a:pt x="3" y="4"/>
                            <a:pt x="3" y="4"/>
                          </a:cubicBezTo>
                          <a:cubicBezTo>
                            <a:pt x="2" y="4"/>
                            <a:pt x="1" y="4"/>
                            <a:pt x="1" y="4"/>
                          </a:cubicBezTo>
                          <a:close/>
                          <a:moveTo>
                            <a:pt x="4" y="3"/>
                          </a:moveTo>
                          <a:cubicBezTo>
                            <a:pt x="3" y="2"/>
                            <a:pt x="3" y="2"/>
                            <a:pt x="2" y="2"/>
                          </a:cubicBezTo>
                          <a:cubicBezTo>
                            <a:pt x="2" y="2"/>
                            <a:pt x="2" y="2"/>
                            <a:pt x="2" y="2"/>
                          </a:cubicBezTo>
                          <a:cubicBezTo>
                            <a:pt x="2" y="2"/>
                            <a:pt x="2" y="2"/>
                            <a:pt x="2" y="2"/>
                          </a:cubicBezTo>
                          <a:cubicBezTo>
                            <a:pt x="2" y="2"/>
                            <a:pt x="2" y="2"/>
                            <a:pt x="2" y="2"/>
                          </a:cubicBezTo>
                          <a:cubicBezTo>
                            <a:pt x="1" y="2"/>
                            <a:pt x="1" y="2"/>
                            <a:pt x="1" y="3"/>
                          </a:cubicBezTo>
                          <a:cubicBezTo>
                            <a:pt x="1" y="3"/>
                            <a:pt x="1" y="3"/>
                            <a:pt x="1" y="3"/>
                          </a:cubicBezTo>
                          <a:cubicBezTo>
                            <a:pt x="1" y="3"/>
                            <a:pt x="1" y="3"/>
                            <a:pt x="1" y="3"/>
                          </a:cubicBezTo>
                          <a:cubicBezTo>
                            <a:pt x="1" y="3"/>
                            <a:pt x="1" y="3"/>
                            <a:pt x="1" y="3"/>
                          </a:cubicBezTo>
                          <a:cubicBezTo>
                            <a:pt x="2" y="3"/>
                            <a:pt x="3" y="3"/>
                            <a:pt x="3" y="3"/>
                          </a:cubicBezTo>
                          <a:cubicBezTo>
                            <a:pt x="3" y="3"/>
                            <a:pt x="3" y="3"/>
                            <a:pt x="3" y="3"/>
                          </a:cubicBezTo>
                          <a:cubicBezTo>
                            <a:pt x="4" y="3"/>
                            <a:pt x="4" y="3"/>
                            <a:pt x="4" y="3"/>
                          </a:cubicBezTo>
                          <a:close/>
                          <a:moveTo>
                            <a:pt x="2" y="2"/>
                          </a:move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2"/>
                            <a:pt x="2" y="2"/>
                            <a:pt x="2" y="2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395" name="PA-任意多边形 65">
                      <a:extLst>
                        <a:ext uri="{FF2B5EF4-FFF2-40B4-BE49-F238E27FC236}">
                          <a16:creationId xmlns:a16="http://schemas.microsoft.com/office/drawing/2014/main" id="{2489884D-EDD0-1365-7BAE-2C6919980AF6}"/>
                        </a:ext>
                      </a:extLst>
                    </p:cNvPr>
                    <p:cNvSpPr>
                      <a:spLocks/>
                    </p:cNvSpPr>
                    <p:nvPr>
                      <p:custDataLst>
                        <p:tags r:id="rId19"/>
                      </p:custDataLst>
                    </p:nvPr>
                  </p:nvSpPr>
                  <p:spPr bwMode="auto">
                    <a:xfrm>
                      <a:off x="11193475" y="4682867"/>
                      <a:ext cx="11607" cy="6448"/>
                    </a:xfrm>
                    <a:custGeom>
                      <a:avLst/>
                      <a:gdLst>
                        <a:gd name="T0" fmla="*/ 1 w 4"/>
                        <a:gd name="T1" fmla="*/ 0 h 2"/>
                        <a:gd name="T2" fmla="*/ 1 w 4"/>
                        <a:gd name="T3" fmla="*/ 2 h 2"/>
                        <a:gd name="T4" fmla="*/ 3 w 4"/>
                        <a:gd name="T5" fmla="*/ 0 h 2"/>
                        <a:gd name="T6" fmla="*/ 1 w 4"/>
                        <a:gd name="T7" fmla="*/ 0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1" y="0"/>
                          </a:moveTo>
                          <a:cubicBezTo>
                            <a:pt x="1" y="0"/>
                            <a:pt x="0" y="2"/>
                            <a:pt x="1" y="2"/>
                          </a:cubicBezTo>
                          <a:cubicBezTo>
                            <a:pt x="2" y="2"/>
                            <a:pt x="4" y="0"/>
                            <a:pt x="3" y="0"/>
                          </a:cubicBezTo>
                          <a:cubicBezTo>
                            <a:pt x="2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396" name="PA-任意多边形 66">
                      <a:extLst>
                        <a:ext uri="{FF2B5EF4-FFF2-40B4-BE49-F238E27FC236}">
                          <a16:creationId xmlns:a16="http://schemas.microsoft.com/office/drawing/2014/main" id="{C0F30A2B-F572-4775-C392-45602CFF094F}"/>
                        </a:ext>
                      </a:extLst>
                    </p:cNvPr>
                    <p:cNvSpPr>
                      <a:spLocks noEditPoints="1"/>
                    </p:cNvSpPr>
                    <p:nvPr>
                      <p:custDataLst>
                        <p:tags r:id="rId20"/>
                      </p:custDataLst>
                    </p:nvPr>
                  </p:nvSpPr>
                  <p:spPr bwMode="auto">
                    <a:xfrm>
                      <a:off x="11193475" y="4682867"/>
                      <a:ext cx="11607" cy="9028"/>
                    </a:xfrm>
                    <a:custGeom>
                      <a:avLst/>
                      <a:gdLst>
                        <a:gd name="T0" fmla="*/ 0 w 4"/>
                        <a:gd name="T1" fmla="*/ 2 h 3"/>
                        <a:gd name="T2" fmla="*/ 1 w 4"/>
                        <a:gd name="T3" fmla="*/ 0 h 3"/>
                        <a:gd name="T4" fmla="*/ 1 w 4"/>
                        <a:gd name="T5" fmla="*/ 0 h 3"/>
                        <a:gd name="T6" fmla="*/ 1 w 4"/>
                        <a:gd name="T7" fmla="*/ 0 h 3"/>
                        <a:gd name="T8" fmla="*/ 1 w 4"/>
                        <a:gd name="T9" fmla="*/ 0 h 3"/>
                        <a:gd name="T10" fmla="*/ 3 w 4"/>
                        <a:gd name="T11" fmla="*/ 0 h 3"/>
                        <a:gd name="T12" fmla="*/ 3 w 4"/>
                        <a:gd name="T13" fmla="*/ 0 h 3"/>
                        <a:gd name="T14" fmla="*/ 4 w 4"/>
                        <a:gd name="T15" fmla="*/ 1 h 3"/>
                        <a:gd name="T16" fmla="*/ 4 w 4"/>
                        <a:gd name="T17" fmla="*/ 1 h 3"/>
                        <a:gd name="T18" fmla="*/ 1 w 4"/>
                        <a:gd name="T19" fmla="*/ 3 h 3"/>
                        <a:gd name="T20" fmla="*/ 1 w 4"/>
                        <a:gd name="T21" fmla="*/ 3 h 3"/>
                        <a:gd name="T22" fmla="*/ 0 w 4"/>
                        <a:gd name="T23" fmla="*/ 2 h 3"/>
                        <a:gd name="T24" fmla="*/ 2 w 4"/>
                        <a:gd name="T25" fmla="*/ 1 h 3"/>
                        <a:gd name="T26" fmla="*/ 2 w 4"/>
                        <a:gd name="T27" fmla="*/ 1 h 3"/>
                        <a:gd name="T28" fmla="*/ 2 w 4"/>
                        <a:gd name="T29" fmla="*/ 1 h 3"/>
                        <a:gd name="T30" fmla="*/ 2 w 4"/>
                        <a:gd name="T31" fmla="*/ 1 h 3"/>
                        <a:gd name="T32" fmla="*/ 2 w 4"/>
                        <a:gd name="T33" fmla="*/ 1 h 3"/>
                        <a:gd name="T34" fmla="*/ 2 w 4"/>
                        <a:gd name="T35" fmla="*/ 1 h 3"/>
                        <a:gd name="T36" fmla="*/ 2 w 4"/>
                        <a:gd name="T37" fmla="*/ 1 h 3"/>
                        <a:gd name="T38" fmla="*/ 2 w 4"/>
                        <a:gd name="T39" fmla="*/ 1 h 3"/>
                        <a:gd name="T40" fmla="*/ 1 w 4"/>
                        <a:gd name="T41" fmla="*/ 1 h 3"/>
                        <a:gd name="T42" fmla="*/ 1 w 4"/>
                        <a:gd name="T43" fmla="*/ 0 h 3"/>
                        <a:gd name="T44" fmla="*/ 1 w 4"/>
                        <a:gd name="T45" fmla="*/ 1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</a:cxnLst>
                      <a:rect l="0" t="0" r="r" b="b"/>
                      <a:pathLst>
                        <a:path w="4" h="3">
                          <a:moveTo>
                            <a:pt x="0" y="2"/>
                          </a:moveTo>
                          <a:cubicBezTo>
                            <a:pt x="0" y="1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2" y="0"/>
                            <a:pt x="3" y="0"/>
                          </a:cubicBezTo>
                          <a:cubicBezTo>
                            <a:pt x="3" y="0"/>
                            <a:pt x="3" y="0"/>
                            <a:pt x="3" y="0"/>
                          </a:cubicBezTo>
                          <a:cubicBezTo>
                            <a:pt x="3" y="0"/>
                            <a:pt x="4" y="0"/>
                            <a:pt x="4" y="1"/>
                          </a:cubicBezTo>
                          <a:cubicBezTo>
                            <a:pt x="4" y="1"/>
                            <a:pt x="4" y="1"/>
                            <a:pt x="4" y="1"/>
                          </a:cubicBezTo>
                          <a:cubicBezTo>
                            <a:pt x="4" y="2"/>
                            <a:pt x="3" y="2"/>
                            <a:pt x="1" y="3"/>
                          </a:cubicBezTo>
                          <a:cubicBezTo>
                            <a:pt x="1" y="3"/>
                            <a:pt x="1" y="3"/>
                            <a:pt x="1" y="3"/>
                          </a:cubicBezTo>
                          <a:cubicBezTo>
                            <a:pt x="1" y="3"/>
                            <a:pt x="0" y="2"/>
                            <a:pt x="0" y="2"/>
                          </a:cubicBezTo>
                          <a:close/>
                          <a:moveTo>
                            <a:pt x="2" y="1"/>
                          </a:move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397" name="PA-任意多边形 67">
                      <a:extLst>
                        <a:ext uri="{FF2B5EF4-FFF2-40B4-BE49-F238E27FC236}">
                          <a16:creationId xmlns:a16="http://schemas.microsoft.com/office/drawing/2014/main" id="{8BAE3539-7769-AF0C-BDDE-97AD7B396B3D}"/>
                        </a:ext>
                      </a:extLst>
                    </p:cNvPr>
                    <p:cNvSpPr>
                      <a:spLocks/>
                    </p:cNvSpPr>
                    <p:nvPr>
                      <p:custDataLst>
                        <p:tags r:id="rId21"/>
                      </p:custDataLst>
                    </p:nvPr>
                  </p:nvSpPr>
                  <p:spPr bwMode="auto">
                    <a:xfrm>
                      <a:off x="11190896" y="4646758"/>
                      <a:ext cx="14186" cy="6448"/>
                    </a:xfrm>
                    <a:custGeom>
                      <a:avLst/>
                      <a:gdLst>
                        <a:gd name="T0" fmla="*/ 2 w 5"/>
                        <a:gd name="T1" fmla="*/ 0 h 2"/>
                        <a:gd name="T2" fmla="*/ 2 w 5"/>
                        <a:gd name="T3" fmla="*/ 2 h 2"/>
                        <a:gd name="T4" fmla="*/ 3 w 5"/>
                        <a:gd name="T5" fmla="*/ 0 h 2"/>
                        <a:gd name="T6" fmla="*/ 2 w 5"/>
                        <a:gd name="T7" fmla="*/ 0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5" h="2">
                          <a:moveTo>
                            <a:pt x="2" y="0"/>
                          </a:moveTo>
                          <a:cubicBezTo>
                            <a:pt x="2" y="0"/>
                            <a:pt x="0" y="2"/>
                            <a:pt x="2" y="2"/>
                          </a:cubicBezTo>
                          <a:cubicBezTo>
                            <a:pt x="3" y="2"/>
                            <a:pt x="5" y="0"/>
                            <a:pt x="3" y="0"/>
                          </a:cubicBezTo>
                          <a:cubicBezTo>
                            <a:pt x="2" y="0"/>
                            <a:pt x="2" y="0"/>
                            <a:pt x="2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398" name="PA-任意多边形 68">
                      <a:extLst>
                        <a:ext uri="{FF2B5EF4-FFF2-40B4-BE49-F238E27FC236}">
                          <a16:creationId xmlns:a16="http://schemas.microsoft.com/office/drawing/2014/main" id="{093548DC-700F-A7B4-091D-5C145C047FB2}"/>
                        </a:ext>
                      </a:extLst>
                    </p:cNvPr>
                    <p:cNvSpPr>
                      <a:spLocks noEditPoints="1"/>
                    </p:cNvSpPr>
                    <p:nvPr>
                      <p:custDataLst>
                        <p:tags r:id="rId22"/>
                      </p:custDataLst>
                    </p:nvPr>
                  </p:nvSpPr>
                  <p:spPr bwMode="auto">
                    <a:xfrm>
                      <a:off x="11190896" y="4646758"/>
                      <a:ext cx="11607" cy="9028"/>
                    </a:xfrm>
                    <a:custGeom>
                      <a:avLst/>
                      <a:gdLst>
                        <a:gd name="T0" fmla="*/ 0 w 4"/>
                        <a:gd name="T1" fmla="*/ 2 h 3"/>
                        <a:gd name="T2" fmla="*/ 1 w 4"/>
                        <a:gd name="T3" fmla="*/ 0 h 3"/>
                        <a:gd name="T4" fmla="*/ 1 w 4"/>
                        <a:gd name="T5" fmla="*/ 0 h 3"/>
                        <a:gd name="T6" fmla="*/ 1 w 4"/>
                        <a:gd name="T7" fmla="*/ 0 h 3"/>
                        <a:gd name="T8" fmla="*/ 2 w 4"/>
                        <a:gd name="T9" fmla="*/ 0 h 3"/>
                        <a:gd name="T10" fmla="*/ 3 w 4"/>
                        <a:gd name="T11" fmla="*/ 0 h 3"/>
                        <a:gd name="T12" fmla="*/ 3 w 4"/>
                        <a:gd name="T13" fmla="*/ 0 h 3"/>
                        <a:gd name="T14" fmla="*/ 4 w 4"/>
                        <a:gd name="T15" fmla="*/ 1 h 3"/>
                        <a:gd name="T16" fmla="*/ 4 w 4"/>
                        <a:gd name="T17" fmla="*/ 1 h 3"/>
                        <a:gd name="T18" fmla="*/ 2 w 4"/>
                        <a:gd name="T19" fmla="*/ 3 h 3"/>
                        <a:gd name="T20" fmla="*/ 2 w 4"/>
                        <a:gd name="T21" fmla="*/ 3 h 3"/>
                        <a:gd name="T22" fmla="*/ 0 w 4"/>
                        <a:gd name="T23" fmla="*/ 2 h 3"/>
                        <a:gd name="T24" fmla="*/ 2 w 4"/>
                        <a:gd name="T25" fmla="*/ 1 h 3"/>
                        <a:gd name="T26" fmla="*/ 2 w 4"/>
                        <a:gd name="T27" fmla="*/ 1 h 3"/>
                        <a:gd name="T28" fmla="*/ 2 w 4"/>
                        <a:gd name="T29" fmla="*/ 1 h 3"/>
                        <a:gd name="T30" fmla="*/ 2 w 4"/>
                        <a:gd name="T31" fmla="*/ 1 h 3"/>
                        <a:gd name="T32" fmla="*/ 2 w 4"/>
                        <a:gd name="T33" fmla="*/ 1 h 3"/>
                        <a:gd name="T34" fmla="*/ 2 w 4"/>
                        <a:gd name="T35" fmla="*/ 1 h 3"/>
                        <a:gd name="T36" fmla="*/ 2 w 4"/>
                        <a:gd name="T37" fmla="*/ 1 h 3"/>
                        <a:gd name="T38" fmla="*/ 2 w 4"/>
                        <a:gd name="T39" fmla="*/ 0 h 3"/>
                        <a:gd name="T40" fmla="*/ 2 w 4"/>
                        <a:gd name="T41" fmla="*/ 1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</a:cxnLst>
                      <a:rect l="0" t="0" r="r" b="b"/>
                      <a:pathLst>
                        <a:path w="4" h="3">
                          <a:moveTo>
                            <a:pt x="0" y="2"/>
                          </a:moveTo>
                          <a:cubicBezTo>
                            <a:pt x="1" y="1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2" y="0"/>
                            <a:pt x="2" y="0"/>
                            <a:pt x="3" y="0"/>
                          </a:cubicBezTo>
                          <a:cubicBezTo>
                            <a:pt x="3" y="0"/>
                            <a:pt x="3" y="0"/>
                            <a:pt x="3" y="0"/>
                          </a:cubicBezTo>
                          <a:cubicBezTo>
                            <a:pt x="4" y="0"/>
                            <a:pt x="4" y="0"/>
                            <a:pt x="4" y="1"/>
                          </a:cubicBezTo>
                          <a:cubicBezTo>
                            <a:pt x="4" y="1"/>
                            <a:pt x="4" y="1"/>
                            <a:pt x="4" y="1"/>
                          </a:cubicBezTo>
                          <a:cubicBezTo>
                            <a:pt x="4" y="2"/>
                            <a:pt x="3" y="2"/>
                            <a:pt x="2" y="3"/>
                          </a:cubicBezTo>
                          <a:cubicBezTo>
                            <a:pt x="2" y="3"/>
                            <a:pt x="2" y="3"/>
                            <a:pt x="2" y="3"/>
                          </a:cubicBezTo>
                          <a:cubicBezTo>
                            <a:pt x="1" y="3"/>
                            <a:pt x="0" y="2"/>
                            <a:pt x="0" y="2"/>
                          </a:cubicBezTo>
                          <a:close/>
                          <a:moveTo>
                            <a:pt x="2" y="1"/>
                          </a:move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lose/>
                          <a:moveTo>
                            <a:pt x="2" y="1"/>
                          </a:move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399" name="PA-任意多边形 69">
                      <a:extLst>
                        <a:ext uri="{FF2B5EF4-FFF2-40B4-BE49-F238E27FC236}">
                          <a16:creationId xmlns:a16="http://schemas.microsoft.com/office/drawing/2014/main" id="{B7990FA2-88D7-69B6-02E7-414209442009}"/>
                        </a:ext>
                      </a:extLst>
                    </p:cNvPr>
                    <p:cNvSpPr>
                      <a:spLocks/>
                    </p:cNvSpPr>
                    <p:nvPr>
                      <p:custDataLst>
                        <p:tags r:id="rId23"/>
                      </p:custDataLst>
                    </p:nvPr>
                  </p:nvSpPr>
                  <p:spPr bwMode="auto">
                    <a:xfrm>
                      <a:off x="11073543" y="4615808"/>
                      <a:ext cx="12896" cy="2579"/>
                    </a:xfrm>
                    <a:custGeom>
                      <a:avLst/>
                      <a:gdLst>
                        <a:gd name="T0" fmla="*/ 1 w 4"/>
                        <a:gd name="T1" fmla="*/ 0 h 1"/>
                        <a:gd name="T2" fmla="*/ 1 w 4"/>
                        <a:gd name="T3" fmla="*/ 1 h 1"/>
                        <a:gd name="T4" fmla="*/ 3 w 4"/>
                        <a:gd name="T5" fmla="*/ 0 h 1"/>
                        <a:gd name="T6" fmla="*/ 1 w 4"/>
                        <a:gd name="T7" fmla="*/ 0 h 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4" h="1">
                          <a:moveTo>
                            <a:pt x="1" y="0"/>
                          </a:moveTo>
                          <a:cubicBezTo>
                            <a:pt x="1" y="0"/>
                            <a:pt x="0" y="1"/>
                            <a:pt x="1" y="1"/>
                          </a:cubicBezTo>
                          <a:cubicBezTo>
                            <a:pt x="3" y="1"/>
                            <a:pt x="4" y="0"/>
                            <a:pt x="3" y="0"/>
                          </a:cubicBezTo>
                          <a:cubicBezTo>
                            <a:pt x="2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00" name="PA-任意多边形 70">
                      <a:extLst>
                        <a:ext uri="{FF2B5EF4-FFF2-40B4-BE49-F238E27FC236}">
                          <a16:creationId xmlns:a16="http://schemas.microsoft.com/office/drawing/2014/main" id="{DD9CF915-D711-5A2C-F22F-EDE21C35EA70}"/>
                        </a:ext>
                      </a:extLst>
                    </p:cNvPr>
                    <p:cNvSpPr>
                      <a:spLocks noEditPoints="1"/>
                    </p:cNvSpPr>
                    <p:nvPr>
                      <p:custDataLst>
                        <p:tags r:id="rId24"/>
                      </p:custDataLst>
                    </p:nvPr>
                  </p:nvSpPr>
                  <p:spPr bwMode="auto">
                    <a:xfrm>
                      <a:off x="11073543" y="4613229"/>
                      <a:ext cx="12896" cy="9028"/>
                    </a:xfrm>
                    <a:custGeom>
                      <a:avLst/>
                      <a:gdLst>
                        <a:gd name="T0" fmla="*/ 0 w 4"/>
                        <a:gd name="T1" fmla="*/ 2 h 3"/>
                        <a:gd name="T2" fmla="*/ 1 w 4"/>
                        <a:gd name="T3" fmla="*/ 0 h 3"/>
                        <a:gd name="T4" fmla="*/ 1 w 4"/>
                        <a:gd name="T5" fmla="*/ 0 h 3"/>
                        <a:gd name="T6" fmla="*/ 1 w 4"/>
                        <a:gd name="T7" fmla="*/ 0 h 3"/>
                        <a:gd name="T8" fmla="*/ 1 w 4"/>
                        <a:gd name="T9" fmla="*/ 0 h 3"/>
                        <a:gd name="T10" fmla="*/ 3 w 4"/>
                        <a:gd name="T11" fmla="*/ 0 h 3"/>
                        <a:gd name="T12" fmla="*/ 3 w 4"/>
                        <a:gd name="T13" fmla="*/ 0 h 3"/>
                        <a:gd name="T14" fmla="*/ 4 w 4"/>
                        <a:gd name="T15" fmla="*/ 1 h 3"/>
                        <a:gd name="T16" fmla="*/ 4 w 4"/>
                        <a:gd name="T17" fmla="*/ 1 h 3"/>
                        <a:gd name="T18" fmla="*/ 1 w 4"/>
                        <a:gd name="T19" fmla="*/ 3 h 3"/>
                        <a:gd name="T20" fmla="*/ 1 w 4"/>
                        <a:gd name="T21" fmla="*/ 3 h 3"/>
                        <a:gd name="T22" fmla="*/ 0 w 4"/>
                        <a:gd name="T23" fmla="*/ 2 h 3"/>
                        <a:gd name="T24" fmla="*/ 2 w 4"/>
                        <a:gd name="T25" fmla="*/ 1 h 3"/>
                        <a:gd name="T26" fmla="*/ 2 w 4"/>
                        <a:gd name="T27" fmla="*/ 1 h 3"/>
                        <a:gd name="T28" fmla="*/ 2 w 4"/>
                        <a:gd name="T29" fmla="*/ 1 h 3"/>
                        <a:gd name="T30" fmla="*/ 2 w 4"/>
                        <a:gd name="T31" fmla="*/ 1 h 3"/>
                        <a:gd name="T32" fmla="*/ 2 w 4"/>
                        <a:gd name="T33" fmla="*/ 1 h 3"/>
                        <a:gd name="T34" fmla="*/ 2 w 4"/>
                        <a:gd name="T35" fmla="*/ 1 h 3"/>
                        <a:gd name="T36" fmla="*/ 2 w 4"/>
                        <a:gd name="T37" fmla="*/ 1 h 3"/>
                        <a:gd name="T38" fmla="*/ 2 w 4"/>
                        <a:gd name="T39" fmla="*/ 1 h 3"/>
                        <a:gd name="T40" fmla="*/ 1 w 4"/>
                        <a:gd name="T41" fmla="*/ 1 h 3"/>
                        <a:gd name="T42" fmla="*/ 1 w 4"/>
                        <a:gd name="T43" fmla="*/ 1 h 3"/>
                        <a:gd name="T44" fmla="*/ 1 w 4"/>
                        <a:gd name="T45" fmla="*/ 1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</a:cxnLst>
                      <a:rect l="0" t="0" r="r" b="b"/>
                      <a:pathLst>
                        <a:path w="4" h="3">
                          <a:moveTo>
                            <a:pt x="0" y="2"/>
                          </a:moveTo>
                          <a:cubicBezTo>
                            <a:pt x="0" y="1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2" y="0"/>
                            <a:pt x="3" y="0"/>
                          </a:cubicBezTo>
                          <a:cubicBezTo>
                            <a:pt x="3" y="0"/>
                            <a:pt x="3" y="0"/>
                            <a:pt x="3" y="0"/>
                          </a:cubicBezTo>
                          <a:cubicBezTo>
                            <a:pt x="3" y="0"/>
                            <a:pt x="4" y="0"/>
                            <a:pt x="4" y="1"/>
                          </a:cubicBezTo>
                          <a:cubicBezTo>
                            <a:pt x="4" y="1"/>
                            <a:pt x="4" y="1"/>
                            <a:pt x="4" y="1"/>
                          </a:cubicBezTo>
                          <a:cubicBezTo>
                            <a:pt x="4" y="2"/>
                            <a:pt x="3" y="3"/>
                            <a:pt x="1" y="3"/>
                          </a:cubicBezTo>
                          <a:cubicBezTo>
                            <a:pt x="1" y="3"/>
                            <a:pt x="1" y="3"/>
                            <a:pt x="1" y="3"/>
                          </a:cubicBezTo>
                          <a:cubicBezTo>
                            <a:pt x="1" y="3"/>
                            <a:pt x="0" y="2"/>
                            <a:pt x="0" y="2"/>
                          </a:cubicBezTo>
                          <a:close/>
                          <a:moveTo>
                            <a:pt x="2" y="1"/>
                          </a:move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01" name="PA-任意多边形 81">
                      <a:extLst>
                        <a:ext uri="{FF2B5EF4-FFF2-40B4-BE49-F238E27FC236}">
                          <a16:creationId xmlns:a16="http://schemas.microsoft.com/office/drawing/2014/main" id="{C30520FA-7FA7-A18C-DE58-5FC51CB146F3}"/>
                        </a:ext>
                      </a:extLst>
                    </p:cNvPr>
                    <p:cNvSpPr>
                      <a:spLocks/>
                    </p:cNvSpPr>
                    <p:nvPr>
                      <p:custDataLst>
                        <p:tags r:id="rId25"/>
                      </p:custDataLst>
                    </p:nvPr>
                  </p:nvSpPr>
                  <p:spPr bwMode="auto">
                    <a:xfrm>
                      <a:off x="10930398" y="4771848"/>
                      <a:ext cx="11607" cy="6448"/>
                    </a:xfrm>
                    <a:custGeom>
                      <a:avLst/>
                      <a:gdLst>
                        <a:gd name="T0" fmla="*/ 1 w 4"/>
                        <a:gd name="T1" fmla="*/ 0 h 2"/>
                        <a:gd name="T2" fmla="*/ 1 w 4"/>
                        <a:gd name="T3" fmla="*/ 2 h 2"/>
                        <a:gd name="T4" fmla="*/ 3 w 4"/>
                        <a:gd name="T5" fmla="*/ 0 h 2"/>
                        <a:gd name="T6" fmla="*/ 1 w 4"/>
                        <a:gd name="T7" fmla="*/ 0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1" y="0"/>
                          </a:moveTo>
                          <a:cubicBezTo>
                            <a:pt x="1" y="0"/>
                            <a:pt x="0" y="2"/>
                            <a:pt x="1" y="2"/>
                          </a:cubicBezTo>
                          <a:cubicBezTo>
                            <a:pt x="2" y="2"/>
                            <a:pt x="4" y="0"/>
                            <a:pt x="3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02" name="PA-任意多边形 82">
                      <a:extLst>
                        <a:ext uri="{FF2B5EF4-FFF2-40B4-BE49-F238E27FC236}">
                          <a16:creationId xmlns:a16="http://schemas.microsoft.com/office/drawing/2014/main" id="{B631FC38-8D83-B420-6F66-DC08DBCFDCDB}"/>
                        </a:ext>
                      </a:extLst>
                    </p:cNvPr>
                    <p:cNvSpPr>
                      <a:spLocks noEditPoints="1"/>
                    </p:cNvSpPr>
                    <p:nvPr>
                      <p:custDataLst>
                        <p:tags r:id="rId26"/>
                      </p:custDataLst>
                    </p:nvPr>
                  </p:nvSpPr>
                  <p:spPr bwMode="auto">
                    <a:xfrm>
                      <a:off x="10930398" y="4769269"/>
                      <a:ext cx="11607" cy="9028"/>
                    </a:xfrm>
                    <a:custGeom>
                      <a:avLst/>
                      <a:gdLst>
                        <a:gd name="T0" fmla="*/ 0 w 4"/>
                        <a:gd name="T1" fmla="*/ 2 h 3"/>
                        <a:gd name="T2" fmla="*/ 0 w 4"/>
                        <a:gd name="T3" fmla="*/ 1 h 3"/>
                        <a:gd name="T4" fmla="*/ 0 w 4"/>
                        <a:gd name="T5" fmla="*/ 1 h 3"/>
                        <a:gd name="T6" fmla="*/ 1 w 4"/>
                        <a:gd name="T7" fmla="*/ 0 h 3"/>
                        <a:gd name="T8" fmla="*/ 1 w 4"/>
                        <a:gd name="T9" fmla="*/ 0 h 3"/>
                        <a:gd name="T10" fmla="*/ 3 w 4"/>
                        <a:gd name="T11" fmla="*/ 0 h 3"/>
                        <a:gd name="T12" fmla="*/ 3 w 4"/>
                        <a:gd name="T13" fmla="*/ 0 h 3"/>
                        <a:gd name="T14" fmla="*/ 4 w 4"/>
                        <a:gd name="T15" fmla="*/ 1 h 3"/>
                        <a:gd name="T16" fmla="*/ 4 w 4"/>
                        <a:gd name="T17" fmla="*/ 1 h 3"/>
                        <a:gd name="T18" fmla="*/ 1 w 4"/>
                        <a:gd name="T19" fmla="*/ 3 h 3"/>
                        <a:gd name="T20" fmla="*/ 1 w 4"/>
                        <a:gd name="T21" fmla="*/ 3 h 3"/>
                        <a:gd name="T22" fmla="*/ 0 w 4"/>
                        <a:gd name="T23" fmla="*/ 2 h 3"/>
                        <a:gd name="T24" fmla="*/ 1 w 4"/>
                        <a:gd name="T25" fmla="*/ 2 h 3"/>
                        <a:gd name="T26" fmla="*/ 2 w 4"/>
                        <a:gd name="T27" fmla="*/ 2 h 3"/>
                        <a:gd name="T28" fmla="*/ 2 w 4"/>
                        <a:gd name="T29" fmla="*/ 2 h 3"/>
                        <a:gd name="T30" fmla="*/ 1 w 4"/>
                        <a:gd name="T31" fmla="*/ 2 h 3"/>
                        <a:gd name="T32" fmla="*/ 1 w 4"/>
                        <a:gd name="T33" fmla="*/ 2 h 3"/>
                        <a:gd name="T34" fmla="*/ 1 w 4"/>
                        <a:gd name="T35" fmla="*/ 2 h 3"/>
                        <a:gd name="T36" fmla="*/ 1 w 4"/>
                        <a:gd name="T37" fmla="*/ 2 h 3"/>
                        <a:gd name="T38" fmla="*/ 1 w 4"/>
                        <a:gd name="T39" fmla="*/ 2 h 3"/>
                        <a:gd name="T40" fmla="*/ 1 w 4"/>
                        <a:gd name="T41" fmla="*/ 2 h 3"/>
                        <a:gd name="T42" fmla="*/ 1 w 4"/>
                        <a:gd name="T43" fmla="*/ 1 h 3"/>
                        <a:gd name="T44" fmla="*/ 1 w 4"/>
                        <a:gd name="T45" fmla="*/ 2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</a:cxnLst>
                      <a:rect l="0" t="0" r="r" b="b"/>
                      <a:pathLst>
                        <a:path w="4" h="3">
                          <a:moveTo>
                            <a:pt x="0" y="2"/>
                          </a:moveTo>
                          <a:cubicBezTo>
                            <a:pt x="0" y="1"/>
                            <a:pt x="0" y="1"/>
                            <a:pt x="0" y="1"/>
                          </a:cubicBezTo>
                          <a:cubicBezTo>
                            <a:pt x="0" y="1"/>
                            <a:pt x="0" y="1"/>
                            <a:pt x="0" y="1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3" y="0"/>
                          </a:cubicBezTo>
                          <a:cubicBezTo>
                            <a:pt x="3" y="0"/>
                            <a:pt x="3" y="0"/>
                            <a:pt x="3" y="0"/>
                          </a:cubicBezTo>
                          <a:cubicBezTo>
                            <a:pt x="3" y="0"/>
                            <a:pt x="4" y="1"/>
                            <a:pt x="4" y="1"/>
                          </a:cubicBezTo>
                          <a:cubicBezTo>
                            <a:pt x="4" y="1"/>
                            <a:pt x="4" y="1"/>
                            <a:pt x="4" y="1"/>
                          </a:cubicBezTo>
                          <a:cubicBezTo>
                            <a:pt x="3" y="2"/>
                            <a:pt x="2" y="3"/>
                            <a:pt x="1" y="3"/>
                          </a:cubicBezTo>
                          <a:cubicBezTo>
                            <a:pt x="1" y="3"/>
                            <a:pt x="1" y="3"/>
                            <a:pt x="1" y="3"/>
                          </a:cubicBezTo>
                          <a:cubicBezTo>
                            <a:pt x="0" y="3"/>
                            <a:pt x="0" y="3"/>
                            <a:pt x="0" y="2"/>
                          </a:cubicBezTo>
                          <a:close/>
                          <a:moveTo>
                            <a:pt x="1" y="2"/>
                          </a:moveTo>
                          <a:cubicBezTo>
                            <a:pt x="1" y="2"/>
                            <a:pt x="2" y="2"/>
                            <a:pt x="2" y="2"/>
                          </a:cubicBezTo>
                          <a:cubicBezTo>
                            <a:pt x="2" y="2"/>
                            <a:pt x="2" y="2"/>
                            <a:pt x="2" y="2"/>
                          </a:cubicBezTo>
                          <a:cubicBezTo>
                            <a:pt x="2" y="2"/>
                            <a:pt x="1" y="2"/>
                            <a:pt x="1" y="2"/>
                          </a:cubicBezTo>
                          <a:cubicBezTo>
                            <a:pt x="1" y="2"/>
                            <a:pt x="1" y="2"/>
                            <a:pt x="1" y="2"/>
                          </a:cubicBezTo>
                          <a:cubicBezTo>
                            <a:pt x="1" y="2"/>
                            <a:pt x="1" y="2"/>
                            <a:pt x="1" y="2"/>
                          </a:cubicBezTo>
                          <a:cubicBezTo>
                            <a:pt x="1" y="2"/>
                            <a:pt x="1" y="2"/>
                            <a:pt x="1" y="2"/>
                          </a:cubicBezTo>
                          <a:cubicBezTo>
                            <a:pt x="1" y="2"/>
                            <a:pt x="1" y="2"/>
                            <a:pt x="1" y="2"/>
                          </a:cubicBezTo>
                          <a:close/>
                          <a:moveTo>
                            <a:pt x="1" y="2"/>
                          </a:move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2"/>
                            <a:pt x="1" y="2"/>
                            <a:pt x="1" y="2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03" name="PA-任意多边形 83">
                      <a:extLst>
                        <a:ext uri="{FF2B5EF4-FFF2-40B4-BE49-F238E27FC236}">
                          <a16:creationId xmlns:a16="http://schemas.microsoft.com/office/drawing/2014/main" id="{00158CF2-7FFB-B490-201C-45E85A3861D2}"/>
                        </a:ext>
                      </a:extLst>
                    </p:cNvPr>
                    <p:cNvSpPr>
                      <a:spLocks/>
                    </p:cNvSpPr>
                    <p:nvPr>
                      <p:custDataLst>
                        <p:tags r:id="rId27"/>
                      </p:custDataLst>
                    </p:nvPr>
                  </p:nvSpPr>
                  <p:spPr bwMode="auto">
                    <a:xfrm>
                      <a:off x="10667321" y="4996237"/>
                      <a:ext cx="14186" cy="2579"/>
                    </a:xfrm>
                    <a:custGeom>
                      <a:avLst/>
                      <a:gdLst>
                        <a:gd name="T0" fmla="*/ 2 w 5"/>
                        <a:gd name="T1" fmla="*/ 0 h 1"/>
                        <a:gd name="T2" fmla="*/ 2 w 5"/>
                        <a:gd name="T3" fmla="*/ 1 h 1"/>
                        <a:gd name="T4" fmla="*/ 3 w 5"/>
                        <a:gd name="T5" fmla="*/ 0 h 1"/>
                        <a:gd name="T6" fmla="*/ 2 w 5"/>
                        <a:gd name="T7" fmla="*/ 0 h 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5" h="1">
                          <a:moveTo>
                            <a:pt x="2" y="0"/>
                          </a:moveTo>
                          <a:cubicBezTo>
                            <a:pt x="2" y="0"/>
                            <a:pt x="0" y="1"/>
                            <a:pt x="2" y="1"/>
                          </a:cubicBezTo>
                          <a:cubicBezTo>
                            <a:pt x="3" y="1"/>
                            <a:pt x="5" y="0"/>
                            <a:pt x="3" y="0"/>
                          </a:cubicBezTo>
                          <a:cubicBezTo>
                            <a:pt x="2" y="0"/>
                            <a:pt x="2" y="0"/>
                            <a:pt x="2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04" name="PA-任意多边形 84">
                      <a:extLst>
                        <a:ext uri="{FF2B5EF4-FFF2-40B4-BE49-F238E27FC236}">
                          <a16:creationId xmlns:a16="http://schemas.microsoft.com/office/drawing/2014/main" id="{3A62312B-6C8A-8886-3C5E-61DCAC3FF72E}"/>
                        </a:ext>
                      </a:extLst>
                    </p:cNvPr>
                    <p:cNvSpPr>
                      <a:spLocks noEditPoints="1"/>
                    </p:cNvSpPr>
                    <p:nvPr>
                      <p:custDataLst>
                        <p:tags r:id="rId28"/>
                      </p:custDataLst>
                    </p:nvPr>
                  </p:nvSpPr>
                  <p:spPr bwMode="auto">
                    <a:xfrm>
                      <a:off x="10669901" y="4992369"/>
                      <a:ext cx="9028" cy="9028"/>
                    </a:xfrm>
                    <a:custGeom>
                      <a:avLst/>
                      <a:gdLst>
                        <a:gd name="T0" fmla="*/ 0 w 3"/>
                        <a:gd name="T1" fmla="*/ 2 h 3"/>
                        <a:gd name="T2" fmla="*/ 0 w 3"/>
                        <a:gd name="T3" fmla="*/ 0 h 3"/>
                        <a:gd name="T4" fmla="*/ 0 w 3"/>
                        <a:gd name="T5" fmla="*/ 0 h 3"/>
                        <a:gd name="T6" fmla="*/ 0 w 3"/>
                        <a:gd name="T7" fmla="*/ 0 h 3"/>
                        <a:gd name="T8" fmla="*/ 1 w 3"/>
                        <a:gd name="T9" fmla="*/ 0 h 3"/>
                        <a:gd name="T10" fmla="*/ 2 w 3"/>
                        <a:gd name="T11" fmla="*/ 0 h 3"/>
                        <a:gd name="T12" fmla="*/ 2 w 3"/>
                        <a:gd name="T13" fmla="*/ 0 h 3"/>
                        <a:gd name="T14" fmla="*/ 3 w 3"/>
                        <a:gd name="T15" fmla="*/ 1 h 3"/>
                        <a:gd name="T16" fmla="*/ 3 w 3"/>
                        <a:gd name="T17" fmla="*/ 1 h 3"/>
                        <a:gd name="T18" fmla="*/ 1 w 3"/>
                        <a:gd name="T19" fmla="*/ 3 h 3"/>
                        <a:gd name="T20" fmla="*/ 1 w 3"/>
                        <a:gd name="T21" fmla="*/ 3 h 3"/>
                        <a:gd name="T22" fmla="*/ 0 w 3"/>
                        <a:gd name="T23" fmla="*/ 2 h 3"/>
                        <a:gd name="T24" fmla="*/ 1 w 3"/>
                        <a:gd name="T25" fmla="*/ 2 h 3"/>
                        <a:gd name="T26" fmla="*/ 2 w 3"/>
                        <a:gd name="T27" fmla="*/ 1 h 3"/>
                        <a:gd name="T28" fmla="*/ 2 w 3"/>
                        <a:gd name="T29" fmla="*/ 1 h 3"/>
                        <a:gd name="T30" fmla="*/ 1 w 3"/>
                        <a:gd name="T31" fmla="*/ 1 h 3"/>
                        <a:gd name="T32" fmla="*/ 1 w 3"/>
                        <a:gd name="T33" fmla="*/ 1 h 3"/>
                        <a:gd name="T34" fmla="*/ 1 w 3"/>
                        <a:gd name="T35" fmla="*/ 2 h 3"/>
                        <a:gd name="T36" fmla="*/ 1 w 3"/>
                        <a:gd name="T37" fmla="*/ 1 h 3"/>
                        <a:gd name="T38" fmla="*/ 1 w 3"/>
                        <a:gd name="T39" fmla="*/ 1 h 3"/>
                        <a:gd name="T40" fmla="*/ 1 w 3"/>
                        <a:gd name="T41" fmla="*/ 1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</a:cxnLst>
                      <a:rect l="0" t="0" r="r" b="b"/>
                      <a:pathLst>
                        <a:path w="3" h="3">
                          <a:moveTo>
                            <a:pt x="0" y="2"/>
                          </a:moveTo>
                          <a:cubicBezTo>
                            <a:pt x="0" y="1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2" y="0"/>
                          </a:cubicBez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3" y="0"/>
                            <a:pt x="3" y="0"/>
                            <a:pt x="3" y="1"/>
                          </a:cubicBezTo>
                          <a:cubicBezTo>
                            <a:pt x="3" y="1"/>
                            <a:pt x="3" y="1"/>
                            <a:pt x="3" y="1"/>
                          </a:cubicBezTo>
                          <a:cubicBezTo>
                            <a:pt x="3" y="2"/>
                            <a:pt x="2" y="3"/>
                            <a:pt x="1" y="3"/>
                          </a:cubicBezTo>
                          <a:cubicBezTo>
                            <a:pt x="1" y="3"/>
                            <a:pt x="1" y="3"/>
                            <a:pt x="1" y="3"/>
                          </a:cubicBezTo>
                          <a:cubicBezTo>
                            <a:pt x="0" y="3"/>
                            <a:pt x="0" y="2"/>
                            <a:pt x="0" y="2"/>
                          </a:cubicBezTo>
                          <a:close/>
                          <a:moveTo>
                            <a:pt x="1" y="2"/>
                          </a:moveTo>
                          <a:cubicBezTo>
                            <a:pt x="1" y="2"/>
                            <a:pt x="1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2"/>
                            <a:pt x="1" y="2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05" name="PA-任意多边形 85">
                      <a:extLst>
                        <a:ext uri="{FF2B5EF4-FFF2-40B4-BE49-F238E27FC236}">
                          <a16:creationId xmlns:a16="http://schemas.microsoft.com/office/drawing/2014/main" id="{F65DE184-32F7-839A-303B-F65C1A2CBE74}"/>
                        </a:ext>
                      </a:extLst>
                    </p:cNvPr>
                    <p:cNvSpPr>
                      <a:spLocks/>
                    </p:cNvSpPr>
                    <p:nvPr>
                      <p:custDataLst>
                        <p:tags r:id="rId29"/>
                      </p:custDataLst>
                    </p:nvPr>
                  </p:nvSpPr>
                  <p:spPr bwMode="auto">
                    <a:xfrm>
                      <a:off x="10696982" y="5016871"/>
                      <a:ext cx="12896" cy="3869"/>
                    </a:xfrm>
                    <a:custGeom>
                      <a:avLst/>
                      <a:gdLst>
                        <a:gd name="T0" fmla="*/ 1 w 4"/>
                        <a:gd name="T1" fmla="*/ 0 h 1"/>
                        <a:gd name="T2" fmla="*/ 1 w 4"/>
                        <a:gd name="T3" fmla="*/ 1 h 1"/>
                        <a:gd name="T4" fmla="*/ 3 w 4"/>
                        <a:gd name="T5" fmla="*/ 0 h 1"/>
                        <a:gd name="T6" fmla="*/ 1 w 4"/>
                        <a:gd name="T7" fmla="*/ 0 h 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4" h="1">
                          <a:moveTo>
                            <a:pt x="1" y="0"/>
                          </a:moveTo>
                          <a:cubicBezTo>
                            <a:pt x="1" y="0"/>
                            <a:pt x="0" y="1"/>
                            <a:pt x="1" y="1"/>
                          </a:cubicBezTo>
                          <a:cubicBezTo>
                            <a:pt x="2" y="1"/>
                            <a:pt x="4" y="0"/>
                            <a:pt x="3" y="0"/>
                          </a:cubicBezTo>
                          <a:cubicBezTo>
                            <a:pt x="2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06" name="PA-任意多边形 86">
                      <a:extLst>
                        <a:ext uri="{FF2B5EF4-FFF2-40B4-BE49-F238E27FC236}">
                          <a16:creationId xmlns:a16="http://schemas.microsoft.com/office/drawing/2014/main" id="{A9BFD3A8-D380-7E54-71B8-738ACB8AF562}"/>
                        </a:ext>
                      </a:extLst>
                    </p:cNvPr>
                    <p:cNvSpPr>
                      <a:spLocks noEditPoints="1"/>
                    </p:cNvSpPr>
                    <p:nvPr>
                      <p:custDataLst>
                        <p:tags r:id="rId30"/>
                      </p:custDataLst>
                    </p:nvPr>
                  </p:nvSpPr>
                  <p:spPr bwMode="auto">
                    <a:xfrm>
                      <a:off x="10696982" y="5014292"/>
                      <a:ext cx="12896" cy="9028"/>
                    </a:xfrm>
                    <a:custGeom>
                      <a:avLst/>
                      <a:gdLst>
                        <a:gd name="T0" fmla="*/ 0 w 4"/>
                        <a:gd name="T1" fmla="*/ 2 h 3"/>
                        <a:gd name="T2" fmla="*/ 0 w 4"/>
                        <a:gd name="T3" fmla="*/ 0 h 3"/>
                        <a:gd name="T4" fmla="*/ 0 w 4"/>
                        <a:gd name="T5" fmla="*/ 0 h 3"/>
                        <a:gd name="T6" fmla="*/ 1 w 4"/>
                        <a:gd name="T7" fmla="*/ 0 h 3"/>
                        <a:gd name="T8" fmla="*/ 1 w 4"/>
                        <a:gd name="T9" fmla="*/ 0 h 3"/>
                        <a:gd name="T10" fmla="*/ 3 w 4"/>
                        <a:gd name="T11" fmla="*/ 0 h 3"/>
                        <a:gd name="T12" fmla="*/ 3 w 4"/>
                        <a:gd name="T13" fmla="*/ 0 h 3"/>
                        <a:gd name="T14" fmla="*/ 4 w 4"/>
                        <a:gd name="T15" fmla="*/ 1 h 3"/>
                        <a:gd name="T16" fmla="*/ 4 w 4"/>
                        <a:gd name="T17" fmla="*/ 1 h 3"/>
                        <a:gd name="T18" fmla="*/ 1 w 4"/>
                        <a:gd name="T19" fmla="*/ 3 h 3"/>
                        <a:gd name="T20" fmla="*/ 1 w 4"/>
                        <a:gd name="T21" fmla="*/ 3 h 3"/>
                        <a:gd name="T22" fmla="*/ 0 w 4"/>
                        <a:gd name="T23" fmla="*/ 2 h 3"/>
                        <a:gd name="T24" fmla="*/ 1 w 4"/>
                        <a:gd name="T25" fmla="*/ 2 h 3"/>
                        <a:gd name="T26" fmla="*/ 2 w 4"/>
                        <a:gd name="T27" fmla="*/ 1 h 3"/>
                        <a:gd name="T28" fmla="*/ 2 w 4"/>
                        <a:gd name="T29" fmla="*/ 1 h 3"/>
                        <a:gd name="T30" fmla="*/ 1 w 4"/>
                        <a:gd name="T31" fmla="*/ 1 h 3"/>
                        <a:gd name="T32" fmla="*/ 1 w 4"/>
                        <a:gd name="T33" fmla="*/ 1 h 3"/>
                        <a:gd name="T34" fmla="*/ 1 w 4"/>
                        <a:gd name="T35" fmla="*/ 1 h 3"/>
                        <a:gd name="T36" fmla="*/ 1 w 4"/>
                        <a:gd name="T37" fmla="*/ 1 h 3"/>
                        <a:gd name="T38" fmla="*/ 1 w 4"/>
                        <a:gd name="T39" fmla="*/ 2 h 3"/>
                        <a:gd name="T40" fmla="*/ 1 w 4"/>
                        <a:gd name="T41" fmla="*/ 1 h 3"/>
                        <a:gd name="T42" fmla="*/ 1 w 4"/>
                        <a:gd name="T43" fmla="*/ 1 h 3"/>
                        <a:gd name="T44" fmla="*/ 1 w 4"/>
                        <a:gd name="T45" fmla="*/ 1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</a:cxnLst>
                      <a:rect l="0" t="0" r="r" b="b"/>
                      <a:pathLst>
                        <a:path w="4" h="3">
                          <a:moveTo>
                            <a:pt x="0" y="2"/>
                          </a:moveTo>
                          <a:cubicBezTo>
                            <a:pt x="0" y="1"/>
                            <a:pt x="0" y="1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2" y="0"/>
                            <a:pt x="3" y="0"/>
                          </a:cubicBezTo>
                          <a:cubicBezTo>
                            <a:pt x="3" y="0"/>
                            <a:pt x="3" y="0"/>
                            <a:pt x="3" y="0"/>
                          </a:cubicBezTo>
                          <a:cubicBezTo>
                            <a:pt x="3" y="0"/>
                            <a:pt x="4" y="0"/>
                            <a:pt x="4" y="1"/>
                          </a:cubicBezTo>
                          <a:cubicBezTo>
                            <a:pt x="4" y="1"/>
                            <a:pt x="4" y="1"/>
                            <a:pt x="4" y="1"/>
                          </a:cubicBezTo>
                          <a:cubicBezTo>
                            <a:pt x="3" y="2"/>
                            <a:pt x="2" y="3"/>
                            <a:pt x="1" y="3"/>
                          </a:cubicBezTo>
                          <a:cubicBezTo>
                            <a:pt x="1" y="3"/>
                            <a:pt x="1" y="3"/>
                            <a:pt x="1" y="3"/>
                          </a:cubicBezTo>
                          <a:cubicBezTo>
                            <a:pt x="0" y="3"/>
                            <a:pt x="0" y="2"/>
                            <a:pt x="0" y="2"/>
                          </a:cubicBezTo>
                          <a:close/>
                          <a:moveTo>
                            <a:pt x="1" y="2"/>
                          </a:moveTo>
                          <a:cubicBezTo>
                            <a:pt x="1" y="2"/>
                            <a:pt x="2" y="2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2"/>
                            <a:pt x="1" y="2"/>
                            <a:pt x="1" y="2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07" name="PA-任意多边形 87">
                      <a:extLst>
                        <a:ext uri="{FF2B5EF4-FFF2-40B4-BE49-F238E27FC236}">
                          <a16:creationId xmlns:a16="http://schemas.microsoft.com/office/drawing/2014/main" id="{0A8C2574-D7BD-BFE1-E4CD-AF96D53A3B71}"/>
                        </a:ext>
                      </a:extLst>
                    </p:cNvPr>
                    <p:cNvSpPr>
                      <a:spLocks/>
                    </p:cNvSpPr>
                    <p:nvPr>
                      <p:custDataLst>
                        <p:tags r:id="rId31"/>
                      </p:custDataLst>
                    </p:nvPr>
                  </p:nvSpPr>
                  <p:spPr bwMode="auto">
                    <a:xfrm>
                      <a:off x="10636371" y="5023319"/>
                      <a:ext cx="11607" cy="6448"/>
                    </a:xfrm>
                    <a:custGeom>
                      <a:avLst/>
                      <a:gdLst>
                        <a:gd name="T0" fmla="*/ 1 w 4"/>
                        <a:gd name="T1" fmla="*/ 0 h 2"/>
                        <a:gd name="T2" fmla="*/ 1 w 4"/>
                        <a:gd name="T3" fmla="*/ 2 h 2"/>
                        <a:gd name="T4" fmla="*/ 2 w 4"/>
                        <a:gd name="T5" fmla="*/ 0 h 2"/>
                        <a:gd name="T6" fmla="*/ 1 w 4"/>
                        <a:gd name="T7" fmla="*/ 0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1" y="0"/>
                          </a:moveTo>
                          <a:cubicBezTo>
                            <a:pt x="1" y="0"/>
                            <a:pt x="0" y="2"/>
                            <a:pt x="1" y="2"/>
                          </a:cubicBezTo>
                          <a:cubicBezTo>
                            <a:pt x="2" y="2"/>
                            <a:pt x="4" y="0"/>
                            <a:pt x="2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08" name="PA-任意多边形 88">
                      <a:extLst>
                        <a:ext uri="{FF2B5EF4-FFF2-40B4-BE49-F238E27FC236}">
                          <a16:creationId xmlns:a16="http://schemas.microsoft.com/office/drawing/2014/main" id="{A1022EA9-DBDA-4DCA-3E18-67981547E9B0}"/>
                        </a:ext>
                      </a:extLst>
                    </p:cNvPr>
                    <p:cNvSpPr>
                      <a:spLocks noEditPoints="1"/>
                    </p:cNvSpPr>
                    <p:nvPr>
                      <p:custDataLst>
                        <p:tags r:id="rId32"/>
                      </p:custDataLst>
                    </p:nvPr>
                  </p:nvSpPr>
                  <p:spPr bwMode="auto">
                    <a:xfrm>
                      <a:off x="10636371" y="5023319"/>
                      <a:ext cx="9028" cy="6448"/>
                    </a:xfrm>
                    <a:custGeom>
                      <a:avLst/>
                      <a:gdLst>
                        <a:gd name="T0" fmla="*/ 0 w 3"/>
                        <a:gd name="T1" fmla="*/ 1 h 2"/>
                        <a:gd name="T2" fmla="*/ 0 w 3"/>
                        <a:gd name="T3" fmla="*/ 0 h 2"/>
                        <a:gd name="T4" fmla="*/ 0 w 3"/>
                        <a:gd name="T5" fmla="*/ 0 h 2"/>
                        <a:gd name="T6" fmla="*/ 0 w 3"/>
                        <a:gd name="T7" fmla="*/ 0 h 2"/>
                        <a:gd name="T8" fmla="*/ 1 w 3"/>
                        <a:gd name="T9" fmla="*/ 0 h 2"/>
                        <a:gd name="T10" fmla="*/ 2 w 3"/>
                        <a:gd name="T11" fmla="*/ 0 h 2"/>
                        <a:gd name="T12" fmla="*/ 2 w 3"/>
                        <a:gd name="T13" fmla="*/ 0 h 2"/>
                        <a:gd name="T14" fmla="*/ 3 w 3"/>
                        <a:gd name="T15" fmla="*/ 0 h 2"/>
                        <a:gd name="T16" fmla="*/ 3 w 3"/>
                        <a:gd name="T17" fmla="*/ 0 h 2"/>
                        <a:gd name="T18" fmla="*/ 1 w 3"/>
                        <a:gd name="T19" fmla="*/ 2 h 2"/>
                        <a:gd name="T20" fmla="*/ 1 w 3"/>
                        <a:gd name="T21" fmla="*/ 2 h 2"/>
                        <a:gd name="T22" fmla="*/ 0 w 3"/>
                        <a:gd name="T23" fmla="*/ 1 h 2"/>
                        <a:gd name="T24" fmla="*/ 1 w 3"/>
                        <a:gd name="T25" fmla="*/ 1 h 2"/>
                        <a:gd name="T26" fmla="*/ 2 w 3"/>
                        <a:gd name="T27" fmla="*/ 1 h 2"/>
                        <a:gd name="T28" fmla="*/ 2 w 3"/>
                        <a:gd name="T29" fmla="*/ 1 h 2"/>
                        <a:gd name="T30" fmla="*/ 1 w 3"/>
                        <a:gd name="T31" fmla="*/ 1 h 2"/>
                        <a:gd name="T32" fmla="*/ 1 w 3"/>
                        <a:gd name="T33" fmla="*/ 1 h 2"/>
                        <a:gd name="T34" fmla="*/ 1 w 3"/>
                        <a:gd name="T35" fmla="*/ 1 h 2"/>
                        <a:gd name="T36" fmla="*/ 1 w 3"/>
                        <a:gd name="T37" fmla="*/ 1 h 2"/>
                        <a:gd name="T38" fmla="*/ 1 w 3"/>
                        <a:gd name="T39" fmla="*/ 0 h 2"/>
                        <a:gd name="T40" fmla="*/ 1 w 3"/>
                        <a:gd name="T41" fmla="*/ 1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</a:cxnLst>
                      <a:rect l="0" t="0" r="r" b="b"/>
                      <a:pathLst>
                        <a:path w="3" h="2">
                          <a:moveTo>
                            <a:pt x="0" y="1"/>
                          </a:moveTo>
                          <a:cubicBezTo>
                            <a:pt x="0" y="1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2" y="0"/>
                          </a:cubicBez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3" y="0"/>
                            <a:pt x="3" y="0"/>
                            <a:pt x="3" y="0"/>
                          </a:cubicBezTo>
                          <a:cubicBezTo>
                            <a:pt x="3" y="0"/>
                            <a:pt x="3" y="0"/>
                            <a:pt x="3" y="0"/>
                          </a:cubicBezTo>
                          <a:cubicBezTo>
                            <a:pt x="3" y="2"/>
                            <a:pt x="2" y="2"/>
                            <a:pt x="1" y="2"/>
                          </a:cubicBezTo>
                          <a:cubicBezTo>
                            <a:pt x="1" y="2"/>
                            <a:pt x="1" y="2"/>
                            <a:pt x="1" y="2"/>
                          </a:cubicBezTo>
                          <a:cubicBezTo>
                            <a:pt x="0" y="2"/>
                            <a:pt x="0" y="2"/>
                            <a:pt x="0" y="1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1"/>
                            <a:pt x="1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09" name="PA-任意多边形 89">
                      <a:extLst>
                        <a:ext uri="{FF2B5EF4-FFF2-40B4-BE49-F238E27FC236}">
                          <a16:creationId xmlns:a16="http://schemas.microsoft.com/office/drawing/2014/main" id="{3F446594-505C-0F22-5854-7AB37EB50CA3}"/>
                        </a:ext>
                      </a:extLst>
                    </p:cNvPr>
                    <p:cNvSpPr>
                      <a:spLocks/>
                    </p:cNvSpPr>
                    <p:nvPr>
                      <p:custDataLst>
                        <p:tags r:id="rId33"/>
                      </p:custDataLst>
                    </p:nvPr>
                  </p:nvSpPr>
                  <p:spPr bwMode="auto">
                    <a:xfrm>
                      <a:off x="10608000" y="5072324"/>
                      <a:ext cx="12896" cy="2579"/>
                    </a:xfrm>
                    <a:custGeom>
                      <a:avLst/>
                      <a:gdLst>
                        <a:gd name="T0" fmla="*/ 1 w 4"/>
                        <a:gd name="T1" fmla="*/ 0 h 1"/>
                        <a:gd name="T2" fmla="*/ 1 w 4"/>
                        <a:gd name="T3" fmla="*/ 1 h 1"/>
                        <a:gd name="T4" fmla="*/ 3 w 4"/>
                        <a:gd name="T5" fmla="*/ 0 h 1"/>
                        <a:gd name="T6" fmla="*/ 1 w 4"/>
                        <a:gd name="T7" fmla="*/ 0 h 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4" h="1">
                          <a:moveTo>
                            <a:pt x="1" y="0"/>
                          </a:moveTo>
                          <a:cubicBezTo>
                            <a:pt x="1" y="0"/>
                            <a:pt x="0" y="1"/>
                            <a:pt x="1" y="1"/>
                          </a:cubicBezTo>
                          <a:cubicBezTo>
                            <a:pt x="2" y="1"/>
                            <a:pt x="4" y="0"/>
                            <a:pt x="3" y="0"/>
                          </a:cubicBezTo>
                          <a:cubicBezTo>
                            <a:pt x="2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10" name="PA-任意多边形 90">
                      <a:extLst>
                        <a:ext uri="{FF2B5EF4-FFF2-40B4-BE49-F238E27FC236}">
                          <a16:creationId xmlns:a16="http://schemas.microsoft.com/office/drawing/2014/main" id="{7573387E-691B-FD18-3F32-AA972E4F8E5E}"/>
                        </a:ext>
                      </a:extLst>
                    </p:cNvPr>
                    <p:cNvSpPr>
                      <a:spLocks noEditPoints="1"/>
                    </p:cNvSpPr>
                    <p:nvPr>
                      <p:custDataLst>
                        <p:tags r:id="rId34"/>
                      </p:custDataLst>
                    </p:nvPr>
                  </p:nvSpPr>
                  <p:spPr bwMode="auto">
                    <a:xfrm>
                      <a:off x="10608000" y="5069744"/>
                      <a:ext cx="12896" cy="9028"/>
                    </a:xfrm>
                    <a:custGeom>
                      <a:avLst/>
                      <a:gdLst>
                        <a:gd name="T0" fmla="*/ 0 w 4"/>
                        <a:gd name="T1" fmla="*/ 2 h 3"/>
                        <a:gd name="T2" fmla="*/ 1 w 4"/>
                        <a:gd name="T3" fmla="*/ 0 h 3"/>
                        <a:gd name="T4" fmla="*/ 1 w 4"/>
                        <a:gd name="T5" fmla="*/ 0 h 3"/>
                        <a:gd name="T6" fmla="*/ 1 w 4"/>
                        <a:gd name="T7" fmla="*/ 0 h 3"/>
                        <a:gd name="T8" fmla="*/ 1 w 4"/>
                        <a:gd name="T9" fmla="*/ 0 h 3"/>
                        <a:gd name="T10" fmla="*/ 3 w 4"/>
                        <a:gd name="T11" fmla="*/ 0 h 3"/>
                        <a:gd name="T12" fmla="*/ 3 w 4"/>
                        <a:gd name="T13" fmla="*/ 0 h 3"/>
                        <a:gd name="T14" fmla="*/ 4 w 4"/>
                        <a:gd name="T15" fmla="*/ 1 h 3"/>
                        <a:gd name="T16" fmla="*/ 4 w 4"/>
                        <a:gd name="T17" fmla="*/ 1 h 3"/>
                        <a:gd name="T18" fmla="*/ 1 w 4"/>
                        <a:gd name="T19" fmla="*/ 3 h 3"/>
                        <a:gd name="T20" fmla="*/ 1 w 4"/>
                        <a:gd name="T21" fmla="*/ 3 h 3"/>
                        <a:gd name="T22" fmla="*/ 0 w 4"/>
                        <a:gd name="T23" fmla="*/ 2 h 3"/>
                        <a:gd name="T24" fmla="*/ 1 w 4"/>
                        <a:gd name="T25" fmla="*/ 2 h 3"/>
                        <a:gd name="T26" fmla="*/ 2 w 4"/>
                        <a:gd name="T27" fmla="*/ 1 h 3"/>
                        <a:gd name="T28" fmla="*/ 2 w 4"/>
                        <a:gd name="T29" fmla="*/ 1 h 3"/>
                        <a:gd name="T30" fmla="*/ 1 w 4"/>
                        <a:gd name="T31" fmla="*/ 1 h 3"/>
                        <a:gd name="T32" fmla="*/ 1 w 4"/>
                        <a:gd name="T33" fmla="*/ 1 h 3"/>
                        <a:gd name="T34" fmla="*/ 1 w 4"/>
                        <a:gd name="T35" fmla="*/ 1 h 3"/>
                        <a:gd name="T36" fmla="*/ 1 w 4"/>
                        <a:gd name="T37" fmla="*/ 1 h 3"/>
                        <a:gd name="T38" fmla="*/ 1 w 4"/>
                        <a:gd name="T39" fmla="*/ 2 h 3"/>
                        <a:gd name="T40" fmla="*/ 1 w 4"/>
                        <a:gd name="T41" fmla="*/ 1 h 3"/>
                        <a:gd name="T42" fmla="*/ 1 w 4"/>
                        <a:gd name="T43" fmla="*/ 1 h 3"/>
                        <a:gd name="T44" fmla="*/ 1 w 4"/>
                        <a:gd name="T45" fmla="*/ 1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</a:cxnLst>
                      <a:rect l="0" t="0" r="r" b="b"/>
                      <a:pathLst>
                        <a:path w="4" h="3">
                          <a:moveTo>
                            <a:pt x="0" y="2"/>
                          </a:moveTo>
                          <a:cubicBezTo>
                            <a:pt x="0" y="1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2" y="0"/>
                            <a:pt x="3" y="0"/>
                          </a:cubicBezTo>
                          <a:cubicBezTo>
                            <a:pt x="3" y="0"/>
                            <a:pt x="3" y="0"/>
                            <a:pt x="3" y="0"/>
                          </a:cubicBezTo>
                          <a:cubicBezTo>
                            <a:pt x="3" y="0"/>
                            <a:pt x="4" y="0"/>
                            <a:pt x="4" y="1"/>
                          </a:cubicBezTo>
                          <a:cubicBezTo>
                            <a:pt x="4" y="1"/>
                            <a:pt x="4" y="1"/>
                            <a:pt x="4" y="1"/>
                          </a:cubicBezTo>
                          <a:cubicBezTo>
                            <a:pt x="3" y="2"/>
                            <a:pt x="2" y="3"/>
                            <a:pt x="1" y="3"/>
                          </a:cubicBezTo>
                          <a:cubicBezTo>
                            <a:pt x="1" y="3"/>
                            <a:pt x="1" y="3"/>
                            <a:pt x="1" y="3"/>
                          </a:cubicBezTo>
                          <a:cubicBezTo>
                            <a:pt x="0" y="3"/>
                            <a:pt x="0" y="2"/>
                            <a:pt x="0" y="2"/>
                          </a:cubicBezTo>
                          <a:close/>
                          <a:moveTo>
                            <a:pt x="1" y="2"/>
                          </a:moveTo>
                          <a:cubicBezTo>
                            <a:pt x="1" y="2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2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11" name="PA-任意多边形 91">
                      <a:extLst>
                        <a:ext uri="{FF2B5EF4-FFF2-40B4-BE49-F238E27FC236}">
                          <a16:creationId xmlns:a16="http://schemas.microsoft.com/office/drawing/2014/main" id="{5FF2A7C0-1E4E-6FE6-368C-551D5CC9BDA6}"/>
                        </a:ext>
                      </a:extLst>
                    </p:cNvPr>
                    <p:cNvSpPr>
                      <a:spLocks/>
                    </p:cNvSpPr>
                    <p:nvPr>
                      <p:custDataLst>
                        <p:tags r:id="rId35"/>
                      </p:custDataLst>
                    </p:nvPr>
                  </p:nvSpPr>
                  <p:spPr bwMode="auto">
                    <a:xfrm>
                      <a:off x="10681507" y="5054269"/>
                      <a:ext cx="12896" cy="5158"/>
                    </a:xfrm>
                    <a:custGeom>
                      <a:avLst/>
                      <a:gdLst>
                        <a:gd name="T0" fmla="*/ 1 w 4"/>
                        <a:gd name="T1" fmla="*/ 0 h 2"/>
                        <a:gd name="T2" fmla="*/ 1 w 4"/>
                        <a:gd name="T3" fmla="*/ 2 h 2"/>
                        <a:gd name="T4" fmla="*/ 3 w 4"/>
                        <a:gd name="T5" fmla="*/ 0 h 2"/>
                        <a:gd name="T6" fmla="*/ 1 w 4"/>
                        <a:gd name="T7" fmla="*/ 0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1" y="0"/>
                          </a:moveTo>
                          <a:cubicBezTo>
                            <a:pt x="1" y="0"/>
                            <a:pt x="0" y="2"/>
                            <a:pt x="1" y="2"/>
                          </a:cubicBezTo>
                          <a:cubicBezTo>
                            <a:pt x="3" y="2"/>
                            <a:pt x="4" y="0"/>
                            <a:pt x="3" y="0"/>
                          </a:cubicBezTo>
                          <a:cubicBezTo>
                            <a:pt x="2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12" name="PA-任意多边形 92">
                      <a:extLst>
                        <a:ext uri="{FF2B5EF4-FFF2-40B4-BE49-F238E27FC236}">
                          <a16:creationId xmlns:a16="http://schemas.microsoft.com/office/drawing/2014/main" id="{E8593F09-657C-429D-100C-43DB7F4089C1}"/>
                        </a:ext>
                      </a:extLst>
                    </p:cNvPr>
                    <p:cNvSpPr>
                      <a:spLocks noEditPoints="1"/>
                    </p:cNvSpPr>
                    <p:nvPr>
                      <p:custDataLst>
                        <p:tags r:id="rId36"/>
                      </p:custDataLst>
                    </p:nvPr>
                  </p:nvSpPr>
                  <p:spPr bwMode="auto">
                    <a:xfrm>
                      <a:off x="10681507" y="5054269"/>
                      <a:ext cx="12896" cy="5158"/>
                    </a:xfrm>
                    <a:custGeom>
                      <a:avLst/>
                      <a:gdLst>
                        <a:gd name="T0" fmla="*/ 0 w 4"/>
                        <a:gd name="T1" fmla="*/ 1 h 2"/>
                        <a:gd name="T2" fmla="*/ 1 w 4"/>
                        <a:gd name="T3" fmla="*/ 0 h 2"/>
                        <a:gd name="T4" fmla="*/ 1 w 4"/>
                        <a:gd name="T5" fmla="*/ 0 h 2"/>
                        <a:gd name="T6" fmla="*/ 1 w 4"/>
                        <a:gd name="T7" fmla="*/ 0 h 2"/>
                        <a:gd name="T8" fmla="*/ 1 w 4"/>
                        <a:gd name="T9" fmla="*/ 0 h 2"/>
                        <a:gd name="T10" fmla="*/ 3 w 4"/>
                        <a:gd name="T11" fmla="*/ 0 h 2"/>
                        <a:gd name="T12" fmla="*/ 3 w 4"/>
                        <a:gd name="T13" fmla="*/ 0 h 2"/>
                        <a:gd name="T14" fmla="*/ 4 w 4"/>
                        <a:gd name="T15" fmla="*/ 0 h 2"/>
                        <a:gd name="T16" fmla="*/ 4 w 4"/>
                        <a:gd name="T17" fmla="*/ 0 h 2"/>
                        <a:gd name="T18" fmla="*/ 1 w 4"/>
                        <a:gd name="T19" fmla="*/ 2 h 2"/>
                        <a:gd name="T20" fmla="*/ 1 w 4"/>
                        <a:gd name="T21" fmla="*/ 2 h 2"/>
                        <a:gd name="T22" fmla="*/ 0 w 4"/>
                        <a:gd name="T23" fmla="*/ 1 h 2"/>
                        <a:gd name="T24" fmla="*/ 1 w 4"/>
                        <a:gd name="T25" fmla="*/ 1 h 2"/>
                        <a:gd name="T26" fmla="*/ 2 w 4"/>
                        <a:gd name="T27" fmla="*/ 1 h 2"/>
                        <a:gd name="T28" fmla="*/ 2 w 4"/>
                        <a:gd name="T29" fmla="*/ 1 h 2"/>
                        <a:gd name="T30" fmla="*/ 2 w 4"/>
                        <a:gd name="T31" fmla="*/ 1 h 2"/>
                        <a:gd name="T32" fmla="*/ 2 w 4"/>
                        <a:gd name="T33" fmla="*/ 1 h 2"/>
                        <a:gd name="T34" fmla="*/ 2 w 4"/>
                        <a:gd name="T35" fmla="*/ 1 h 2"/>
                        <a:gd name="T36" fmla="*/ 2 w 4"/>
                        <a:gd name="T37" fmla="*/ 1 h 2"/>
                        <a:gd name="T38" fmla="*/ 1 w 4"/>
                        <a:gd name="T39" fmla="*/ 1 h 2"/>
                        <a:gd name="T40" fmla="*/ 1 w 4"/>
                        <a:gd name="T41" fmla="*/ 1 h 2"/>
                        <a:gd name="T42" fmla="*/ 1 w 4"/>
                        <a:gd name="T43" fmla="*/ 0 h 2"/>
                        <a:gd name="T44" fmla="*/ 1 w 4"/>
                        <a:gd name="T45" fmla="*/ 1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0" y="1"/>
                          </a:moveTo>
                          <a:cubicBezTo>
                            <a:pt x="0" y="1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2" y="0"/>
                            <a:pt x="3" y="0"/>
                          </a:cubicBezTo>
                          <a:cubicBezTo>
                            <a:pt x="3" y="0"/>
                            <a:pt x="3" y="0"/>
                            <a:pt x="3" y="0"/>
                          </a:cubicBezTo>
                          <a:cubicBezTo>
                            <a:pt x="3" y="0"/>
                            <a:pt x="4" y="0"/>
                            <a:pt x="4" y="0"/>
                          </a:cubicBezTo>
                          <a:cubicBezTo>
                            <a:pt x="4" y="0"/>
                            <a:pt x="4" y="0"/>
                            <a:pt x="4" y="0"/>
                          </a:cubicBezTo>
                          <a:cubicBezTo>
                            <a:pt x="4" y="2"/>
                            <a:pt x="3" y="2"/>
                            <a:pt x="1" y="2"/>
                          </a:cubicBezTo>
                          <a:cubicBezTo>
                            <a:pt x="1" y="2"/>
                            <a:pt x="1" y="2"/>
                            <a:pt x="1" y="2"/>
                          </a:cubicBezTo>
                          <a:cubicBezTo>
                            <a:pt x="1" y="2"/>
                            <a:pt x="0" y="2"/>
                            <a:pt x="0" y="1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1" y="1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13" name="PA-任意多边形 93">
                      <a:extLst>
                        <a:ext uri="{FF2B5EF4-FFF2-40B4-BE49-F238E27FC236}">
                          <a16:creationId xmlns:a16="http://schemas.microsoft.com/office/drawing/2014/main" id="{E84B3DAF-46DC-DD42-E86A-C9B34BDD8139}"/>
                        </a:ext>
                      </a:extLst>
                    </p:cNvPr>
                    <p:cNvSpPr>
                      <a:spLocks/>
                    </p:cNvSpPr>
                    <p:nvPr>
                      <p:custDataLst>
                        <p:tags r:id="rId37"/>
                      </p:custDataLst>
                    </p:nvPr>
                  </p:nvSpPr>
                  <p:spPr bwMode="auto">
                    <a:xfrm>
                      <a:off x="10672480" y="5005265"/>
                      <a:ext cx="12896" cy="5158"/>
                    </a:xfrm>
                    <a:custGeom>
                      <a:avLst/>
                      <a:gdLst>
                        <a:gd name="T0" fmla="*/ 1 w 4"/>
                        <a:gd name="T1" fmla="*/ 0 h 2"/>
                        <a:gd name="T2" fmla="*/ 1 w 4"/>
                        <a:gd name="T3" fmla="*/ 2 h 2"/>
                        <a:gd name="T4" fmla="*/ 3 w 4"/>
                        <a:gd name="T5" fmla="*/ 0 h 2"/>
                        <a:gd name="T6" fmla="*/ 1 w 4"/>
                        <a:gd name="T7" fmla="*/ 0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1" y="0"/>
                          </a:moveTo>
                          <a:cubicBezTo>
                            <a:pt x="1" y="0"/>
                            <a:pt x="0" y="2"/>
                            <a:pt x="1" y="2"/>
                          </a:cubicBezTo>
                          <a:cubicBezTo>
                            <a:pt x="2" y="2"/>
                            <a:pt x="4" y="0"/>
                            <a:pt x="3" y="0"/>
                          </a:cubicBezTo>
                          <a:cubicBezTo>
                            <a:pt x="2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14" name="PA-任意多边形 94">
                      <a:extLst>
                        <a:ext uri="{FF2B5EF4-FFF2-40B4-BE49-F238E27FC236}">
                          <a16:creationId xmlns:a16="http://schemas.microsoft.com/office/drawing/2014/main" id="{10D5FF74-D538-E753-BCB2-16D3797F487E}"/>
                        </a:ext>
                      </a:extLst>
                    </p:cNvPr>
                    <p:cNvSpPr>
                      <a:spLocks noEditPoints="1"/>
                    </p:cNvSpPr>
                    <p:nvPr>
                      <p:custDataLst>
                        <p:tags r:id="rId38"/>
                      </p:custDataLst>
                    </p:nvPr>
                  </p:nvSpPr>
                  <p:spPr bwMode="auto">
                    <a:xfrm>
                      <a:off x="10672480" y="5005265"/>
                      <a:ext cx="12896" cy="9028"/>
                    </a:xfrm>
                    <a:custGeom>
                      <a:avLst/>
                      <a:gdLst>
                        <a:gd name="T0" fmla="*/ 0 w 4"/>
                        <a:gd name="T1" fmla="*/ 2 h 3"/>
                        <a:gd name="T2" fmla="*/ 1 w 4"/>
                        <a:gd name="T3" fmla="*/ 0 h 3"/>
                        <a:gd name="T4" fmla="*/ 1 w 4"/>
                        <a:gd name="T5" fmla="*/ 0 h 3"/>
                        <a:gd name="T6" fmla="*/ 1 w 4"/>
                        <a:gd name="T7" fmla="*/ 0 h 3"/>
                        <a:gd name="T8" fmla="*/ 1 w 4"/>
                        <a:gd name="T9" fmla="*/ 0 h 3"/>
                        <a:gd name="T10" fmla="*/ 3 w 4"/>
                        <a:gd name="T11" fmla="*/ 0 h 3"/>
                        <a:gd name="T12" fmla="*/ 3 w 4"/>
                        <a:gd name="T13" fmla="*/ 0 h 3"/>
                        <a:gd name="T14" fmla="*/ 4 w 4"/>
                        <a:gd name="T15" fmla="*/ 1 h 3"/>
                        <a:gd name="T16" fmla="*/ 4 w 4"/>
                        <a:gd name="T17" fmla="*/ 1 h 3"/>
                        <a:gd name="T18" fmla="*/ 1 w 4"/>
                        <a:gd name="T19" fmla="*/ 3 h 3"/>
                        <a:gd name="T20" fmla="*/ 1 w 4"/>
                        <a:gd name="T21" fmla="*/ 3 h 3"/>
                        <a:gd name="T22" fmla="*/ 0 w 4"/>
                        <a:gd name="T23" fmla="*/ 2 h 3"/>
                        <a:gd name="T24" fmla="*/ 1 w 4"/>
                        <a:gd name="T25" fmla="*/ 1 h 3"/>
                        <a:gd name="T26" fmla="*/ 2 w 4"/>
                        <a:gd name="T27" fmla="*/ 1 h 3"/>
                        <a:gd name="T28" fmla="*/ 2 w 4"/>
                        <a:gd name="T29" fmla="*/ 1 h 3"/>
                        <a:gd name="T30" fmla="*/ 2 w 4"/>
                        <a:gd name="T31" fmla="*/ 1 h 3"/>
                        <a:gd name="T32" fmla="*/ 2 w 4"/>
                        <a:gd name="T33" fmla="*/ 1 h 3"/>
                        <a:gd name="T34" fmla="*/ 2 w 4"/>
                        <a:gd name="T35" fmla="*/ 1 h 3"/>
                        <a:gd name="T36" fmla="*/ 2 w 4"/>
                        <a:gd name="T37" fmla="*/ 1 h 3"/>
                        <a:gd name="T38" fmla="*/ 1 w 4"/>
                        <a:gd name="T39" fmla="*/ 1 h 3"/>
                        <a:gd name="T40" fmla="*/ 1 w 4"/>
                        <a:gd name="T41" fmla="*/ 1 h 3"/>
                        <a:gd name="T42" fmla="*/ 1 w 4"/>
                        <a:gd name="T43" fmla="*/ 0 h 3"/>
                        <a:gd name="T44" fmla="*/ 1 w 4"/>
                        <a:gd name="T45" fmla="*/ 1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</a:cxnLst>
                      <a:rect l="0" t="0" r="r" b="b"/>
                      <a:pathLst>
                        <a:path w="4" h="3">
                          <a:moveTo>
                            <a:pt x="0" y="2"/>
                          </a:moveTo>
                          <a:cubicBezTo>
                            <a:pt x="0" y="1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2" y="0"/>
                            <a:pt x="3" y="0"/>
                          </a:cubicBezTo>
                          <a:cubicBezTo>
                            <a:pt x="3" y="0"/>
                            <a:pt x="3" y="0"/>
                            <a:pt x="3" y="0"/>
                          </a:cubicBezTo>
                          <a:cubicBezTo>
                            <a:pt x="3" y="0"/>
                            <a:pt x="4" y="0"/>
                            <a:pt x="4" y="1"/>
                          </a:cubicBezTo>
                          <a:cubicBezTo>
                            <a:pt x="4" y="1"/>
                            <a:pt x="4" y="1"/>
                            <a:pt x="4" y="1"/>
                          </a:cubicBezTo>
                          <a:cubicBezTo>
                            <a:pt x="4" y="2"/>
                            <a:pt x="3" y="2"/>
                            <a:pt x="1" y="3"/>
                          </a:cubicBezTo>
                          <a:cubicBezTo>
                            <a:pt x="1" y="3"/>
                            <a:pt x="1" y="3"/>
                            <a:pt x="1" y="3"/>
                          </a:cubicBezTo>
                          <a:cubicBezTo>
                            <a:pt x="1" y="3"/>
                            <a:pt x="0" y="2"/>
                            <a:pt x="0" y="2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1" y="1"/>
                            <a:pt x="1" y="1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15" name="PA-任意多边形 95">
                      <a:extLst>
                        <a:ext uri="{FF2B5EF4-FFF2-40B4-BE49-F238E27FC236}">
                          <a16:creationId xmlns:a16="http://schemas.microsoft.com/office/drawing/2014/main" id="{EA76E875-3407-FA2A-CC8C-A25E8BC18590}"/>
                        </a:ext>
                      </a:extLst>
                    </p:cNvPr>
                    <p:cNvSpPr>
                      <a:spLocks/>
                    </p:cNvSpPr>
                    <p:nvPr>
                      <p:custDataLst>
                        <p:tags r:id="rId39"/>
                      </p:custDataLst>
                    </p:nvPr>
                  </p:nvSpPr>
                  <p:spPr bwMode="auto">
                    <a:xfrm>
                      <a:off x="10991009" y="5105853"/>
                      <a:ext cx="12896" cy="2579"/>
                    </a:xfrm>
                    <a:custGeom>
                      <a:avLst/>
                      <a:gdLst>
                        <a:gd name="T0" fmla="*/ 1 w 4"/>
                        <a:gd name="T1" fmla="*/ 0 h 1"/>
                        <a:gd name="T2" fmla="*/ 1 w 4"/>
                        <a:gd name="T3" fmla="*/ 1 h 1"/>
                        <a:gd name="T4" fmla="*/ 3 w 4"/>
                        <a:gd name="T5" fmla="*/ 0 h 1"/>
                        <a:gd name="T6" fmla="*/ 1 w 4"/>
                        <a:gd name="T7" fmla="*/ 0 h 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4" h="1">
                          <a:moveTo>
                            <a:pt x="1" y="0"/>
                          </a:moveTo>
                          <a:cubicBezTo>
                            <a:pt x="1" y="0"/>
                            <a:pt x="0" y="1"/>
                            <a:pt x="1" y="1"/>
                          </a:cubicBezTo>
                          <a:cubicBezTo>
                            <a:pt x="2" y="1"/>
                            <a:pt x="4" y="0"/>
                            <a:pt x="3" y="0"/>
                          </a:cubicBezTo>
                          <a:cubicBezTo>
                            <a:pt x="2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16" name="PA-任意多边形 96">
                      <a:extLst>
                        <a:ext uri="{FF2B5EF4-FFF2-40B4-BE49-F238E27FC236}">
                          <a16:creationId xmlns:a16="http://schemas.microsoft.com/office/drawing/2014/main" id="{2526CFD4-A200-13EE-71AD-CE360132835F}"/>
                        </a:ext>
                      </a:extLst>
                    </p:cNvPr>
                    <p:cNvSpPr>
                      <a:spLocks noEditPoints="1"/>
                    </p:cNvSpPr>
                    <p:nvPr>
                      <p:custDataLst>
                        <p:tags r:id="rId40"/>
                      </p:custDataLst>
                    </p:nvPr>
                  </p:nvSpPr>
                  <p:spPr bwMode="auto">
                    <a:xfrm>
                      <a:off x="10991009" y="5103274"/>
                      <a:ext cx="12896" cy="9028"/>
                    </a:xfrm>
                    <a:custGeom>
                      <a:avLst/>
                      <a:gdLst>
                        <a:gd name="T0" fmla="*/ 0 w 4"/>
                        <a:gd name="T1" fmla="*/ 2 h 3"/>
                        <a:gd name="T2" fmla="*/ 1 w 4"/>
                        <a:gd name="T3" fmla="*/ 1 h 3"/>
                        <a:gd name="T4" fmla="*/ 1 w 4"/>
                        <a:gd name="T5" fmla="*/ 1 h 3"/>
                        <a:gd name="T6" fmla="*/ 1 w 4"/>
                        <a:gd name="T7" fmla="*/ 0 h 3"/>
                        <a:gd name="T8" fmla="*/ 1 w 4"/>
                        <a:gd name="T9" fmla="*/ 0 h 3"/>
                        <a:gd name="T10" fmla="*/ 3 w 4"/>
                        <a:gd name="T11" fmla="*/ 0 h 3"/>
                        <a:gd name="T12" fmla="*/ 3 w 4"/>
                        <a:gd name="T13" fmla="*/ 0 h 3"/>
                        <a:gd name="T14" fmla="*/ 4 w 4"/>
                        <a:gd name="T15" fmla="*/ 1 h 3"/>
                        <a:gd name="T16" fmla="*/ 4 w 4"/>
                        <a:gd name="T17" fmla="*/ 1 h 3"/>
                        <a:gd name="T18" fmla="*/ 1 w 4"/>
                        <a:gd name="T19" fmla="*/ 3 h 3"/>
                        <a:gd name="T20" fmla="*/ 1 w 4"/>
                        <a:gd name="T21" fmla="*/ 3 h 3"/>
                        <a:gd name="T22" fmla="*/ 0 w 4"/>
                        <a:gd name="T23" fmla="*/ 2 h 3"/>
                        <a:gd name="T24" fmla="*/ 1 w 4"/>
                        <a:gd name="T25" fmla="*/ 2 h 3"/>
                        <a:gd name="T26" fmla="*/ 2 w 4"/>
                        <a:gd name="T27" fmla="*/ 1 h 3"/>
                        <a:gd name="T28" fmla="*/ 2 w 4"/>
                        <a:gd name="T29" fmla="*/ 1 h 3"/>
                        <a:gd name="T30" fmla="*/ 2 w 4"/>
                        <a:gd name="T31" fmla="*/ 1 h 3"/>
                        <a:gd name="T32" fmla="*/ 2 w 4"/>
                        <a:gd name="T33" fmla="*/ 1 h 3"/>
                        <a:gd name="T34" fmla="*/ 2 w 4"/>
                        <a:gd name="T35" fmla="*/ 1 h 3"/>
                        <a:gd name="T36" fmla="*/ 2 w 4"/>
                        <a:gd name="T37" fmla="*/ 1 h 3"/>
                        <a:gd name="T38" fmla="*/ 1 w 4"/>
                        <a:gd name="T39" fmla="*/ 2 h 3"/>
                        <a:gd name="T40" fmla="*/ 1 w 4"/>
                        <a:gd name="T41" fmla="*/ 1 h 3"/>
                        <a:gd name="T42" fmla="*/ 1 w 4"/>
                        <a:gd name="T43" fmla="*/ 1 h 3"/>
                        <a:gd name="T44" fmla="*/ 1 w 4"/>
                        <a:gd name="T45" fmla="*/ 1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</a:cxnLst>
                      <a:rect l="0" t="0" r="r" b="b"/>
                      <a:pathLst>
                        <a:path w="4" h="3">
                          <a:moveTo>
                            <a:pt x="0" y="2"/>
                          </a:moveTo>
                          <a:cubicBezTo>
                            <a:pt x="0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2" y="0"/>
                            <a:pt x="3" y="0"/>
                          </a:cubicBezTo>
                          <a:cubicBezTo>
                            <a:pt x="3" y="0"/>
                            <a:pt x="3" y="0"/>
                            <a:pt x="3" y="0"/>
                          </a:cubicBezTo>
                          <a:cubicBezTo>
                            <a:pt x="3" y="0"/>
                            <a:pt x="4" y="1"/>
                            <a:pt x="4" y="1"/>
                          </a:cubicBezTo>
                          <a:cubicBezTo>
                            <a:pt x="4" y="1"/>
                            <a:pt x="4" y="1"/>
                            <a:pt x="4" y="1"/>
                          </a:cubicBezTo>
                          <a:cubicBezTo>
                            <a:pt x="4" y="2"/>
                            <a:pt x="3" y="3"/>
                            <a:pt x="1" y="3"/>
                          </a:cubicBezTo>
                          <a:cubicBezTo>
                            <a:pt x="1" y="3"/>
                            <a:pt x="1" y="3"/>
                            <a:pt x="1" y="3"/>
                          </a:cubicBezTo>
                          <a:cubicBezTo>
                            <a:pt x="1" y="3"/>
                            <a:pt x="0" y="2"/>
                            <a:pt x="0" y="2"/>
                          </a:cubicBezTo>
                          <a:close/>
                          <a:moveTo>
                            <a:pt x="1" y="2"/>
                          </a:moveTo>
                          <a:cubicBezTo>
                            <a:pt x="2" y="2"/>
                            <a:pt x="2" y="2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2"/>
                            <a:pt x="1" y="2"/>
                            <a:pt x="1" y="2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17" name="PA-任意多边形 97">
                      <a:extLst>
                        <a:ext uri="{FF2B5EF4-FFF2-40B4-BE49-F238E27FC236}">
                          <a16:creationId xmlns:a16="http://schemas.microsoft.com/office/drawing/2014/main" id="{7A244CE0-D8AA-6044-31D5-33A0A7EFB1D6}"/>
                        </a:ext>
                      </a:extLst>
                    </p:cNvPr>
                    <p:cNvSpPr>
                      <a:spLocks/>
                    </p:cNvSpPr>
                    <p:nvPr>
                      <p:custDataLst>
                        <p:tags r:id="rId41"/>
                      </p:custDataLst>
                    </p:nvPr>
                  </p:nvSpPr>
                  <p:spPr bwMode="auto">
                    <a:xfrm>
                      <a:off x="10767910" y="5087799"/>
                      <a:ext cx="11607" cy="2579"/>
                    </a:xfrm>
                    <a:custGeom>
                      <a:avLst/>
                      <a:gdLst>
                        <a:gd name="T0" fmla="*/ 1 w 4"/>
                        <a:gd name="T1" fmla="*/ 0 h 1"/>
                        <a:gd name="T2" fmla="*/ 1 w 4"/>
                        <a:gd name="T3" fmla="*/ 1 h 1"/>
                        <a:gd name="T4" fmla="*/ 3 w 4"/>
                        <a:gd name="T5" fmla="*/ 0 h 1"/>
                        <a:gd name="T6" fmla="*/ 1 w 4"/>
                        <a:gd name="T7" fmla="*/ 0 h 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4" h="1">
                          <a:moveTo>
                            <a:pt x="1" y="0"/>
                          </a:moveTo>
                          <a:cubicBezTo>
                            <a:pt x="1" y="0"/>
                            <a:pt x="0" y="1"/>
                            <a:pt x="1" y="1"/>
                          </a:cubicBezTo>
                          <a:cubicBezTo>
                            <a:pt x="2" y="1"/>
                            <a:pt x="4" y="0"/>
                            <a:pt x="3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18" name="PA-任意多边形 98">
                      <a:extLst>
                        <a:ext uri="{FF2B5EF4-FFF2-40B4-BE49-F238E27FC236}">
                          <a16:creationId xmlns:a16="http://schemas.microsoft.com/office/drawing/2014/main" id="{2FD66207-9A8D-5117-E536-D7B55176879E}"/>
                        </a:ext>
                      </a:extLst>
                    </p:cNvPr>
                    <p:cNvSpPr>
                      <a:spLocks noEditPoints="1"/>
                    </p:cNvSpPr>
                    <p:nvPr>
                      <p:custDataLst>
                        <p:tags r:id="rId42"/>
                      </p:custDataLst>
                    </p:nvPr>
                  </p:nvSpPr>
                  <p:spPr bwMode="auto">
                    <a:xfrm>
                      <a:off x="10767910" y="5083930"/>
                      <a:ext cx="11607" cy="10317"/>
                    </a:xfrm>
                    <a:custGeom>
                      <a:avLst/>
                      <a:gdLst>
                        <a:gd name="T0" fmla="*/ 0 w 4"/>
                        <a:gd name="T1" fmla="*/ 2 h 3"/>
                        <a:gd name="T2" fmla="*/ 0 w 4"/>
                        <a:gd name="T3" fmla="*/ 0 h 3"/>
                        <a:gd name="T4" fmla="*/ 0 w 4"/>
                        <a:gd name="T5" fmla="*/ 0 h 3"/>
                        <a:gd name="T6" fmla="*/ 1 w 4"/>
                        <a:gd name="T7" fmla="*/ 0 h 3"/>
                        <a:gd name="T8" fmla="*/ 1 w 4"/>
                        <a:gd name="T9" fmla="*/ 0 h 3"/>
                        <a:gd name="T10" fmla="*/ 3 w 4"/>
                        <a:gd name="T11" fmla="*/ 0 h 3"/>
                        <a:gd name="T12" fmla="*/ 3 w 4"/>
                        <a:gd name="T13" fmla="*/ 0 h 3"/>
                        <a:gd name="T14" fmla="*/ 4 w 4"/>
                        <a:gd name="T15" fmla="*/ 1 h 3"/>
                        <a:gd name="T16" fmla="*/ 4 w 4"/>
                        <a:gd name="T17" fmla="*/ 1 h 3"/>
                        <a:gd name="T18" fmla="*/ 1 w 4"/>
                        <a:gd name="T19" fmla="*/ 3 h 3"/>
                        <a:gd name="T20" fmla="*/ 1 w 4"/>
                        <a:gd name="T21" fmla="*/ 3 h 3"/>
                        <a:gd name="T22" fmla="*/ 0 w 4"/>
                        <a:gd name="T23" fmla="*/ 2 h 3"/>
                        <a:gd name="T24" fmla="*/ 1 w 4"/>
                        <a:gd name="T25" fmla="*/ 2 h 3"/>
                        <a:gd name="T26" fmla="*/ 2 w 4"/>
                        <a:gd name="T27" fmla="*/ 1 h 3"/>
                        <a:gd name="T28" fmla="*/ 2 w 4"/>
                        <a:gd name="T29" fmla="*/ 1 h 3"/>
                        <a:gd name="T30" fmla="*/ 1 w 4"/>
                        <a:gd name="T31" fmla="*/ 1 h 3"/>
                        <a:gd name="T32" fmla="*/ 1 w 4"/>
                        <a:gd name="T33" fmla="*/ 1 h 3"/>
                        <a:gd name="T34" fmla="*/ 1 w 4"/>
                        <a:gd name="T35" fmla="*/ 1 h 3"/>
                        <a:gd name="T36" fmla="*/ 1 w 4"/>
                        <a:gd name="T37" fmla="*/ 1 h 3"/>
                        <a:gd name="T38" fmla="*/ 1 w 4"/>
                        <a:gd name="T39" fmla="*/ 2 h 3"/>
                        <a:gd name="T40" fmla="*/ 1 w 4"/>
                        <a:gd name="T41" fmla="*/ 1 h 3"/>
                        <a:gd name="T42" fmla="*/ 1 w 4"/>
                        <a:gd name="T43" fmla="*/ 1 h 3"/>
                        <a:gd name="T44" fmla="*/ 1 w 4"/>
                        <a:gd name="T45" fmla="*/ 1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</a:cxnLst>
                      <a:rect l="0" t="0" r="r" b="b"/>
                      <a:pathLst>
                        <a:path w="4" h="3">
                          <a:moveTo>
                            <a:pt x="0" y="2"/>
                          </a:moveTo>
                          <a:cubicBezTo>
                            <a:pt x="0" y="1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3" y="0"/>
                          </a:cubicBezTo>
                          <a:cubicBezTo>
                            <a:pt x="3" y="0"/>
                            <a:pt x="3" y="0"/>
                            <a:pt x="3" y="0"/>
                          </a:cubicBezTo>
                          <a:cubicBezTo>
                            <a:pt x="3" y="0"/>
                            <a:pt x="4" y="0"/>
                            <a:pt x="4" y="1"/>
                          </a:cubicBezTo>
                          <a:cubicBezTo>
                            <a:pt x="4" y="1"/>
                            <a:pt x="4" y="1"/>
                            <a:pt x="4" y="1"/>
                          </a:cubicBezTo>
                          <a:cubicBezTo>
                            <a:pt x="3" y="2"/>
                            <a:pt x="2" y="3"/>
                            <a:pt x="1" y="3"/>
                          </a:cubicBezTo>
                          <a:cubicBezTo>
                            <a:pt x="1" y="3"/>
                            <a:pt x="1" y="3"/>
                            <a:pt x="1" y="3"/>
                          </a:cubicBezTo>
                          <a:cubicBezTo>
                            <a:pt x="0" y="3"/>
                            <a:pt x="0" y="2"/>
                            <a:pt x="0" y="2"/>
                          </a:cubicBezTo>
                          <a:close/>
                          <a:moveTo>
                            <a:pt x="1" y="2"/>
                          </a:moveTo>
                          <a:cubicBezTo>
                            <a:pt x="1" y="2"/>
                            <a:pt x="2" y="2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2"/>
                            <a:pt x="1" y="2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19" name="PA-任意多边形 99">
                      <a:extLst>
                        <a:ext uri="{FF2B5EF4-FFF2-40B4-BE49-F238E27FC236}">
                          <a16:creationId xmlns:a16="http://schemas.microsoft.com/office/drawing/2014/main" id="{7485CDF2-8FED-01BE-2381-9B05B575F359}"/>
                        </a:ext>
                      </a:extLst>
                    </p:cNvPr>
                    <p:cNvSpPr>
                      <a:spLocks/>
                    </p:cNvSpPr>
                    <p:nvPr>
                      <p:custDataLst>
                        <p:tags r:id="rId43"/>
                      </p:custDataLst>
                    </p:nvPr>
                  </p:nvSpPr>
                  <p:spPr bwMode="auto">
                    <a:xfrm>
                      <a:off x="10804018" y="5074903"/>
                      <a:ext cx="12896" cy="6448"/>
                    </a:xfrm>
                    <a:custGeom>
                      <a:avLst/>
                      <a:gdLst>
                        <a:gd name="T0" fmla="*/ 1 w 4"/>
                        <a:gd name="T1" fmla="*/ 0 h 2"/>
                        <a:gd name="T2" fmla="*/ 1 w 4"/>
                        <a:gd name="T3" fmla="*/ 2 h 2"/>
                        <a:gd name="T4" fmla="*/ 3 w 4"/>
                        <a:gd name="T5" fmla="*/ 0 h 2"/>
                        <a:gd name="T6" fmla="*/ 1 w 4"/>
                        <a:gd name="T7" fmla="*/ 0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1" y="0"/>
                          </a:moveTo>
                          <a:cubicBezTo>
                            <a:pt x="1" y="0"/>
                            <a:pt x="0" y="2"/>
                            <a:pt x="1" y="2"/>
                          </a:cubicBezTo>
                          <a:cubicBezTo>
                            <a:pt x="2" y="2"/>
                            <a:pt x="4" y="0"/>
                            <a:pt x="3" y="0"/>
                          </a:cubicBezTo>
                          <a:cubicBezTo>
                            <a:pt x="2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20" name="PA-任意多边形 100">
                      <a:extLst>
                        <a:ext uri="{FF2B5EF4-FFF2-40B4-BE49-F238E27FC236}">
                          <a16:creationId xmlns:a16="http://schemas.microsoft.com/office/drawing/2014/main" id="{0035988B-835C-5EEB-C086-9536DCA10828}"/>
                        </a:ext>
                      </a:extLst>
                    </p:cNvPr>
                    <p:cNvSpPr>
                      <a:spLocks noEditPoints="1"/>
                    </p:cNvSpPr>
                    <p:nvPr>
                      <p:custDataLst>
                        <p:tags r:id="rId44"/>
                      </p:custDataLst>
                    </p:nvPr>
                  </p:nvSpPr>
                  <p:spPr bwMode="auto">
                    <a:xfrm>
                      <a:off x="10804018" y="5074903"/>
                      <a:ext cx="12896" cy="6448"/>
                    </a:xfrm>
                    <a:custGeom>
                      <a:avLst/>
                      <a:gdLst>
                        <a:gd name="T0" fmla="*/ 0 w 4"/>
                        <a:gd name="T1" fmla="*/ 1 h 2"/>
                        <a:gd name="T2" fmla="*/ 1 w 4"/>
                        <a:gd name="T3" fmla="*/ 0 h 2"/>
                        <a:gd name="T4" fmla="*/ 1 w 4"/>
                        <a:gd name="T5" fmla="*/ 0 h 2"/>
                        <a:gd name="T6" fmla="*/ 1 w 4"/>
                        <a:gd name="T7" fmla="*/ 0 h 2"/>
                        <a:gd name="T8" fmla="*/ 1 w 4"/>
                        <a:gd name="T9" fmla="*/ 0 h 2"/>
                        <a:gd name="T10" fmla="*/ 3 w 4"/>
                        <a:gd name="T11" fmla="*/ 0 h 2"/>
                        <a:gd name="T12" fmla="*/ 3 w 4"/>
                        <a:gd name="T13" fmla="*/ 0 h 2"/>
                        <a:gd name="T14" fmla="*/ 4 w 4"/>
                        <a:gd name="T15" fmla="*/ 1 h 2"/>
                        <a:gd name="T16" fmla="*/ 4 w 4"/>
                        <a:gd name="T17" fmla="*/ 1 h 2"/>
                        <a:gd name="T18" fmla="*/ 1 w 4"/>
                        <a:gd name="T19" fmla="*/ 2 h 2"/>
                        <a:gd name="T20" fmla="*/ 1 w 4"/>
                        <a:gd name="T21" fmla="*/ 2 h 2"/>
                        <a:gd name="T22" fmla="*/ 0 w 4"/>
                        <a:gd name="T23" fmla="*/ 1 h 2"/>
                        <a:gd name="T24" fmla="*/ 1 w 4"/>
                        <a:gd name="T25" fmla="*/ 1 h 2"/>
                        <a:gd name="T26" fmla="*/ 2 w 4"/>
                        <a:gd name="T27" fmla="*/ 1 h 2"/>
                        <a:gd name="T28" fmla="*/ 2 w 4"/>
                        <a:gd name="T29" fmla="*/ 1 h 2"/>
                        <a:gd name="T30" fmla="*/ 1 w 4"/>
                        <a:gd name="T31" fmla="*/ 1 h 2"/>
                        <a:gd name="T32" fmla="*/ 1 w 4"/>
                        <a:gd name="T33" fmla="*/ 1 h 2"/>
                        <a:gd name="T34" fmla="*/ 1 w 4"/>
                        <a:gd name="T35" fmla="*/ 1 h 2"/>
                        <a:gd name="T36" fmla="*/ 1 w 4"/>
                        <a:gd name="T37" fmla="*/ 1 h 2"/>
                        <a:gd name="T38" fmla="*/ 1 w 4"/>
                        <a:gd name="T39" fmla="*/ 1 h 2"/>
                        <a:gd name="T40" fmla="*/ 1 w 4"/>
                        <a:gd name="T41" fmla="*/ 1 h 2"/>
                        <a:gd name="T42" fmla="*/ 1 w 4"/>
                        <a:gd name="T43" fmla="*/ 0 h 2"/>
                        <a:gd name="T44" fmla="*/ 1 w 4"/>
                        <a:gd name="T45" fmla="*/ 1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0" y="1"/>
                          </a:moveTo>
                          <a:cubicBezTo>
                            <a:pt x="0" y="1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2" y="0"/>
                            <a:pt x="3" y="0"/>
                          </a:cubicBezTo>
                          <a:cubicBezTo>
                            <a:pt x="3" y="0"/>
                            <a:pt x="3" y="0"/>
                            <a:pt x="3" y="0"/>
                          </a:cubicBezTo>
                          <a:cubicBezTo>
                            <a:pt x="3" y="0"/>
                            <a:pt x="4" y="0"/>
                            <a:pt x="4" y="1"/>
                          </a:cubicBezTo>
                          <a:cubicBezTo>
                            <a:pt x="4" y="1"/>
                            <a:pt x="4" y="1"/>
                            <a:pt x="4" y="1"/>
                          </a:cubicBezTo>
                          <a:cubicBezTo>
                            <a:pt x="3" y="2"/>
                            <a:pt x="2" y="2"/>
                            <a:pt x="1" y="2"/>
                          </a:cubicBezTo>
                          <a:cubicBezTo>
                            <a:pt x="1" y="2"/>
                            <a:pt x="1" y="2"/>
                            <a:pt x="1" y="2"/>
                          </a:cubicBezTo>
                          <a:cubicBezTo>
                            <a:pt x="0" y="2"/>
                            <a:pt x="0" y="2"/>
                            <a:pt x="0" y="1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21" name="PA-任意多边形 101">
                      <a:extLst>
                        <a:ext uri="{FF2B5EF4-FFF2-40B4-BE49-F238E27FC236}">
                          <a16:creationId xmlns:a16="http://schemas.microsoft.com/office/drawing/2014/main" id="{2888F20A-A790-4186-BD16-FB9AE21B719A}"/>
                        </a:ext>
                      </a:extLst>
                    </p:cNvPr>
                    <p:cNvSpPr>
                      <a:spLocks/>
                    </p:cNvSpPr>
                    <p:nvPr>
                      <p:custDataLst>
                        <p:tags r:id="rId45"/>
                      </p:custDataLst>
                    </p:nvPr>
                  </p:nvSpPr>
                  <p:spPr bwMode="auto">
                    <a:xfrm>
                      <a:off x="10819493" y="5047821"/>
                      <a:ext cx="12896" cy="2579"/>
                    </a:xfrm>
                    <a:custGeom>
                      <a:avLst/>
                      <a:gdLst>
                        <a:gd name="T0" fmla="*/ 1 w 4"/>
                        <a:gd name="T1" fmla="*/ 0 h 1"/>
                        <a:gd name="T2" fmla="*/ 1 w 4"/>
                        <a:gd name="T3" fmla="*/ 1 h 1"/>
                        <a:gd name="T4" fmla="*/ 2 w 4"/>
                        <a:gd name="T5" fmla="*/ 0 h 1"/>
                        <a:gd name="T6" fmla="*/ 1 w 4"/>
                        <a:gd name="T7" fmla="*/ 0 h 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4" h="1">
                          <a:moveTo>
                            <a:pt x="1" y="0"/>
                          </a:moveTo>
                          <a:cubicBezTo>
                            <a:pt x="1" y="0"/>
                            <a:pt x="0" y="1"/>
                            <a:pt x="1" y="1"/>
                          </a:cubicBezTo>
                          <a:cubicBezTo>
                            <a:pt x="2" y="1"/>
                            <a:pt x="4" y="0"/>
                            <a:pt x="2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22" name="PA-任意多边形 102">
                      <a:extLst>
                        <a:ext uri="{FF2B5EF4-FFF2-40B4-BE49-F238E27FC236}">
                          <a16:creationId xmlns:a16="http://schemas.microsoft.com/office/drawing/2014/main" id="{6D6C9402-8A79-320D-093F-0BAD5EDF00B3}"/>
                        </a:ext>
                      </a:extLst>
                    </p:cNvPr>
                    <p:cNvSpPr>
                      <a:spLocks noEditPoints="1"/>
                    </p:cNvSpPr>
                    <p:nvPr>
                      <p:custDataLst>
                        <p:tags r:id="rId46"/>
                      </p:custDataLst>
                    </p:nvPr>
                  </p:nvSpPr>
                  <p:spPr bwMode="auto">
                    <a:xfrm>
                      <a:off x="10819493" y="5045242"/>
                      <a:ext cx="9028" cy="9028"/>
                    </a:xfrm>
                    <a:custGeom>
                      <a:avLst/>
                      <a:gdLst>
                        <a:gd name="T0" fmla="*/ 0 w 3"/>
                        <a:gd name="T1" fmla="*/ 2 h 3"/>
                        <a:gd name="T2" fmla="*/ 0 w 3"/>
                        <a:gd name="T3" fmla="*/ 1 h 3"/>
                        <a:gd name="T4" fmla="*/ 0 w 3"/>
                        <a:gd name="T5" fmla="*/ 1 h 3"/>
                        <a:gd name="T6" fmla="*/ 0 w 3"/>
                        <a:gd name="T7" fmla="*/ 0 h 3"/>
                        <a:gd name="T8" fmla="*/ 1 w 3"/>
                        <a:gd name="T9" fmla="*/ 0 h 3"/>
                        <a:gd name="T10" fmla="*/ 2 w 3"/>
                        <a:gd name="T11" fmla="*/ 0 h 3"/>
                        <a:gd name="T12" fmla="*/ 2 w 3"/>
                        <a:gd name="T13" fmla="*/ 0 h 3"/>
                        <a:gd name="T14" fmla="*/ 3 w 3"/>
                        <a:gd name="T15" fmla="*/ 1 h 3"/>
                        <a:gd name="T16" fmla="*/ 3 w 3"/>
                        <a:gd name="T17" fmla="*/ 1 h 3"/>
                        <a:gd name="T18" fmla="*/ 1 w 3"/>
                        <a:gd name="T19" fmla="*/ 3 h 3"/>
                        <a:gd name="T20" fmla="*/ 1 w 3"/>
                        <a:gd name="T21" fmla="*/ 3 h 3"/>
                        <a:gd name="T22" fmla="*/ 0 w 3"/>
                        <a:gd name="T23" fmla="*/ 2 h 3"/>
                        <a:gd name="T24" fmla="*/ 1 w 3"/>
                        <a:gd name="T25" fmla="*/ 2 h 3"/>
                        <a:gd name="T26" fmla="*/ 2 w 3"/>
                        <a:gd name="T27" fmla="*/ 1 h 3"/>
                        <a:gd name="T28" fmla="*/ 2 w 3"/>
                        <a:gd name="T29" fmla="*/ 1 h 3"/>
                        <a:gd name="T30" fmla="*/ 1 w 3"/>
                        <a:gd name="T31" fmla="*/ 1 h 3"/>
                        <a:gd name="T32" fmla="*/ 1 w 3"/>
                        <a:gd name="T33" fmla="*/ 1 h 3"/>
                        <a:gd name="T34" fmla="*/ 1 w 3"/>
                        <a:gd name="T35" fmla="*/ 1 h 3"/>
                        <a:gd name="T36" fmla="*/ 1 w 3"/>
                        <a:gd name="T37" fmla="*/ 1 h 3"/>
                        <a:gd name="T38" fmla="*/ 1 w 3"/>
                        <a:gd name="T39" fmla="*/ 2 h 3"/>
                        <a:gd name="T40" fmla="*/ 1 w 3"/>
                        <a:gd name="T41" fmla="*/ 1 h 3"/>
                        <a:gd name="T42" fmla="*/ 1 w 3"/>
                        <a:gd name="T43" fmla="*/ 1 h 3"/>
                        <a:gd name="T44" fmla="*/ 1 w 3"/>
                        <a:gd name="T45" fmla="*/ 1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</a:cxnLst>
                      <a:rect l="0" t="0" r="r" b="b"/>
                      <a:pathLst>
                        <a:path w="3" h="3">
                          <a:moveTo>
                            <a:pt x="0" y="2"/>
                          </a:moveTo>
                          <a:cubicBezTo>
                            <a:pt x="0" y="1"/>
                            <a:pt x="0" y="1"/>
                            <a:pt x="0" y="1"/>
                          </a:cubicBezTo>
                          <a:cubicBezTo>
                            <a:pt x="0" y="1"/>
                            <a:pt x="0" y="1"/>
                            <a:pt x="0" y="1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2" y="0"/>
                          </a:cubicBez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3" y="0"/>
                            <a:pt x="3" y="0"/>
                            <a:pt x="3" y="1"/>
                          </a:cubicBezTo>
                          <a:cubicBezTo>
                            <a:pt x="3" y="1"/>
                            <a:pt x="3" y="1"/>
                            <a:pt x="3" y="1"/>
                          </a:cubicBezTo>
                          <a:cubicBezTo>
                            <a:pt x="3" y="2"/>
                            <a:pt x="2" y="3"/>
                            <a:pt x="1" y="3"/>
                          </a:cubicBezTo>
                          <a:cubicBezTo>
                            <a:pt x="1" y="3"/>
                            <a:pt x="1" y="3"/>
                            <a:pt x="1" y="3"/>
                          </a:cubicBezTo>
                          <a:cubicBezTo>
                            <a:pt x="0" y="3"/>
                            <a:pt x="0" y="2"/>
                            <a:pt x="0" y="2"/>
                          </a:cubicBezTo>
                          <a:close/>
                          <a:moveTo>
                            <a:pt x="1" y="2"/>
                          </a:moveTo>
                          <a:cubicBezTo>
                            <a:pt x="1" y="2"/>
                            <a:pt x="2" y="2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2"/>
                            <a:pt x="1" y="2"/>
                            <a:pt x="1" y="2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23" name="PA-任意多边形 103">
                      <a:extLst>
                        <a:ext uri="{FF2B5EF4-FFF2-40B4-BE49-F238E27FC236}">
                          <a16:creationId xmlns:a16="http://schemas.microsoft.com/office/drawing/2014/main" id="{1523AA6C-9A01-2C11-0D7C-05EF1533645C}"/>
                        </a:ext>
                      </a:extLst>
                    </p:cNvPr>
                    <p:cNvSpPr>
                      <a:spLocks/>
                    </p:cNvSpPr>
                    <p:nvPr>
                      <p:custDataLst>
                        <p:tags r:id="rId47"/>
                      </p:custDataLst>
                    </p:nvPr>
                  </p:nvSpPr>
                  <p:spPr bwMode="auto">
                    <a:xfrm>
                      <a:off x="10792412" y="5038794"/>
                      <a:ext cx="11607" cy="6448"/>
                    </a:xfrm>
                    <a:custGeom>
                      <a:avLst/>
                      <a:gdLst>
                        <a:gd name="T0" fmla="*/ 2 w 4"/>
                        <a:gd name="T1" fmla="*/ 0 h 2"/>
                        <a:gd name="T2" fmla="*/ 2 w 4"/>
                        <a:gd name="T3" fmla="*/ 2 h 2"/>
                        <a:gd name="T4" fmla="*/ 3 w 4"/>
                        <a:gd name="T5" fmla="*/ 0 h 2"/>
                        <a:gd name="T6" fmla="*/ 2 w 4"/>
                        <a:gd name="T7" fmla="*/ 0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2" y="0"/>
                          </a:moveTo>
                          <a:cubicBezTo>
                            <a:pt x="2" y="0"/>
                            <a:pt x="0" y="2"/>
                            <a:pt x="2" y="2"/>
                          </a:cubicBezTo>
                          <a:cubicBezTo>
                            <a:pt x="3" y="2"/>
                            <a:pt x="4" y="0"/>
                            <a:pt x="3" y="0"/>
                          </a:cubicBezTo>
                          <a:cubicBezTo>
                            <a:pt x="2" y="0"/>
                            <a:pt x="2" y="0"/>
                            <a:pt x="2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24" name="PA-任意多边形 104">
                      <a:extLst>
                        <a:ext uri="{FF2B5EF4-FFF2-40B4-BE49-F238E27FC236}">
                          <a16:creationId xmlns:a16="http://schemas.microsoft.com/office/drawing/2014/main" id="{E98D05B5-4239-35E5-2DBC-ADD1DF70EBBA}"/>
                        </a:ext>
                      </a:extLst>
                    </p:cNvPr>
                    <p:cNvSpPr>
                      <a:spLocks noEditPoints="1"/>
                    </p:cNvSpPr>
                    <p:nvPr>
                      <p:custDataLst>
                        <p:tags r:id="rId48"/>
                      </p:custDataLst>
                    </p:nvPr>
                  </p:nvSpPr>
                  <p:spPr bwMode="auto">
                    <a:xfrm>
                      <a:off x="10792412" y="5038794"/>
                      <a:ext cx="11607" cy="6448"/>
                    </a:xfrm>
                    <a:custGeom>
                      <a:avLst/>
                      <a:gdLst>
                        <a:gd name="T0" fmla="*/ 0 w 4"/>
                        <a:gd name="T1" fmla="*/ 1 h 2"/>
                        <a:gd name="T2" fmla="*/ 1 w 4"/>
                        <a:gd name="T3" fmla="*/ 0 h 2"/>
                        <a:gd name="T4" fmla="*/ 1 w 4"/>
                        <a:gd name="T5" fmla="*/ 0 h 2"/>
                        <a:gd name="T6" fmla="*/ 1 w 4"/>
                        <a:gd name="T7" fmla="*/ 0 h 2"/>
                        <a:gd name="T8" fmla="*/ 2 w 4"/>
                        <a:gd name="T9" fmla="*/ 0 h 2"/>
                        <a:gd name="T10" fmla="*/ 3 w 4"/>
                        <a:gd name="T11" fmla="*/ 0 h 2"/>
                        <a:gd name="T12" fmla="*/ 3 w 4"/>
                        <a:gd name="T13" fmla="*/ 0 h 2"/>
                        <a:gd name="T14" fmla="*/ 4 w 4"/>
                        <a:gd name="T15" fmla="*/ 0 h 2"/>
                        <a:gd name="T16" fmla="*/ 4 w 4"/>
                        <a:gd name="T17" fmla="*/ 0 h 2"/>
                        <a:gd name="T18" fmla="*/ 2 w 4"/>
                        <a:gd name="T19" fmla="*/ 2 h 2"/>
                        <a:gd name="T20" fmla="*/ 2 w 4"/>
                        <a:gd name="T21" fmla="*/ 2 h 2"/>
                        <a:gd name="T22" fmla="*/ 0 w 4"/>
                        <a:gd name="T23" fmla="*/ 1 h 2"/>
                        <a:gd name="T24" fmla="*/ 2 w 4"/>
                        <a:gd name="T25" fmla="*/ 1 h 2"/>
                        <a:gd name="T26" fmla="*/ 3 w 4"/>
                        <a:gd name="T27" fmla="*/ 1 h 2"/>
                        <a:gd name="T28" fmla="*/ 3 w 4"/>
                        <a:gd name="T29" fmla="*/ 1 h 2"/>
                        <a:gd name="T30" fmla="*/ 2 w 4"/>
                        <a:gd name="T31" fmla="*/ 1 h 2"/>
                        <a:gd name="T32" fmla="*/ 2 w 4"/>
                        <a:gd name="T33" fmla="*/ 1 h 2"/>
                        <a:gd name="T34" fmla="*/ 2 w 4"/>
                        <a:gd name="T35" fmla="*/ 1 h 2"/>
                        <a:gd name="T36" fmla="*/ 2 w 4"/>
                        <a:gd name="T37" fmla="*/ 1 h 2"/>
                        <a:gd name="T38" fmla="*/ 2 w 4"/>
                        <a:gd name="T39" fmla="*/ 1 h 2"/>
                        <a:gd name="T40" fmla="*/ 2 w 4"/>
                        <a:gd name="T41" fmla="*/ 1 h 2"/>
                        <a:gd name="T42" fmla="*/ 2 w 4"/>
                        <a:gd name="T43" fmla="*/ 0 h 2"/>
                        <a:gd name="T44" fmla="*/ 2 w 4"/>
                        <a:gd name="T45" fmla="*/ 1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0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2" y="0"/>
                            <a:pt x="2" y="0"/>
                            <a:pt x="3" y="0"/>
                          </a:cubicBezTo>
                          <a:cubicBezTo>
                            <a:pt x="3" y="0"/>
                            <a:pt x="3" y="0"/>
                            <a:pt x="3" y="0"/>
                          </a:cubicBezTo>
                          <a:cubicBezTo>
                            <a:pt x="4" y="0"/>
                            <a:pt x="4" y="0"/>
                            <a:pt x="4" y="0"/>
                          </a:cubicBezTo>
                          <a:cubicBezTo>
                            <a:pt x="4" y="0"/>
                            <a:pt x="4" y="0"/>
                            <a:pt x="4" y="0"/>
                          </a:cubicBezTo>
                          <a:cubicBezTo>
                            <a:pt x="4" y="1"/>
                            <a:pt x="3" y="2"/>
                            <a:pt x="2" y="2"/>
                          </a:cubicBezTo>
                          <a:cubicBezTo>
                            <a:pt x="2" y="2"/>
                            <a:pt x="2" y="2"/>
                            <a:pt x="2" y="2"/>
                          </a:cubicBezTo>
                          <a:cubicBezTo>
                            <a:pt x="1" y="2"/>
                            <a:pt x="0" y="2"/>
                            <a:pt x="0" y="1"/>
                          </a:cubicBezTo>
                          <a:close/>
                          <a:moveTo>
                            <a:pt x="2" y="1"/>
                          </a:moveTo>
                          <a:cubicBezTo>
                            <a:pt x="2" y="1"/>
                            <a:pt x="2" y="1"/>
                            <a:pt x="3" y="1"/>
                          </a:cubicBezTo>
                          <a:cubicBezTo>
                            <a:pt x="3" y="1"/>
                            <a:pt x="3" y="1"/>
                            <a:pt x="3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lose/>
                          <a:moveTo>
                            <a:pt x="2" y="1"/>
                          </a:move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25" name="PA-任意多边形 105">
                      <a:extLst>
                        <a:ext uri="{FF2B5EF4-FFF2-40B4-BE49-F238E27FC236}">
                          <a16:creationId xmlns:a16="http://schemas.microsoft.com/office/drawing/2014/main" id="{AB27024F-08AC-A30B-EAFD-0BFD2686D0BB}"/>
                        </a:ext>
                      </a:extLst>
                    </p:cNvPr>
                    <p:cNvSpPr>
                      <a:spLocks/>
                    </p:cNvSpPr>
                    <p:nvPr>
                      <p:custDataLst>
                        <p:tags r:id="rId49"/>
                      </p:custDataLst>
                    </p:nvPr>
                  </p:nvSpPr>
                  <p:spPr bwMode="auto">
                    <a:xfrm>
                      <a:off x="10764041" y="5054269"/>
                      <a:ext cx="12896" cy="5158"/>
                    </a:xfrm>
                    <a:custGeom>
                      <a:avLst/>
                      <a:gdLst>
                        <a:gd name="T0" fmla="*/ 1 w 4"/>
                        <a:gd name="T1" fmla="*/ 0 h 2"/>
                        <a:gd name="T2" fmla="*/ 1 w 4"/>
                        <a:gd name="T3" fmla="*/ 2 h 2"/>
                        <a:gd name="T4" fmla="*/ 3 w 4"/>
                        <a:gd name="T5" fmla="*/ 0 h 2"/>
                        <a:gd name="T6" fmla="*/ 1 w 4"/>
                        <a:gd name="T7" fmla="*/ 0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1" y="0"/>
                          </a:moveTo>
                          <a:cubicBezTo>
                            <a:pt x="1" y="0"/>
                            <a:pt x="0" y="2"/>
                            <a:pt x="1" y="2"/>
                          </a:cubicBezTo>
                          <a:cubicBezTo>
                            <a:pt x="2" y="2"/>
                            <a:pt x="4" y="0"/>
                            <a:pt x="3" y="0"/>
                          </a:cubicBezTo>
                          <a:cubicBezTo>
                            <a:pt x="2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26" name="PA-任意多边形 106">
                      <a:extLst>
                        <a:ext uri="{FF2B5EF4-FFF2-40B4-BE49-F238E27FC236}">
                          <a16:creationId xmlns:a16="http://schemas.microsoft.com/office/drawing/2014/main" id="{41F8ED5A-4EA7-90D1-EF3C-D217A8FB394D}"/>
                        </a:ext>
                      </a:extLst>
                    </p:cNvPr>
                    <p:cNvSpPr>
                      <a:spLocks noEditPoints="1"/>
                    </p:cNvSpPr>
                    <p:nvPr>
                      <p:custDataLst>
                        <p:tags r:id="rId50"/>
                      </p:custDataLst>
                    </p:nvPr>
                  </p:nvSpPr>
                  <p:spPr bwMode="auto">
                    <a:xfrm>
                      <a:off x="10764041" y="5050400"/>
                      <a:ext cx="12896" cy="9028"/>
                    </a:xfrm>
                    <a:custGeom>
                      <a:avLst/>
                      <a:gdLst>
                        <a:gd name="T0" fmla="*/ 0 w 4"/>
                        <a:gd name="T1" fmla="*/ 2 h 3"/>
                        <a:gd name="T2" fmla="*/ 1 w 4"/>
                        <a:gd name="T3" fmla="*/ 1 h 3"/>
                        <a:gd name="T4" fmla="*/ 1 w 4"/>
                        <a:gd name="T5" fmla="*/ 1 h 3"/>
                        <a:gd name="T6" fmla="*/ 1 w 4"/>
                        <a:gd name="T7" fmla="*/ 0 h 3"/>
                        <a:gd name="T8" fmla="*/ 1 w 4"/>
                        <a:gd name="T9" fmla="*/ 0 h 3"/>
                        <a:gd name="T10" fmla="*/ 3 w 4"/>
                        <a:gd name="T11" fmla="*/ 0 h 3"/>
                        <a:gd name="T12" fmla="*/ 3 w 4"/>
                        <a:gd name="T13" fmla="*/ 0 h 3"/>
                        <a:gd name="T14" fmla="*/ 4 w 4"/>
                        <a:gd name="T15" fmla="*/ 1 h 3"/>
                        <a:gd name="T16" fmla="*/ 4 w 4"/>
                        <a:gd name="T17" fmla="*/ 1 h 3"/>
                        <a:gd name="T18" fmla="*/ 1 w 4"/>
                        <a:gd name="T19" fmla="*/ 3 h 3"/>
                        <a:gd name="T20" fmla="*/ 1 w 4"/>
                        <a:gd name="T21" fmla="*/ 3 h 3"/>
                        <a:gd name="T22" fmla="*/ 0 w 4"/>
                        <a:gd name="T23" fmla="*/ 2 h 3"/>
                        <a:gd name="T24" fmla="*/ 1 w 4"/>
                        <a:gd name="T25" fmla="*/ 2 h 3"/>
                        <a:gd name="T26" fmla="*/ 2 w 4"/>
                        <a:gd name="T27" fmla="*/ 2 h 3"/>
                        <a:gd name="T28" fmla="*/ 2 w 4"/>
                        <a:gd name="T29" fmla="*/ 2 h 3"/>
                        <a:gd name="T30" fmla="*/ 2 w 4"/>
                        <a:gd name="T31" fmla="*/ 2 h 3"/>
                        <a:gd name="T32" fmla="*/ 2 w 4"/>
                        <a:gd name="T33" fmla="*/ 2 h 3"/>
                        <a:gd name="T34" fmla="*/ 2 w 4"/>
                        <a:gd name="T35" fmla="*/ 2 h 3"/>
                        <a:gd name="T36" fmla="*/ 2 w 4"/>
                        <a:gd name="T37" fmla="*/ 2 h 3"/>
                        <a:gd name="T38" fmla="*/ 1 w 4"/>
                        <a:gd name="T39" fmla="*/ 2 h 3"/>
                        <a:gd name="T40" fmla="*/ 1 w 4"/>
                        <a:gd name="T41" fmla="*/ 2 h 3"/>
                        <a:gd name="T42" fmla="*/ 1 w 4"/>
                        <a:gd name="T43" fmla="*/ 1 h 3"/>
                        <a:gd name="T44" fmla="*/ 1 w 4"/>
                        <a:gd name="T45" fmla="*/ 2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</a:cxnLst>
                      <a:rect l="0" t="0" r="r" b="b"/>
                      <a:pathLst>
                        <a:path w="4" h="3">
                          <a:moveTo>
                            <a:pt x="0" y="2"/>
                          </a:moveTo>
                          <a:cubicBezTo>
                            <a:pt x="0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2" y="0"/>
                            <a:pt x="3" y="0"/>
                          </a:cubicBezTo>
                          <a:cubicBezTo>
                            <a:pt x="3" y="0"/>
                            <a:pt x="3" y="0"/>
                            <a:pt x="3" y="0"/>
                          </a:cubicBezTo>
                          <a:cubicBezTo>
                            <a:pt x="3" y="0"/>
                            <a:pt x="4" y="1"/>
                            <a:pt x="4" y="1"/>
                          </a:cubicBezTo>
                          <a:cubicBezTo>
                            <a:pt x="4" y="1"/>
                            <a:pt x="4" y="1"/>
                            <a:pt x="4" y="1"/>
                          </a:cubicBezTo>
                          <a:cubicBezTo>
                            <a:pt x="4" y="2"/>
                            <a:pt x="2" y="3"/>
                            <a:pt x="1" y="3"/>
                          </a:cubicBezTo>
                          <a:cubicBezTo>
                            <a:pt x="1" y="3"/>
                            <a:pt x="1" y="3"/>
                            <a:pt x="1" y="3"/>
                          </a:cubicBezTo>
                          <a:cubicBezTo>
                            <a:pt x="1" y="3"/>
                            <a:pt x="0" y="3"/>
                            <a:pt x="0" y="2"/>
                          </a:cubicBezTo>
                          <a:close/>
                          <a:moveTo>
                            <a:pt x="1" y="2"/>
                          </a:moveTo>
                          <a:cubicBezTo>
                            <a:pt x="2" y="2"/>
                            <a:pt x="2" y="2"/>
                            <a:pt x="2" y="2"/>
                          </a:cubicBezTo>
                          <a:cubicBezTo>
                            <a:pt x="2" y="2"/>
                            <a:pt x="2" y="2"/>
                            <a:pt x="2" y="2"/>
                          </a:cubicBezTo>
                          <a:cubicBezTo>
                            <a:pt x="2" y="2"/>
                            <a:pt x="2" y="2"/>
                            <a:pt x="2" y="2"/>
                          </a:cubicBezTo>
                          <a:cubicBezTo>
                            <a:pt x="2" y="2"/>
                            <a:pt x="2" y="2"/>
                            <a:pt x="2" y="2"/>
                          </a:cubicBezTo>
                          <a:cubicBezTo>
                            <a:pt x="2" y="2"/>
                            <a:pt x="2" y="2"/>
                            <a:pt x="2" y="2"/>
                          </a:cubicBezTo>
                          <a:cubicBezTo>
                            <a:pt x="2" y="2"/>
                            <a:pt x="2" y="2"/>
                            <a:pt x="2" y="2"/>
                          </a:cubicBezTo>
                          <a:cubicBezTo>
                            <a:pt x="1" y="2"/>
                            <a:pt x="1" y="2"/>
                            <a:pt x="1" y="2"/>
                          </a:cubicBezTo>
                          <a:close/>
                          <a:moveTo>
                            <a:pt x="1" y="2"/>
                          </a:move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2"/>
                            <a:pt x="1" y="2"/>
                            <a:pt x="1" y="2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27" name="PA-任意多边形 107">
                      <a:extLst>
                        <a:ext uri="{FF2B5EF4-FFF2-40B4-BE49-F238E27FC236}">
                          <a16:creationId xmlns:a16="http://schemas.microsoft.com/office/drawing/2014/main" id="{59397C5F-988E-787D-4626-821D96C6B8CC}"/>
                        </a:ext>
                      </a:extLst>
                    </p:cNvPr>
                    <p:cNvSpPr>
                      <a:spLocks/>
                    </p:cNvSpPr>
                    <p:nvPr>
                      <p:custDataLst>
                        <p:tags r:id="rId51"/>
                      </p:custDataLst>
                    </p:nvPr>
                  </p:nvSpPr>
                  <p:spPr bwMode="auto">
                    <a:xfrm>
                      <a:off x="10792412" y="5350876"/>
                      <a:ext cx="11607" cy="6448"/>
                    </a:xfrm>
                    <a:custGeom>
                      <a:avLst/>
                      <a:gdLst>
                        <a:gd name="T0" fmla="*/ 1 w 4"/>
                        <a:gd name="T1" fmla="*/ 0 h 2"/>
                        <a:gd name="T2" fmla="*/ 1 w 4"/>
                        <a:gd name="T3" fmla="*/ 2 h 2"/>
                        <a:gd name="T4" fmla="*/ 3 w 4"/>
                        <a:gd name="T5" fmla="*/ 0 h 2"/>
                        <a:gd name="T6" fmla="*/ 1 w 4"/>
                        <a:gd name="T7" fmla="*/ 0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1" y="0"/>
                          </a:moveTo>
                          <a:cubicBezTo>
                            <a:pt x="1" y="0"/>
                            <a:pt x="0" y="2"/>
                            <a:pt x="1" y="2"/>
                          </a:cubicBezTo>
                          <a:cubicBezTo>
                            <a:pt x="3" y="2"/>
                            <a:pt x="4" y="0"/>
                            <a:pt x="3" y="0"/>
                          </a:cubicBezTo>
                          <a:cubicBezTo>
                            <a:pt x="2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28" name="PA-任意多边形 108">
                      <a:extLst>
                        <a:ext uri="{FF2B5EF4-FFF2-40B4-BE49-F238E27FC236}">
                          <a16:creationId xmlns:a16="http://schemas.microsoft.com/office/drawing/2014/main" id="{3138E329-6A9B-03CA-2F91-37B15BA4997B}"/>
                        </a:ext>
                      </a:extLst>
                    </p:cNvPr>
                    <p:cNvSpPr>
                      <a:spLocks noEditPoints="1"/>
                    </p:cNvSpPr>
                    <p:nvPr>
                      <p:custDataLst>
                        <p:tags r:id="rId52"/>
                      </p:custDataLst>
                    </p:nvPr>
                  </p:nvSpPr>
                  <p:spPr bwMode="auto">
                    <a:xfrm>
                      <a:off x="10792412" y="5350876"/>
                      <a:ext cx="11607" cy="9028"/>
                    </a:xfrm>
                    <a:custGeom>
                      <a:avLst/>
                      <a:gdLst>
                        <a:gd name="T0" fmla="*/ 0 w 4"/>
                        <a:gd name="T1" fmla="*/ 2 h 3"/>
                        <a:gd name="T2" fmla="*/ 1 w 4"/>
                        <a:gd name="T3" fmla="*/ 0 h 3"/>
                        <a:gd name="T4" fmla="*/ 1 w 4"/>
                        <a:gd name="T5" fmla="*/ 0 h 3"/>
                        <a:gd name="T6" fmla="*/ 1 w 4"/>
                        <a:gd name="T7" fmla="*/ 0 h 3"/>
                        <a:gd name="T8" fmla="*/ 1 w 4"/>
                        <a:gd name="T9" fmla="*/ 0 h 3"/>
                        <a:gd name="T10" fmla="*/ 3 w 4"/>
                        <a:gd name="T11" fmla="*/ 0 h 3"/>
                        <a:gd name="T12" fmla="*/ 3 w 4"/>
                        <a:gd name="T13" fmla="*/ 0 h 3"/>
                        <a:gd name="T14" fmla="*/ 4 w 4"/>
                        <a:gd name="T15" fmla="*/ 1 h 3"/>
                        <a:gd name="T16" fmla="*/ 4 w 4"/>
                        <a:gd name="T17" fmla="*/ 1 h 3"/>
                        <a:gd name="T18" fmla="*/ 1 w 4"/>
                        <a:gd name="T19" fmla="*/ 3 h 3"/>
                        <a:gd name="T20" fmla="*/ 1 w 4"/>
                        <a:gd name="T21" fmla="*/ 3 h 3"/>
                        <a:gd name="T22" fmla="*/ 0 w 4"/>
                        <a:gd name="T23" fmla="*/ 2 h 3"/>
                        <a:gd name="T24" fmla="*/ 1 w 4"/>
                        <a:gd name="T25" fmla="*/ 1 h 3"/>
                        <a:gd name="T26" fmla="*/ 2 w 4"/>
                        <a:gd name="T27" fmla="*/ 1 h 3"/>
                        <a:gd name="T28" fmla="*/ 2 w 4"/>
                        <a:gd name="T29" fmla="*/ 1 h 3"/>
                        <a:gd name="T30" fmla="*/ 2 w 4"/>
                        <a:gd name="T31" fmla="*/ 1 h 3"/>
                        <a:gd name="T32" fmla="*/ 2 w 4"/>
                        <a:gd name="T33" fmla="*/ 1 h 3"/>
                        <a:gd name="T34" fmla="*/ 1 w 4"/>
                        <a:gd name="T35" fmla="*/ 1 h 3"/>
                        <a:gd name="T36" fmla="*/ 1 w 4"/>
                        <a:gd name="T37" fmla="*/ 1 h 3"/>
                        <a:gd name="T38" fmla="*/ 1 w 4"/>
                        <a:gd name="T39" fmla="*/ 0 h 3"/>
                        <a:gd name="T40" fmla="*/ 1 w 4"/>
                        <a:gd name="T41" fmla="*/ 1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</a:cxnLst>
                      <a:rect l="0" t="0" r="r" b="b"/>
                      <a:pathLst>
                        <a:path w="4" h="3">
                          <a:moveTo>
                            <a:pt x="0" y="2"/>
                          </a:moveTo>
                          <a:cubicBezTo>
                            <a:pt x="0" y="1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2" y="0"/>
                            <a:pt x="3" y="0"/>
                          </a:cubicBezTo>
                          <a:cubicBezTo>
                            <a:pt x="3" y="0"/>
                            <a:pt x="3" y="0"/>
                            <a:pt x="3" y="0"/>
                          </a:cubicBezTo>
                          <a:cubicBezTo>
                            <a:pt x="3" y="0"/>
                            <a:pt x="4" y="0"/>
                            <a:pt x="4" y="1"/>
                          </a:cubicBezTo>
                          <a:cubicBezTo>
                            <a:pt x="4" y="1"/>
                            <a:pt x="4" y="1"/>
                            <a:pt x="4" y="1"/>
                          </a:cubicBezTo>
                          <a:cubicBezTo>
                            <a:pt x="4" y="2"/>
                            <a:pt x="3" y="2"/>
                            <a:pt x="1" y="3"/>
                          </a:cubicBezTo>
                          <a:cubicBezTo>
                            <a:pt x="1" y="3"/>
                            <a:pt x="1" y="3"/>
                            <a:pt x="1" y="3"/>
                          </a:cubicBezTo>
                          <a:cubicBezTo>
                            <a:pt x="1" y="3"/>
                            <a:pt x="0" y="2"/>
                            <a:pt x="0" y="2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1" y="1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29" name="PA-任意多边形 109">
                      <a:extLst>
                        <a:ext uri="{FF2B5EF4-FFF2-40B4-BE49-F238E27FC236}">
                          <a16:creationId xmlns:a16="http://schemas.microsoft.com/office/drawing/2014/main" id="{388049AA-F2FB-81DE-87FC-BFEB6B0E45BA}"/>
                        </a:ext>
                      </a:extLst>
                    </p:cNvPr>
                    <p:cNvSpPr>
                      <a:spLocks/>
                    </p:cNvSpPr>
                    <p:nvPr>
                      <p:custDataLst>
                        <p:tags r:id="rId53"/>
                      </p:custDataLst>
                    </p:nvPr>
                  </p:nvSpPr>
                  <p:spPr bwMode="auto">
                    <a:xfrm>
                      <a:off x="10810466" y="5426961"/>
                      <a:ext cx="12896" cy="3869"/>
                    </a:xfrm>
                    <a:custGeom>
                      <a:avLst/>
                      <a:gdLst>
                        <a:gd name="T0" fmla="*/ 1 w 4"/>
                        <a:gd name="T1" fmla="*/ 0 h 1"/>
                        <a:gd name="T2" fmla="*/ 1 w 4"/>
                        <a:gd name="T3" fmla="*/ 1 h 1"/>
                        <a:gd name="T4" fmla="*/ 3 w 4"/>
                        <a:gd name="T5" fmla="*/ 0 h 1"/>
                        <a:gd name="T6" fmla="*/ 1 w 4"/>
                        <a:gd name="T7" fmla="*/ 0 h 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4" h="1">
                          <a:moveTo>
                            <a:pt x="1" y="0"/>
                          </a:moveTo>
                          <a:cubicBezTo>
                            <a:pt x="1" y="0"/>
                            <a:pt x="0" y="1"/>
                            <a:pt x="1" y="1"/>
                          </a:cubicBezTo>
                          <a:cubicBezTo>
                            <a:pt x="3" y="1"/>
                            <a:pt x="4" y="0"/>
                            <a:pt x="3" y="0"/>
                          </a:cubicBezTo>
                          <a:cubicBezTo>
                            <a:pt x="2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30" name="PA-任意多边形 110">
                      <a:extLst>
                        <a:ext uri="{FF2B5EF4-FFF2-40B4-BE49-F238E27FC236}">
                          <a16:creationId xmlns:a16="http://schemas.microsoft.com/office/drawing/2014/main" id="{3515369D-1DC6-AB35-CDE6-C7CF7C240E24}"/>
                        </a:ext>
                      </a:extLst>
                    </p:cNvPr>
                    <p:cNvSpPr>
                      <a:spLocks noEditPoints="1"/>
                    </p:cNvSpPr>
                    <p:nvPr>
                      <p:custDataLst>
                        <p:tags r:id="rId54"/>
                      </p:custDataLst>
                    </p:nvPr>
                  </p:nvSpPr>
                  <p:spPr bwMode="auto">
                    <a:xfrm>
                      <a:off x="10810466" y="5424382"/>
                      <a:ext cx="12896" cy="9028"/>
                    </a:xfrm>
                    <a:custGeom>
                      <a:avLst/>
                      <a:gdLst>
                        <a:gd name="T0" fmla="*/ 0 w 4"/>
                        <a:gd name="T1" fmla="*/ 2 h 3"/>
                        <a:gd name="T2" fmla="*/ 1 w 4"/>
                        <a:gd name="T3" fmla="*/ 0 h 3"/>
                        <a:gd name="T4" fmla="*/ 1 w 4"/>
                        <a:gd name="T5" fmla="*/ 0 h 3"/>
                        <a:gd name="T6" fmla="*/ 1 w 4"/>
                        <a:gd name="T7" fmla="*/ 0 h 3"/>
                        <a:gd name="T8" fmla="*/ 1 w 4"/>
                        <a:gd name="T9" fmla="*/ 0 h 3"/>
                        <a:gd name="T10" fmla="*/ 3 w 4"/>
                        <a:gd name="T11" fmla="*/ 0 h 3"/>
                        <a:gd name="T12" fmla="*/ 3 w 4"/>
                        <a:gd name="T13" fmla="*/ 0 h 3"/>
                        <a:gd name="T14" fmla="*/ 4 w 4"/>
                        <a:gd name="T15" fmla="*/ 1 h 3"/>
                        <a:gd name="T16" fmla="*/ 4 w 4"/>
                        <a:gd name="T17" fmla="*/ 1 h 3"/>
                        <a:gd name="T18" fmla="*/ 1 w 4"/>
                        <a:gd name="T19" fmla="*/ 3 h 3"/>
                        <a:gd name="T20" fmla="*/ 1 w 4"/>
                        <a:gd name="T21" fmla="*/ 3 h 3"/>
                        <a:gd name="T22" fmla="*/ 0 w 4"/>
                        <a:gd name="T23" fmla="*/ 2 h 3"/>
                        <a:gd name="T24" fmla="*/ 1 w 4"/>
                        <a:gd name="T25" fmla="*/ 2 h 3"/>
                        <a:gd name="T26" fmla="*/ 2 w 4"/>
                        <a:gd name="T27" fmla="*/ 1 h 3"/>
                        <a:gd name="T28" fmla="*/ 2 w 4"/>
                        <a:gd name="T29" fmla="*/ 1 h 3"/>
                        <a:gd name="T30" fmla="*/ 2 w 4"/>
                        <a:gd name="T31" fmla="*/ 1 h 3"/>
                        <a:gd name="T32" fmla="*/ 2 w 4"/>
                        <a:gd name="T33" fmla="*/ 1 h 3"/>
                        <a:gd name="T34" fmla="*/ 2 w 4"/>
                        <a:gd name="T35" fmla="*/ 1 h 3"/>
                        <a:gd name="T36" fmla="*/ 2 w 4"/>
                        <a:gd name="T37" fmla="*/ 1 h 3"/>
                        <a:gd name="T38" fmla="*/ 1 w 4"/>
                        <a:gd name="T39" fmla="*/ 2 h 3"/>
                        <a:gd name="T40" fmla="*/ 1 w 4"/>
                        <a:gd name="T41" fmla="*/ 1 h 3"/>
                        <a:gd name="T42" fmla="*/ 1 w 4"/>
                        <a:gd name="T43" fmla="*/ 1 h 3"/>
                        <a:gd name="T44" fmla="*/ 1 w 4"/>
                        <a:gd name="T45" fmla="*/ 1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</a:cxnLst>
                      <a:rect l="0" t="0" r="r" b="b"/>
                      <a:pathLst>
                        <a:path w="4" h="3">
                          <a:moveTo>
                            <a:pt x="0" y="2"/>
                          </a:moveTo>
                          <a:cubicBezTo>
                            <a:pt x="0" y="1"/>
                            <a:pt x="1" y="1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2" y="0"/>
                            <a:pt x="3" y="0"/>
                          </a:cubicBezTo>
                          <a:cubicBezTo>
                            <a:pt x="3" y="0"/>
                            <a:pt x="3" y="0"/>
                            <a:pt x="3" y="0"/>
                          </a:cubicBezTo>
                          <a:cubicBezTo>
                            <a:pt x="3" y="0"/>
                            <a:pt x="4" y="0"/>
                            <a:pt x="4" y="1"/>
                          </a:cubicBezTo>
                          <a:cubicBezTo>
                            <a:pt x="4" y="1"/>
                            <a:pt x="4" y="1"/>
                            <a:pt x="4" y="1"/>
                          </a:cubicBezTo>
                          <a:cubicBezTo>
                            <a:pt x="4" y="2"/>
                            <a:pt x="3" y="3"/>
                            <a:pt x="1" y="3"/>
                          </a:cubicBezTo>
                          <a:cubicBezTo>
                            <a:pt x="1" y="3"/>
                            <a:pt x="1" y="3"/>
                            <a:pt x="1" y="3"/>
                          </a:cubicBezTo>
                          <a:cubicBezTo>
                            <a:pt x="1" y="3"/>
                            <a:pt x="0" y="2"/>
                            <a:pt x="0" y="2"/>
                          </a:cubicBezTo>
                          <a:close/>
                          <a:moveTo>
                            <a:pt x="1" y="2"/>
                          </a:moveTo>
                          <a:cubicBezTo>
                            <a:pt x="2" y="2"/>
                            <a:pt x="2" y="2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2"/>
                            <a:pt x="2" y="2"/>
                            <a:pt x="1" y="2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31" name="PA-任意多边形 111">
                      <a:extLst>
                        <a:ext uri="{FF2B5EF4-FFF2-40B4-BE49-F238E27FC236}">
                          <a16:creationId xmlns:a16="http://schemas.microsoft.com/office/drawing/2014/main" id="{27653A1C-3825-37A9-C6BD-71C5C9FBA30A}"/>
                        </a:ext>
                      </a:extLst>
                    </p:cNvPr>
                    <p:cNvSpPr>
                      <a:spLocks/>
                    </p:cNvSpPr>
                    <p:nvPr>
                      <p:custDataLst>
                        <p:tags r:id="rId55"/>
                      </p:custDataLst>
                    </p:nvPr>
                  </p:nvSpPr>
                  <p:spPr bwMode="auto">
                    <a:xfrm>
                      <a:off x="10792412" y="5439857"/>
                      <a:ext cx="11607" cy="6448"/>
                    </a:xfrm>
                    <a:custGeom>
                      <a:avLst/>
                      <a:gdLst>
                        <a:gd name="T0" fmla="*/ 1 w 4"/>
                        <a:gd name="T1" fmla="*/ 0 h 2"/>
                        <a:gd name="T2" fmla="*/ 1 w 4"/>
                        <a:gd name="T3" fmla="*/ 2 h 2"/>
                        <a:gd name="T4" fmla="*/ 3 w 4"/>
                        <a:gd name="T5" fmla="*/ 0 h 2"/>
                        <a:gd name="T6" fmla="*/ 1 w 4"/>
                        <a:gd name="T7" fmla="*/ 0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1" y="0"/>
                          </a:moveTo>
                          <a:cubicBezTo>
                            <a:pt x="1" y="0"/>
                            <a:pt x="0" y="2"/>
                            <a:pt x="1" y="2"/>
                          </a:cubicBezTo>
                          <a:cubicBezTo>
                            <a:pt x="2" y="2"/>
                            <a:pt x="4" y="0"/>
                            <a:pt x="3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32" name="PA-任意多边形 112">
                      <a:extLst>
                        <a:ext uri="{FF2B5EF4-FFF2-40B4-BE49-F238E27FC236}">
                          <a16:creationId xmlns:a16="http://schemas.microsoft.com/office/drawing/2014/main" id="{840FD95C-DD53-66D0-AA5E-7351159701FB}"/>
                        </a:ext>
                      </a:extLst>
                    </p:cNvPr>
                    <p:cNvSpPr>
                      <a:spLocks noEditPoints="1"/>
                    </p:cNvSpPr>
                    <p:nvPr>
                      <p:custDataLst>
                        <p:tags r:id="rId56"/>
                      </p:custDataLst>
                    </p:nvPr>
                  </p:nvSpPr>
                  <p:spPr bwMode="auto">
                    <a:xfrm>
                      <a:off x="10792412" y="5439857"/>
                      <a:ext cx="11607" cy="6448"/>
                    </a:xfrm>
                    <a:custGeom>
                      <a:avLst/>
                      <a:gdLst>
                        <a:gd name="T0" fmla="*/ 0 w 4"/>
                        <a:gd name="T1" fmla="*/ 1 h 2"/>
                        <a:gd name="T2" fmla="*/ 0 w 4"/>
                        <a:gd name="T3" fmla="*/ 0 h 2"/>
                        <a:gd name="T4" fmla="*/ 0 w 4"/>
                        <a:gd name="T5" fmla="*/ 0 h 2"/>
                        <a:gd name="T6" fmla="*/ 1 w 4"/>
                        <a:gd name="T7" fmla="*/ 0 h 2"/>
                        <a:gd name="T8" fmla="*/ 1 w 4"/>
                        <a:gd name="T9" fmla="*/ 0 h 2"/>
                        <a:gd name="T10" fmla="*/ 3 w 4"/>
                        <a:gd name="T11" fmla="*/ 0 h 2"/>
                        <a:gd name="T12" fmla="*/ 3 w 4"/>
                        <a:gd name="T13" fmla="*/ 0 h 2"/>
                        <a:gd name="T14" fmla="*/ 4 w 4"/>
                        <a:gd name="T15" fmla="*/ 0 h 2"/>
                        <a:gd name="T16" fmla="*/ 4 w 4"/>
                        <a:gd name="T17" fmla="*/ 0 h 2"/>
                        <a:gd name="T18" fmla="*/ 1 w 4"/>
                        <a:gd name="T19" fmla="*/ 2 h 2"/>
                        <a:gd name="T20" fmla="*/ 1 w 4"/>
                        <a:gd name="T21" fmla="*/ 2 h 2"/>
                        <a:gd name="T22" fmla="*/ 0 w 4"/>
                        <a:gd name="T23" fmla="*/ 1 h 2"/>
                        <a:gd name="T24" fmla="*/ 1 w 4"/>
                        <a:gd name="T25" fmla="*/ 1 h 2"/>
                        <a:gd name="T26" fmla="*/ 2 w 4"/>
                        <a:gd name="T27" fmla="*/ 1 h 2"/>
                        <a:gd name="T28" fmla="*/ 2 w 4"/>
                        <a:gd name="T29" fmla="*/ 1 h 2"/>
                        <a:gd name="T30" fmla="*/ 1 w 4"/>
                        <a:gd name="T31" fmla="*/ 1 h 2"/>
                        <a:gd name="T32" fmla="*/ 1 w 4"/>
                        <a:gd name="T33" fmla="*/ 1 h 2"/>
                        <a:gd name="T34" fmla="*/ 1 w 4"/>
                        <a:gd name="T35" fmla="*/ 1 h 2"/>
                        <a:gd name="T36" fmla="*/ 1 w 4"/>
                        <a:gd name="T37" fmla="*/ 1 h 2"/>
                        <a:gd name="T38" fmla="*/ 1 w 4"/>
                        <a:gd name="T39" fmla="*/ 1 h 2"/>
                        <a:gd name="T40" fmla="*/ 1 w 4"/>
                        <a:gd name="T41" fmla="*/ 1 h 2"/>
                        <a:gd name="T42" fmla="*/ 1 w 4"/>
                        <a:gd name="T43" fmla="*/ 0 h 2"/>
                        <a:gd name="T44" fmla="*/ 1 w 4"/>
                        <a:gd name="T45" fmla="*/ 1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0" y="1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3" y="0"/>
                          </a:cubicBezTo>
                          <a:cubicBezTo>
                            <a:pt x="3" y="0"/>
                            <a:pt x="3" y="0"/>
                            <a:pt x="3" y="0"/>
                          </a:cubicBezTo>
                          <a:cubicBezTo>
                            <a:pt x="3" y="0"/>
                            <a:pt x="4" y="0"/>
                            <a:pt x="4" y="0"/>
                          </a:cubicBezTo>
                          <a:cubicBezTo>
                            <a:pt x="4" y="0"/>
                            <a:pt x="4" y="0"/>
                            <a:pt x="4" y="0"/>
                          </a:cubicBezTo>
                          <a:cubicBezTo>
                            <a:pt x="3" y="1"/>
                            <a:pt x="2" y="2"/>
                            <a:pt x="1" y="2"/>
                          </a:cubicBezTo>
                          <a:cubicBezTo>
                            <a:pt x="1" y="2"/>
                            <a:pt x="1" y="2"/>
                            <a:pt x="1" y="2"/>
                          </a:cubicBezTo>
                          <a:cubicBezTo>
                            <a:pt x="0" y="2"/>
                            <a:pt x="0" y="2"/>
                            <a:pt x="0" y="1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33" name="PA-任意多边形 113">
                      <a:extLst>
                        <a:ext uri="{FF2B5EF4-FFF2-40B4-BE49-F238E27FC236}">
                          <a16:creationId xmlns:a16="http://schemas.microsoft.com/office/drawing/2014/main" id="{67D6F07A-AE4B-1712-56D8-109432BFC076}"/>
                        </a:ext>
                      </a:extLst>
                    </p:cNvPr>
                    <p:cNvSpPr>
                      <a:spLocks/>
                    </p:cNvSpPr>
                    <p:nvPr>
                      <p:custDataLst>
                        <p:tags r:id="rId57"/>
                      </p:custDataLst>
                    </p:nvPr>
                  </p:nvSpPr>
                  <p:spPr bwMode="auto">
                    <a:xfrm>
                      <a:off x="10794991" y="5408907"/>
                      <a:ext cx="12896" cy="6448"/>
                    </a:xfrm>
                    <a:custGeom>
                      <a:avLst/>
                      <a:gdLst>
                        <a:gd name="T0" fmla="*/ 1 w 4"/>
                        <a:gd name="T1" fmla="*/ 0 h 2"/>
                        <a:gd name="T2" fmla="*/ 1 w 4"/>
                        <a:gd name="T3" fmla="*/ 2 h 2"/>
                        <a:gd name="T4" fmla="*/ 3 w 4"/>
                        <a:gd name="T5" fmla="*/ 0 h 2"/>
                        <a:gd name="T6" fmla="*/ 1 w 4"/>
                        <a:gd name="T7" fmla="*/ 0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1" y="0"/>
                          </a:moveTo>
                          <a:cubicBezTo>
                            <a:pt x="1" y="0"/>
                            <a:pt x="0" y="2"/>
                            <a:pt x="1" y="2"/>
                          </a:cubicBezTo>
                          <a:cubicBezTo>
                            <a:pt x="2" y="2"/>
                            <a:pt x="4" y="0"/>
                            <a:pt x="3" y="0"/>
                          </a:cubicBezTo>
                          <a:cubicBezTo>
                            <a:pt x="2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34" name="PA-任意多边形 114">
                      <a:extLst>
                        <a:ext uri="{FF2B5EF4-FFF2-40B4-BE49-F238E27FC236}">
                          <a16:creationId xmlns:a16="http://schemas.microsoft.com/office/drawing/2014/main" id="{17B8F2AA-F2D0-6F2B-58A2-27043403E5B3}"/>
                        </a:ext>
                      </a:extLst>
                    </p:cNvPr>
                    <p:cNvSpPr>
                      <a:spLocks noEditPoints="1"/>
                    </p:cNvSpPr>
                    <p:nvPr>
                      <p:custDataLst>
                        <p:tags r:id="rId58"/>
                      </p:custDataLst>
                    </p:nvPr>
                  </p:nvSpPr>
                  <p:spPr bwMode="auto">
                    <a:xfrm>
                      <a:off x="10794991" y="5406328"/>
                      <a:ext cx="12896" cy="9028"/>
                    </a:xfrm>
                    <a:custGeom>
                      <a:avLst/>
                      <a:gdLst>
                        <a:gd name="T0" fmla="*/ 0 w 4"/>
                        <a:gd name="T1" fmla="*/ 2 h 3"/>
                        <a:gd name="T2" fmla="*/ 1 w 4"/>
                        <a:gd name="T3" fmla="*/ 1 h 3"/>
                        <a:gd name="T4" fmla="*/ 1 w 4"/>
                        <a:gd name="T5" fmla="*/ 1 h 3"/>
                        <a:gd name="T6" fmla="*/ 1 w 4"/>
                        <a:gd name="T7" fmla="*/ 0 h 3"/>
                        <a:gd name="T8" fmla="*/ 1 w 4"/>
                        <a:gd name="T9" fmla="*/ 0 h 3"/>
                        <a:gd name="T10" fmla="*/ 3 w 4"/>
                        <a:gd name="T11" fmla="*/ 0 h 3"/>
                        <a:gd name="T12" fmla="*/ 3 w 4"/>
                        <a:gd name="T13" fmla="*/ 0 h 3"/>
                        <a:gd name="T14" fmla="*/ 4 w 4"/>
                        <a:gd name="T15" fmla="*/ 1 h 3"/>
                        <a:gd name="T16" fmla="*/ 4 w 4"/>
                        <a:gd name="T17" fmla="*/ 1 h 3"/>
                        <a:gd name="T18" fmla="*/ 1 w 4"/>
                        <a:gd name="T19" fmla="*/ 3 h 3"/>
                        <a:gd name="T20" fmla="*/ 1 w 4"/>
                        <a:gd name="T21" fmla="*/ 3 h 3"/>
                        <a:gd name="T22" fmla="*/ 0 w 4"/>
                        <a:gd name="T23" fmla="*/ 2 h 3"/>
                        <a:gd name="T24" fmla="*/ 1 w 4"/>
                        <a:gd name="T25" fmla="*/ 2 h 3"/>
                        <a:gd name="T26" fmla="*/ 2 w 4"/>
                        <a:gd name="T27" fmla="*/ 2 h 3"/>
                        <a:gd name="T28" fmla="*/ 2 w 4"/>
                        <a:gd name="T29" fmla="*/ 2 h 3"/>
                        <a:gd name="T30" fmla="*/ 2 w 4"/>
                        <a:gd name="T31" fmla="*/ 2 h 3"/>
                        <a:gd name="T32" fmla="*/ 2 w 4"/>
                        <a:gd name="T33" fmla="*/ 2 h 3"/>
                        <a:gd name="T34" fmla="*/ 1 w 4"/>
                        <a:gd name="T35" fmla="*/ 2 h 3"/>
                        <a:gd name="T36" fmla="*/ 1 w 4"/>
                        <a:gd name="T37" fmla="*/ 2 h 3"/>
                        <a:gd name="T38" fmla="*/ 1 w 4"/>
                        <a:gd name="T39" fmla="*/ 2 h 3"/>
                        <a:gd name="T40" fmla="*/ 1 w 4"/>
                        <a:gd name="T41" fmla="*/ 2 h 3"/>
                        <a:gd name="T42" fmla="*/ 1 w 4"/>
                        <a:gd name="T43" fmla="*/ 1 h 3"/>
                        <a:gd name="T44" fmla="*/ 1 w 4"/>
                        <a:gd name="T45" fmla="*/ 2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</a:cxnLst>
                      <a:rect l="0" t="0" r="r" b="b"/>
                      <a:pathLst>
                        <a:path w="4" h="3">
                          <a:moveTo>
                            <a:pt x="0" y="2"/>
                          </a:moveTo>
                          <a:cubicBezTo>
                            <a:pt x="0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2" y="0"/>
                            <a:pt x="3" y="0"/>
                          </a:cubicBezTo>
                          <a:cubicBezTo>
                            <a:pt x="3" y="0"/>
                            <a:pt x="3" y="0"/>
                            <a:pt x="3" y="0"/>
                          </a:cubicBezTo>
                          <a:cubicBezTo>
                            <a:pt x="3" y="0"/>
                            <a:pt x="4" y="1"/>
                            <a:pt x="4" y="1"/>
                          </a:cubicBezTo>
                          <a:cubicBezTo>
                            <a:pt x="4" y="1"/>
                            <a:pt x="4" y="1"/>
                            <a:pt x="4" y="1"/>
                          </a:cubicBezTo>
                          <a:cubicBezTo>
                            <a:pt x="4" y="2"/>
                            <a:pt x="2" y="3"/>
                            <a:pt x="1" y="3"/>
                          </a:cubicBezTo>
                          <a:cubicBezTo>
                            <a:pt x="1" y="3"/>
                            <a:pt x="1" y="3"/>
                            <a:pt x="1" y="3"/>
                          </a:cubicBezTo>
                          <a:cubicBezTo>
                            <a:pt x="1" y="3"/>
                            <a:pt x="0" y="3"/>
                            <a:pt x="0" y="2"/>
                          </a:cubicBezTo>
                          <a:close/>
                          <a:moveTo>
                            <a:pt x="1" y="2"/>
                          </a:moveTo>
                          <a:cubicBezTo>
                            <a:pt x="1" y="2"/>
                            <a:pt x="2" y="2"/>
                            <a:pt x="2" y="2"/>
                          </a:cubicBezTo>
                          <a:cubicBezTo>
                            <a:pt x="2" y="2"/>
                            <a:pt x="2" y="2"/>
                            <a:pt x="2" y="2"/>
                          </a:cubicBezTo>
                          <a:cubicBezTo>
                            <a:pt x="2" y="2"/>
                            <a:pt x="2" y="2"/>
                            <a:pt x="2" y="2"/>
                          </a:cubicBezTo>
                          <a:cubicBezTo>
                            <a:pt x="2" y="2"/>
                            <a:pt x="2" y="2"/>
                            <a:pt x="2" y="2"/>
                          </a:cubicBezTo>
                          <a:cubicBezTo>
                            <a:pt x="2" y="2"/>
                            <a:pt x="1" y="2"/>
                            <a:pt x="1" y="2"/>
                          </a:cubicBezTo>
                          <a:cubicBezTo>
                            <a:pt x="1" y="2"/>
                            <a:pt x="1" y="2"/>
                            <a:pt x="1" y="2"/>
                          </a:cubicBezTo>
                          <a:cubicBezTo>
                            <a:pt x="1" y="2"/>
                            <a:pt x="1" y="2"/>
                            <a:pt x="1" y="2"/>
                          </a:cubicBezTo>
                          <a:close/>
                          <a:moveTo>
                            <a:pt x="1" y="2"/>
                          </a:move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2"/>
                            <a:pt x="1" y="2"/>
                            <a:pt x="1" y="2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35" name="PA-任意多边形 115">
                      <a:extLst>
                        <a:ext uri="{FF2B5EF4-FFF2-40B4-BE49-F238E27FC236}">
                          <a16:creationId xmlns:a16="http://schemas.microsoft.com/office/drawing/2014/main" id="{6D8DEBC9-A1EE-B09C-5F12-33345EA4F237}"/>
                        </a:ext>
                      </a:extLst>
                    </p:cNvPr>
                    <p:cNvSpPr>
                      <a:spLocks/>
                    </p:cNvSpPr>
                    <p:nvPr>
                      <p:custDataLst>
                        <p:tags r:id="rId59"/>
                      </p:custDataLst>
                    </p:nvPr>
                  </p:nvSpPr>
                  <p:spPr bwMode="auto">
                    <a:xfrm>
                      <a:off x="10798860" y="5393432"/>
                      <a:ext cx="11607" cy="6448"/>
                    </a:xfrm>
                    <a:custGeom>
                      <a:avLst/>
                      <a:gdLst>
                        <a:gd name="T0" fmla="*/ 1 w 4"/>
                        <a:gd name="T1" fmla="*/ 0 h 2"/>
                        <a:gd name="T2" fmla="*/ 1 w 4"/>
                        <a:gd name="T3" fmla="*/ 2 h 2"/>
                        <a:gd name="T4" fmla="*/ 3 w 4"/>
                        <a:gd name="T5" fmla="*/ 0 h 2"/>
                        <a:gd name="T6" fmla="*/ 1 w 4"/>
                        <a:gd name="T7" fmla="*/ 0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1" y="0"/>
                          </a:moveTo>
                          <a:cubicBezTo>
                            <a:pt x="1" y="0"/>
                            <a:pt x="0" y="2"/>
                            <a:pt x="1" y="2"/>
                          </a:cubicBezTo>
                          <a:cubicBezTo>
                            <a:pt x="2" y="2"/>
                            <a:pt x="4" y="0"/>
                            <a:pt x="3" y="0"/>
                          </a:cubicBezTo>
                          <a:cubicBezTo>
                            <a:pt x="2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36" name="PA-任意多边形 116">
                      <a:extLst>
                        <a:ext uri="{FF2B5EF4-FFF2-40B4-BE49-F238E27FC236}">
                          <a16:creationId xmlns:a16="http://schemas.microsoft.com/office/drawing/2014/main" id="{72940FEF-7813-123F-CAE1-143BA320D33D}"/>
                        </a:ext>
                      </a:extLst>
                    </p:cNvPr>
                    <p:cNvSpPr>
                      <a:spLocks noEditPoints="1"/>
                    </p:cNvSpPr>
                    <p:nvPr>
                      <p:custDataLst>
                        <p:tags r:id="rId60"/>
                      </p:custDataLst>
                    </p:nvPr>
                  </p:nvSpPr>
                  <p:spPr bwMode="auto">
                    <a:xfrm>
                      <a:off x="10798860" y="5393432"/>
                      <a:ext cx="11607" cy="6448"/>
                    </a:xfrm>
                    <a:custGeom>
                      <a:avLst/>
                      <a:gdLst>
                        <a:gd name="T0" fmla="*/ 0 w 4"/>
                        <a:gd name="T1" fmla="*/ 1 h 2"/>
                        <a:gd name="T2" fmla="*/ 1 w 4"/>
                        <a:gd name="T3" fmla="*/ 0 h 2"/>
                        <a:gd name="T4" fmla="*/ 1 w 4"/>
                        <a:gd name="T5" fmla="*/ 0 h 2"/>
                        <a:gd name="T6" fmla="*/ 1 w 4"/>
                        <a:gd name="T7" fmla="*/ 0 h 2"/>
                        <a:gd name="T8" fmla="*/ 1 w 4"/>
                        <a:gd name="T9" fmla="*/ 0 h 2"/>
                        <a:gd name="T10" fmla="*/ 3 w 4"/>
                        <a:gd name="T11" fmla="*/ 0 h 2"/>
                        <a:gd name="T12" fmla="*/ 3 w 4"/>
                        <a:gd name="T13" fmla="*/ 0 h 2"/>
                        <a:gd name="T14" fmla="*/ 4 w 4"/>
                        <a:gd name="T15" fmla="*/ 0 h 2"/>
                        <a:gd name="T16" fmla="*/ 4 w 4"/>
                        <a:gd name="T17" fmla="*/ 0 h 2"/>
                        <a:gd name="T18" fmla="*/ 1 w 4"/>
                        <a:gd name="T19" fmla="*/ 2 h 2"/>
                        <a:gd name="T20" fmla="*/ 1 w 4"/>
                        <a:gd name="T21" fmla="*/ 2 h 2"/>
                        <a:gd name="T22" fmla="*/ 0 w 4"/>
                        <a:gd name="T23" fmla="*/ 1 h 2"/>
                        <a:gd name="T24" fmla="*/ 1 w 4"/>
                        <a:gd name="T25" fmla="*/ 1 h 2"/>
                        <a:gd name="T26" fmla="*/ 2 w 4"/>
                        <a:gd name="T27" fmla="*/ 1 h 2"/>
                        <a:gd name="T28" fmla="*/ 2 w 4"/>
                        <a:gd name="T29" fmla="*/ 1 h 2"/>
                        <a:gd name="T30" fmla="*/ 2 w 4"/>
                        <a:gd name="T31" fmla="*/ 1 h 2"/>
                        <a:gd name="T32" fmla="*/ 2 w 4"/>
                        <a:gd name="T33" fmla="*/ 1 h 2"/>
                        <a:gd name="T34" fmla="*/ 2 w 4"/>
                        <a:gd name="T35" fmla="*/ 1 h 2"/>
                        <a:gd name="T36" fmla="*/ 2 w 4"/>
                        <a:gd name="T37" fmla="*/ 1 h 2"/>
                        <a:gd name="T38" fmla="*/ 1 w 4"/>
                        <a:gd name="T39" fmla="*/ 1 h 2"/>
                        <a:gd name="T40" fmla="*/ 1 w 4"/>
                        <a:gd name="T41" fmla="*/ 1 h 2"/>
                        <a:gd name="T42" fmla="*/ 1 w 4"/>
                        <a:gd name="T43" fmla="*/ 0 h 2"/>
                        <a:gd name="T44" fmla="*/ 1 w 4"/>
                        <a:gd name="T45" fmla="*/ 1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0" y="1"/>
                          </a:moveTo>
                          <a:cubicBezTo>
                            <a:pt x="0" y="1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2" y="0"/>
                            <a:pt x="3" y="0"/>
                          </a:cubicBezTo>
                          <a:cubicBezTo>
                            <a:pt x="3" y="0"/>
                            <a:pt x="3" y="0"/>
                            <a:pt x="3" y="0"/>
                          </a:cubicBezTo>
                          <a:cubicBezTo>
                            <a:pt x="3" y="0"/>
                            <a:pt x="4" y="0"/>
                            <a:pt x="4" y="0"/>
                          </a:cubicBezTo>
                          <a:cubicBezTo>
                            <a:pt x="4" y="0"/>
                            <a:pt x="4" y="0"/>
                            <a:pt x="4" y="0"/>
                          </a:cubicBezTo>
                          <a:cubicBezTo>
                            <a:pt x="4" y="2"/>
                            <a:pt x="2" y="2"/>
                            <a:pt x="1" y="2"/>
                          </a:cubicBezTo>
                          <a:cubicBezTo>
                            <a:pt x="1" y="2"/>
                            <a:pt x="1" y="2"/>
                            <a:pt x="1" y="2"/>
                          </a:cubicBezTo>
                          <a:cubicBezTo>
                            <a:pt x="1" y="2"/>
                            <a:pt x="0" y="2"/>
                            <a:pt x="0" y="1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37" name="PA-任意多边形 117">
                      <a:extLst>
                        <a:ext uri="{FF2B5EF4-FFF2-40B4-BE49-F238E27FC236}">
                          <a16:creationId xmlns:a16="http://schemas.microsoft.com/office/drawing/2014/main" id="{D4A9668D-5606-54B1-F7AA-AEDD3D93E4D5}"/>
                        </a:ext>
                      </a:extLst>
                    </p:cNvPr>
                    <p:cNvSpPr>
                      <a:spLocks/>
                    </p:cNvSpPr>
                    <p:nvPr>
                      <p:custDataLst>
                        <p:tags r:id="rId61"/>
                      </p:custDataLst>
                    </p:nvPr>
                  </p:nvSpPr>
                  <p:spPr bwMode="auto">
                    <a:xfrm>
                      <a:off x="10776936" y="5366351"/>
                      <a:ext cx="11607" cy="2579"/>
                    </a:xfrm>
                    <a:custGeom>
                      <a:avLst/>
                      <a:gdLst>
                        <a:gd name="T0" fmla="*/ 1 w 4"/>
                        <a:gd name="T1" fmla="*/ 0 h 1"/>
                        <a:gd name="T2" fmla="*/ 1 w 4"/>
                        <a:gd name="T3" fmla="*/ 1 h 1"/>
                        <a:gd name="T4" fmla="*/ 2 w 4"/>
                        <a:gd name="T5" fmla="*/ 0 h 1"/>
                        <a:gd name="T6" fmla="*/ 1 w 4"/>
                        <a:gd name="T7" fmla="*/ 0 h 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4" h="1">
                          <a:moveTo>
                            <a:pt x="1" y="0"/>
                          </a:moveTo>
                          <a:cubicBezTo>
                            <a:pt x="1" y="0"/>
                            <a:pt x="0" y="1"/>
                            <a:pt x="1" y="1"/>
                          </a:cubicBezTo>
                          <a:cubicBezTo>
                            <a:pt x="2" y="1"/>
                            <a:pt x="4" y="0"/>
                            <a:pt x="2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38" name="PA-任意多边形 118">
                      <a:extLst>
                        <a:ext uri="{FF2B5EF4-FFF2-40B4-BE49-F238E27FC236}">
                          <a16:creationId xmlns:a16="http://schemas.microsoft.com/office/drawing/2014/main" id="{8D7208D0-481D-DF70-A7DC-6E1F9E40DF51}"/>
                        </a:ext>
                      </a:extLst>
                    </p:cNvPr>
                    <p:cNvSpPr>
                      <a:spLocks noEditPoints="1"/>
                    </p:cNvSpPr>
                    <p:nvPr>
                      <p:custDataLst>
                        <p:tags r:id="rId62"/>
                      </p:custDataLst>
                    </p:nvPr>
                  </p:nvSpPr>
                  <p:spPr bwMode="auto">
                    <a:xfrm>
                      <a:off x="10776936" y="5363772"/>
                      <a:ext cx="9028" cy="9028"/>
                    </a:xfrm>
                    <a:custGeom>
                      <a:avLst/>
                      <a:gdLst>
                        <a:gd name="T0" fmla="*/ 0 w 3"/>
                        <a:gd name="T1" fmla="*/ 2 h 3"/>
                        <a:gd name="T2" fmla="*/ 0 w 3"/>
                        <a:gd name="T3" fmla="*/ 0 h 3"/>
                        <a:gd name="T4" fmla="*/ 0 w 3"/>
                        <a:gd name="T5" fmla="*/ 0 h 3"/>
                        <a:gd name="T6" fmla="*/ 0 w 3"/>
                        <a:gd name="T7" fmla="*/ 0 h 3"/>
                        <a:gd name="T8" fmla="*/ 1 w 3"/>
                        <a:gd name="T9" fmla="*/ 0 h 3"/>
                        <a:gd name="T10" fmla="*/ 2 w 3"/>
                        <a:gd name="T11" fmla="*/ 0 h 3"/>
                        <a:gd name="T12" fmla="*/ 2 w 3"/>
                        <a:gd name="T13" fmla="*/ 0 h 3"/>
                        <a:gd name="T14" fmla="*/ 3 w 3"/>
                        <a:gd name="T15" fmla="*/ 1 h 3"/>
                        <a:gd name="T16" fmla="*/ 3 w 3"/>
                        <a:gd name="T17" fmla="*/ 1 h 3"/>
                        <a:gd name="T18" fmla="*/ 1 w 3"/>
                        <a:gd name="T19" fmla="*/ 3 h 3"/>
                        <a:gd name="T20" fmla="*/ 1 w 3"/>
                        <a:gd name="T21" fmla="*/ 3 h 3"/>
                        <a:gd name="T22" fmla="*/ 0 w 3"/>
                        <a:gd name="T23" fmla="*/ 2 h 3"/>
                        <a:gd name="T24" fmla="*/ 1 w 3"/>
                        <a:gd name="T25" fmla="*/ 2 h 3"/>
                        <a:gd name="T26" fmla="*/ 2 w 3"/>
                        <a:gd name="T27" fmla="*/ 1 h 3"/>
                        <a:gd name="T28" fmla="*/ 2 w 3"/>
                        <a:gd name="T29" fmla="*/ 1 h 3"/>
                        <a:gd name="T30" fmla="*/ 1 w 3"/>
                        <a:gd name="T31" fmla="*/ 1 h 3"/>
                        <a:gd name="T32" fmla="*/ 1 w 3"/>
                        <a:gd name="T33" fmla="*/ 1 h 3"/>
                        <a:gd name="T34" fmla="*/ 1 w 3"/>
                        <a:gd name="T35" fmla="*/ 1 h 3"/>
                        <a:gd name="T36" fmla="*/ 1 w 3"/>
                        <a:gd name="T37" fmla="*/ 1 h 3"/>
                        <a:gd name="T38" fmla="*/ 1 w 3"/>
                        <a:gd name="T39" fmla="*/ 2 h 3"/>
                        <a:gd name="T40" fmla="*/ 1 w 3"/>
                        <a:gd name="T41" fmla="*/ 1 h 3"/>
                        <a:gd name="T42" fmla="*/ 1 w 3"/>
                        <a:gd name="T43" fmla="*/ 1 h 3"/>
                        <a:gd name="T44" fmla="*/ 1 w 3"/>
                        <a:gd name="T45" fmla="*/ 1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</a:cxnLst>
                      <a:rect l="0" t="0" r="r" b="b"/>
                      <a:pathLst>
                        <a:path w="3" h="3">
                          <a:moveTo>
                            <a:pt x="0" y="2"/>
                          </a:moveTo>
                          <a:cubicBezTo>
                            <a:pt x="0" y="1"/>
                            <a:pt x="0" y="1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2" y="0"/>
                          </a:cubicBez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3" y="0"/>
                            <a:pt x="3" y="0"/>
                            <a:pt x="3" y="1"/>
                          </a:cubicBezTo>
                          <a:cubicBezTo>
                            <a:pt x="3" y="1"/>
                            <a:pt x="3" y="1"/>
                            <a:pt x="3" y="1"/>
                          </a:cubicBezTo>
                          <a:cubicBezTo>
                            <a:pt x="3" y="2"/>
                            <a:pt x="2" y="3"/>
                            <a:pt x="1" y="3"/>
                          </a:cubicBezTo>
                          <a:cubicBezTo>
                            <a:pt x="1" y="3"/>
                            <a:pt x="1" y="3"/>
                            <a:pt x="1" y="3"/>
                          </a:cubicBezTo>
                          <a:cubicBezTo>
                            <a:pt x="0" y="3"/>
                            <a:pt x="0" y="2"/>
                            <a:pt x="0" y="2"/>
                          </a:cubicBezTo>
                          <a:close/>
                          <a:moveTo>
                            <a:pt x="1" y="2"/>
                          </a:moveTo>
                          <a:cubicBezTo>
                            <a:pt x="1" y="2"/>
                            <a:pt x="1" y="2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2"/>
                            <a:pt x="1" y="2"/>
                            <a:pt x="1" y="2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39" name="PA-任意多边形 119">
                      <a:extLst>
                        <a:ext uri="{FF2B5EF4-FFF2-40B4-BE49-F238E27FC236}">
                          <a16:creationId xmlns:a16="http://schemas.microsoft.com/office/drawing/2014/main" id="{B0ABD619-255D-5BD7-6470-1F5D4FA1A2F2}"/>
                        </a:ext>
                      </a:extLst>
                    </p:cNvPr>
                    <p:cNvSpPr>
                      <a:spLocks/>
                    </p:cNvSpPr>
                    <p:nvPr>
                      <p:custDataLst>
                        <p:tags r:id="rId63"/>
                      </p:custDataLst>
                    </p:nvPr>
                  </p:nvSpPr>
                  <p:spPr bwMode="auto">
                    <a:xfrm>
                      <a:off x="10794991" y="5328952"/>
                      <a:ext cx="12896" cy="6448"/>
                    </a:xfrm>
                    <a:custGeom>
                      <a:avLst/>
                      <a:gdLst>
                        <a:gd name="T0" fmla="*/ 1 w 4"/>
                        <a:gd name="T1" fmla="*/ 0 h 2"/>
                        <a:gd name="T2" fmla="*/ 1 w 4"/>
                        <a:gd name="T3" fmla="*/ 2 h 2"/>
                        <a:gd name="T4" fmla="*/ 3 w 4"/>
                        <a:gd name="T5" fmla="*/ 0 h 2"/>
                        <a:gd name="T6" fmla="*/ 1 w 4"/>
                        <a:gd name="T7" fmla="*/ 0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1" y="0"/>
                          </a:moveTo>
                          <a:cubicBezTo>
                            <a:pt x="1" y="0"/>
                            <a:pt x="0" y="2"/>
                            <a:pt x="1" y="2"/>
                          </a:cubicBezTo>
                          <a:cubicBezTo>
                            <a:pt x="2" y="2"/>
                            <a:pt x="4" y="0"/>
                            <a:pt x="3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40" name="PA-任意多边形 120">
                      <a:extLst>
                        <a:ext uri="{FF2B5EF4-FFF2-40B4-BE49-F238E27FC236}">
                          <a16:creationId xmlns:a16="http://schemas.microsoft.com/office/drawing/2014/main" id="{4797D8D7-7F2C-01B8-535A-16B87E85A3F6}"/>
                        </a:ext>
                      </a:extLst>
                    </p:cNvPr>
                    <p:cNvSpPr>
                      <a:spLocks noEditPoints="1"/>
                    </p:cNvSpPr>
                    <p:nvPr>
                      <p:custDataLst>
                        <p:tags r:id="rId64"/>
                      </p:custDataLst>
                    </p:nvPr>
                  </p:nvSpPr>
                  <p:spPr bwMode="auto">
                    <a:xfrm>
                      <a:off x="10794991" y="5328952"/>
                      <a:ext cx="12896" cy="10317"/>
                    </a:xfrm>
                    <a:custGeom>
                      <a:avLst/>
                      <a:gdLst>
                        <a:gd name="T0" fmla="*/ 0 w 4"/>
                        <a:gd name="T1" fmla="*/ 2 h 3"/>
                        <a:gd name="T2" fmla="*/ 0 w 4"/>
                        <a:gd name="T3" fmla="*/ 0 h 3"/>
                        <a:gd name="T4" fmla="*/ 0 w 4"/>
                        <a:gd name="T5" fmla="*/ 0 h 3"/>
                        <a:gd name="T6" fmla="*/ 1 w 4"/>
                        <a:gd name="T7" fmla="*/ 0 h 3"/>
                        <a:gd name="T8" fmla="*/ 1 w 4"/>
                        <a:gd name="T9" fmla="*/ 0 h 3"/>
                        <a:gd name="T10" fmla="*/ 3 w 4"/>
                        <a:gd name="T11" fmla="*/ 0 h 3"/>
                        <a:gd name="T12" fmla="*/ 3 w 4"/>
                        <a:gd name="T13" fmla="*/ 0 h 3"/>
                        <a:gd name="T14" fmla="*/ 4 w 4"/>
                        <a:gd name="T15" fmla="*/ 1 h 3"/>
                        <a:gd name="T16" fmla="*/ 4 w 4"/>
                        <a:gd name="T17" fmla="*/ 1 h 3"/>
                        <a:gd name="T18" fmla="*/ 1 w 4"/>
                        <a:gd name="T19" fmla="*/ 3 h 3"/>
                        <a:gd name="T20" fmla="*/ 1 w 4"/>
                        <a:gd name="T21" fmla="*/ 3 h 3"/>
                        <a:gd name="T22" fmla="*/ 0 w 4"/>
                        <a:gd name="T23" fmla="*/ 2 h 3"/>
                        <a:gd name="T24" fmla="*/ 1 w 4"/>
                        <a:gd name="T25" fmla="*/ 1 h 3"/>
                        <a:gd name="T26" fmla="*/ 2 w 4"/>
                        <a:gd name="T27" fmla="*/ 1 h 3"/>
                        <a:gd name="T28" fmla="*/ 2 w 4"/>
                        <a:gd name="T29" fmla="*/ 1 h 3"/>
                        <a:gd name="T30" fmla="*/ 1 w 4"/>
                        <a:gd name="T31" fmla="*/ 1 h 3"/>
                        <a:gd name="T32" fmla="*/ 1 w 4"/>
                        <a:gd name="T33" fmla="*/ 1 h 3"/>
                        <a:gd name="T34" fmla="*/ 1 w 4"/>
                        <a:gd name="T35" fmla="*/ 1 h 3"/>
                        <a:gd name="T36" fmla="*/ 1 w 4"/>
                        <a:gd name="T37" fmla="*/ 1 h 3"/>
                        <a:gd name="T38" fmla="*/ 1 w 4"/>
                        <a:gd name="T39" fmla="*/ 1 h 3"/>
                        <a:gd name="T40" fmla="*/ 1 w 4"/>
                        <a:gd name="T41" fmla="*/ 1 h 3"/>
                        <a:gd name="T42" fmla="*/ 1 w 4"/>
                        <a:gd name="T43" fmla="*/ 0 h 3"/>
                        <a:gd name="T44" fmla="*/ 1 w 4"/>
                        <a:gd name="T45" fmla="*/ 1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</a:cxnLst>
                      <a:rect l="0" t="0" r="r" b="b"/>
                      <a:pathLst>
                        <a:path w="4" h="3">
                          <a:moveTo>
                            <a:pt x="0" y="2"/>
                          </a:moveTo>
                          <a:cubicBezTo>
                            <a:pt x="0" y="1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3" y="0"/>
                          </a:cubicBezTo>
                          <a:cubicBezTo>
                            <a:pt x="3" y="0"/>
                            <a:pt x="3" y="0"/>
                            <a:pt x="3" y="0"/>
                          </a:cubicBezTo>
                          <a:cubicBezTo>
                            <a:pt x="3" y="0"/>
                            <a:pt x="4" y="0"/>
                            <a:pt x="4" y="1"/>
                          </a:cubicBezTo>
                          <a:cubicBezTo>
                            <a:pt x="4" y="1"/>
                            <a:pt x="4" y="1"/>
                            <a:pt x="4" y="1"/>
                          </a:cubicBezTo>
                          <a:cubicBezTo>
                            <a:pt x="3" y="2"/>
                            <a:pt x="2" y="2"/>
                            <a:pt x="1" y="3"/>
                          </a:cubicBezTo>
                          <a:cubicBezTo>
                            <a:pt x="1" y="3"/>
                            <a:pt x="1" y="3"/>
                            <a:pt x="1" y="3"/>
                          </a:cubicBezTo>
                          <a:cubicBezTo>
                            <a:pt x="0" y="3"/>
                            <a:pt x="0" y="2"/>
                            <a:pt x="0" y="2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41" name="PA-任意多边形 121">
                      <a:extLst>
                        <a:ext uri="{FF2B5EF4-FFF2-40B4-BE49-F238E27FC236}">
                          <a16:creationId xmlns:a16="http://schemas.microsoft.com/office/drawing/2014/main" id="{E1616E18-BE86-7F59-2078-38B9ADD7126D}"/>
                        </a:ext>
                      </a:extLst>
                    </p:cNvPr>
                    <p:cNvSpPr>
                      <a:spLocks/>
                    </p:cNvSpPr>
                    <p:nvPr>
                      <p:custDataLst>
                        <p:tags r:id="rId65"/>
                      </p:custDataLst>
                    </p:nvPr>
                  </p:nvSpPr>
                  <p:spPr bwMode="auto">
                    <a:xfrm>
                      <a:off x="10706009" y="5486282"/>
                      <a:ext cx="12896" cy="5158"/>
                    </a:xfrm>
                    <a:custGeom>
                      <a:avLst/>
                      <a:gdLst>
                        <a:gd name="T0" fmla="*/ 1 w 4"/>
                        <a:gd name="T1" fmla="*/ 0 h 2"/>
                        <a:gd name="T2" fmla="*/ 1 w 4"/>
                        <a:gd name="T3" fmla="*/ 2 h 2"/>
                        <a:gd name="T4" fmla="*/ 3 w 4"/>
                        <a:gd name="T5" fmla="*/ 0 h 2"/>
                        <a:gd name="T6" fmla="*/ 1 w 4"/>
                        <a:gd name="T7" fmla="*/ 0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1" y="0"/>
                          </a:moveTo>
                          <a:cubicBezTo>
                            <a:pt x="1" y="0"/>
                            <a:pt x="0" y="2"/>
                            <a:pt x="1" y="2"/>
                          </a:cubicBezTo>
                          <a:cubicBezTo>
                            <a:pt x="2" y="2"/>
                            <a:pt x="4" y="0"/>
                            <a:pt x="3" y="0"/>
                          </a:cubicBezTo>
                          <a:cubicBezTo>
                            <a:pt x="2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42" name="PA-任意多边形 122">
                      <a:extLst>
                        <a:ext uri="{FF2B5EF4-FFF2-40B4-BE49-F238E27FC236}">
                          <a16:creationId xmlns:a16="http://schemas.microsoft.com/office/drawing/2014/main" id="{B9DB7DD8-A869-EA64-6D4A-C5744D91F63C}"/>
                        </a:ext>
                      </a:extLst>
                    </p:cNvPr>
                    <p:cNvSpPr>
                      <a:spLocks noEditPoints="1"/>
                    </p:cNvSpPr>
                    <p:nvPr>
                      <p:custDataLst>
                        <p:tags r:id="rId66"/>
                      </p:custDataLst>
                    </p:nvPr>
                  </p:nvSpPr>
                  <p:spPr bwMode="auto">
                    <a:xfrm>
                      <a:off x="10706009" y="5486282"/>
                      <a:ext cx="12896" cy="5158"/>
                    </a:xfrm>
                    <a:custGeom>
                      <a:avLst/>
                      <a:gdLst>
                        <a:gd name="T0" fmla="*/ 0 w 4"/>
                        <a:gd name="T1" fmla="*/ 1 h 2"/>
                        <a:gd name="T2" fmla="*/ 1 w 4"/>
                        <a:gd name="T3" fmla="*/ 0 h 2"/>
                        <a:gd name="T4" fmla="*/ 1 w 4"/>
                        <a:gd name="T5" fmla="*/ 0 h 2"/>
                        <a:gd name="T6" fmla="*/ 1 w 4"/>
                        <a:gd name="T7" fmla="*/ 0 h 2"/>
                        <a:gd name="T8" fmla="*/ 1 w 4"/>
                        <a:gd name="T9" fmla="*/ 0 h 2"/>
                        <a:gd name="T10" fmla="*/ 3 w 4"/>
                        <a:gd name="T11" fmla="*/ 0 h 2"/>
                        <a:gd name="T12" fmla="*/ 3 w 4"/>
                        <a:gd name="T13" fmla="*/ 0 h 2"/>
                        <a:gd name="T14" fmla="*/ 4 w 4"/>
                        <a:gd name="T15" fmla="*/ 0 h 2"/>
                        <a:gd name="T16" fmla="*/ 4 w 4"/>
                        <a:gd name="T17" fmla="*/ 0 h 2"/>
                        <a:gd name="T18" fmla="*/ 1 w 4"/>
                        <a:gd name="T19" fmla="*/ 2 h 2"/>
                        <a:gd name="T20" fmla="*/ 1 w 4"/>
                        <a:gd name="T21" fmla="*/ 2 h 2"/>
                        <a:gd name="T22" fmla="*/ 0 w 4"/>
                        <a:gd name="T23" fmla="*/ 1 h 2"/>
                        <a:gd name="T24" fmla="*/ 1 w 4"/>
                        <a:gd name="T25" fmla="*/ 1 h 2"/>
                        <a:gd name="T26" fmla="*/ 2 w 4"/>
                        <a:gd name="T27" fmla="*/ 1 h 2"/>
                        <a:gd name="T28" fmla="*/ 2 w 4"/>
                        <a:gd name="T29" fmla="*/ 1 h 2"/>
                        <a:gd name="T30" fmla="*/ 2 w 4"/>
                        <a:gd name="T31" fmla="*/ 1 h 2"/>
                        <a:gd name="T32" fmla="*/ 2 w 4"/>
                        <a:gd name="T33" fmla="*/ 1 h 2"/>
                        <a:gd name="T34" fmla="*/ 2 w 4"/>
                        <a:gd name="T35" fmla="*/ 1 h 2"/>
                        <a:gd name="T36" fmla="*/ 2 w 4"/>
                        <a:gd name="T37" fmla="*/ 1 h 2"/>
                        <a:gd name="T38" fmla="*/ 1 w 4"/>
                        <a:gd name="T39" fmla="*/ 1 h 2"/>
                        <a:gd name="T40" fmla="*/ 1 w 4"/>
                        <a:gd name="T41" fmla="*/ 1 h 2"/>
                        <a:gd name="T42" fmla="*/ 1 w 4"/>
                        <a:gd name="T43" fmla="*/ 0 h 2"/>
                        <a:gd name="T44" fmla="*/ 1 w 4"/>
                        <a:gd name="T45" fmla="*/ 1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0" y="1"/>
                          </a:moveTo>
                          <a:cubicBezTo>
                            <a:pt x="0" y="1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2" y="0"/>
                            <a:pt x="3" y="0"/>
                          </a:cubicBezTo>
                          <a:cubicBezTo>
                            <a:pt x="3" y="0"/>
                            <a:pt x="3" y="0"/>
                            <a:pt x="3" y="0"/>
                          </a:cubicBezTo>
                          <a:cubicBezTo>
                            <a:pt x="3" y="0"/>
                            <a:pt x="4" y="0"/>
                            <a:pt x="4" y="0"/>
                          </a:cubicBezTo>
                          <a:cubicBezTo>
                            <a:pt x="4" y="0"/>
                            <a:pt x="4" y="0"/>
                            <a:pt x="4" y="0"/>
                          </a:cubicBezTo>
                          <a:cubicBezTo>
                            <a:pt x="4" y="2"/>
                            <a:pt x="3" y="2"/>
                            <a:pt x="1" y="2"/>
                          </a:cubicBezTo>
                          <a:cubicBezTo>
                            <a:pt x="1" y="2"/>
                            <a:pt x="1" y="2"/>
                            <a:pt x="1" y="2"/>
                          </a:cubicBezTo>
                          <a:cubicBezTo>
                            <a:pt x="1" y="2"/>
                            <a:pt x="0" y="2"/>
                            <a:pt x="0" y="1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1" y="1"/>
                            <a:pt x="1" y="1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43" name="PA-任意多边形 123">
                      <a:extLst>
                        <a:ext uri="{FF2B5EF4-FFF2-40B4-BE49-F238E27FC236}">
                          <a16:creationId xmlns:a16="http://schemas.microsoft.com/office/drawing/2014/main" id="{2A606011-8D49-19C5-B2D8-E3E13D32BF04}"/>
                        </a:ext>
                      </a:extLst>
                    </p:cNvPr>
                    <p:cNvSpPr>
                      <a:spLocks/>
                    </p:cNvSpPr>
                    <p:nvPr>
                      <p:custDataLst>
                        <p:tags r:id="rId67"/>
                      </p:custDataLst>
                    </p:nvPr>
                  </p:nvSpPr>
                  <p:spPr bwMode="auto">
                    <a:xfrm>
                      <a:off x="10706009" y="5442436"/>
                      <a:ext cx="15475" cy="3869"/>
                    </a:xfrm>
                    <a:custGeom>
                      <a:avLst/>
                      <a:gdLst>
                        <a:gd name="T0" fmla="*/ 2 w 5"/>
                        <a:gd name="T1" fmla="*/ 0 h 1"/>
                        <a:gd name="T2" fmla="*/ 2 w 5"/>
                        <a:gd name="T3" fmla="*/ 1 h 1"/>
                        <a:gd name="T4" fmla="*/ 3 w 5"/>
                        <a:gd name="T5" fmla="*/ 0 h 1"/>
                        <a:gd name="T6" fmla="*/ 2 w 5"/>
                        <a:gd name="T7" fmla="*/ 0 h 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5" h="1">
                          <a:moveTo>
                            <a:pt x="2" y="0"/>
                          </a:moveTo>
                          <a:cubicBezTo>
                            <a:pt x="2" y="0"/>
                            <a:pt x="0" y="1"/>
                            <a:pt x="2" y="1"/>
                          </a:cubicBezTo>
                          <a:cubicBezTo>
                            <a:pt x="3" y="1"/>
                            <a:pt x="5" y="0"/>
                            <a:pt x="3" y="0"/>
                          </a:cubicBezTo>
                          <a:cubicBezTo>
                            <a:pt x="2" y="0"/>
                            <a:pt x="2" y="0"/>
                            <a:pt x="2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44" name="PA-任意多边形 124">
                      <a:extLst>
                        <a:ext uri="{FF2B5EF4-FFF2-40B4-BE49-F238E27FC236}">
                          <a16:creationId xmlns:a16="http://schemas.microsoft.com/office/drawing/2014/main" id="{CF204CF8-D0AD-36F9-7E50-8AA3C1CB4AF9}"/>
                        </a:ext>
                      </a:extLst>
                    </p:cNvPr>
                    <p:cNvSpPr>
                      <a:spLocks noEditPoints="1"/>
                    </p:cNvSpPr>
                    <p:nvPr>
                      <p:custDataLst>
                        <p:tags r:id="rId68"/>
                      </p:custDataLst>
                    </p:nvPr>
                  </p:nvSpPr>
                  <p:spPr bwMode="auto">
                    <a:xfrm>
                      <a:off x="10709878" y="5439857"/>
                      <a:ext cx="9028" cy="9028"/>
                    </a:xfrm>
                    <a:custGeom>
                      <a:avLst/>
                      <a:gdLst>
                        <a:gd name="T0" fmla="*/ 0 w 3"/>
                        <a:gd name="T1" fmla="*/ 2 h 3"/>
                        <a:gd name="T2" fmla="*/ 0 w 3"/>
                        <a:gd name="T3" fmla="*/ 1 h 3"/>
                        <a:gd name="T4" fmla="*/ 0 w 3"/>
                        <a:gd name="T5" fmla="*/ 1 h 3"/>
                        <a:gd name="T6" fmla="*/ 0 w 3"/>
                        <a:gd name="T7" fmla="*/ 0 h 3"/>
                        <a:gd name="T8" fmla="*/ 1 w 3"/>
                        <a:gd name="T9" fmla="*/ 0 h 3"/>
                        <a:gd name="T10" fmla="*/ 2 w 3"/>
                        <a:gd name="T11" fmla="*/ 0 h 3"/>
                        <a:gd name="T12" fmla="*/ 2 w 3"/>
                        <a:gd name="T13" fmla="*/ 0 h 3"/>
                        <a:gd name="T14" fmla="*/ 3 w 3"/>
                        <a:gd name="T15" fmla="*/ 1 h 3"/>
                        <a:gd name="T16" fmla="*/ 3 w 3"/>
                        <a:gd name="T17" fmla="*/ 1 h 3"/>
                        <a:gd name="T18" fmla="*/ 1 w 3"/>
                        <a:gd name="T19" fmla="*/ 3 h 3"/>
                        <a:gd name="T20" fmla="*/ 1 w 3"/>
                        <a:gd name="T21" fmla="*/ 3 h 3"/>
                        <a:gd name="T22" fmla="*/ 0 w 3"/>
                        <a:gd name="T23" fmla="*/ 2 h 3"/>
                        <a:gd name="T24" fmla="*/ 1 w 3"/>
                        <a:gd name="T25" fmla="*/ 2 h 3"/>
                        <a:gd name="T26" fmla="*/ 2 w 3"/>
                        <a:gd name="T27" fmla="*/ 1 h 3"/>
                        <a:gd name="T28" fmla="*/ 2 w 3"/>
                        <a:gd name="T29" fmla="*/ 1 h 3"/>
                        <a:gd name="T30" fmla="*/ 1 w 3"/>
                        <a:gd name="T31" fmla="*/ 1 h 3"/>
                        <a:gd name="T32" fmla="*/ 1 w 3"/>
                        <a:gd name="T33" fmla="*/ 1 h 3"/>
                        <a:gd name="T34" fmla="*/ 1 w 3"/>
                        <a:gd name="T35" fmla="*/ 2 h 3"/>
                        <a:gd name="T36" fmla="*/ 1 w 3"/>
                        <a:gd name="T37" fmla="*/ 1 h 3"/>
                        <a:gd name="T38" fmla="*/ 1 w 3"/>
                        <a:gd name="T39" fmla="*/ 1 h 3"/>
                        <a:gd name="T40" fmla="*/ 1 w 3"/>
                        <a:gd name="T41" fmla="*/ 1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</a:cxnLst>
                      <a:rect l="0" t="0" r="r" b="b"/>
                      <a:pathLst>
                        <a:path w="3" h="3">
                          <a:moveTo>
                            <a:pt x="0" y="2"/>
                          </a:moveTo>
                          <a:cubicBezTo>
                            <a:pt x="0" y="1"/>
                            <a:pt x="0" y="1"/>
                            <a:pt x="0" y="1"/>
                          </a:cubicBezTo>
                          <a:cubicBezTo>
                            <a:pt x="0" y="1"/>
                            <a:pt x="0" y="1"/>
                            <a:pt x="0" y="1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2" y="0"/>
                          </a:cubicBez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3" y="0"/>
                            <a:pt x="3" y="1"/>
                            <a:pt x="3" y="1"/>
                          </a:cubicBezTo>
                          <a:cubicBezTo>
                            <a:pt x="3" y="1"/>
                            <a:pt x="3" y="1"/>
                            <a:pt x="3" y="1"/>
                          </a:cubicBezTo>
                          <a:cubicBezTo>
                            <a:pt x="3" y="2"/>
                            <a:pt x="2" y="3"/>
                            <a:pt x="1" y="3"/>
                          </a:cubicBezTo>
                          <a:cubicBezTo>
                            <a:pt x="1" y="3"/>
                            <a:pt x="1" y="3"/>
                            <a:pt x="1" y="3"/>
                          </a:cubicBezTo>
                          <a:cubicBezTo>
                            <a:pt x="0" y="3"/>
                            <a:pt x="0" y="3"/>
                            <a:pt x="0" y="2"/>
                          </a:cubicBezTo>
                          <a:close/>
                          <a:moveTo>
                            <a:pt x="1" y="2"/>
                          </a:moveTo>
                          <a:cubicBezTo>
                            <a:pt x="1" y="2"/>
                            <a:pt x="1" y="2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2"/>
                            <a:pt x="1" y="2"/>
                            <a:pt x="1" y="2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45" name="PA-任意多边形 125">
                      <a:extLst>
                        <a:ext uri="{FF2B5EF4-FFF2-40B4-BE49-F238E27FC236}">
                          <a16:creationId xmlns:a16="http://schemas.microsoft.com/office/drawing/2014/main" id="{D8518ED3-F032-A051-3BEC-F79A4FA6E4AA}"/>
                        </a:ext>
                      </a:extLst>
                    </p:cNvPr>
                    <p:cNvSpPr>
                      <a:spLocks/>
                    </p:cNvSpPr>
                    <p:nvPr>
                      <p:custDataLst>
                        <p:tags r:id="rId69"/>
                      </p:custDataLst>
                    </p:nvPr>
                  </p:nvSpPr>
                  <p:spPr bwMode="auto">
                    <a:xfrm>
                      <a:off x="10736959" y="5526260"/>
                      <a:ext cx="12896" cy="2579"/>
                    </a:xfrm>
                    <a:custGeom>
                      <a:avLst/>
                      <a:gdLst>
                        <a:gd name="T0" fmla="*/ 1 w 4"/>
                        <a:gd name="T1" fmla="*/ 0 h 1"/>
                        <a:gd name="T2" fmla="*/ 1 w 4"/>
                        <a:gd name="T3" fmla="*/ 1 h 1"/>
                        <a:gd name="T4" fmla="*/ 2 w 4"/>
                        <a:gd name="T5" fmla="*/ 0 h 1"/>
                        <a:gd name="T6" fmla="*/ 1 w 4"/>
                        <a:gd name="T7" fmla="*/ 0 h 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4" h="1">
                          <a:moveTo>
                            <a:pt x="1" y="0"/>
                          </a:moveTo>
                          <a:cubicBezTo>
                            <a:pt x="1" y="0"/>
                            <a:pt x="0" y="1"/>
                            <a:pt x="1" y="1"/>
                          </a:cubicBezTo>
                          <a:cubicBezTo>
                            <a:pt x="2" y="1"/>
                            <a:pt x="4" y="0"/>
                            <a:pt x="2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46" name="PA-任意多边形 126">
                      <a:extLst>
                        <a:ext uri="{FF2B5EF4-FFF2-40B4-BE49-F238E27FC236}">
                          <a16:creationId xmlns:a16="http://schemas.microsoft.com/office/drawing/2014/main" id="{1917E7B8-16BE-D1A5-8550-C0DFBA509CEF}"/>
                        </a:ext>
                      </a:extLst>
                    </p:cNvPr>
                    <p:cNvSpPr>
                      <a:spLocks noEditPoints="1"/>
                    </p:cNvSpPr>
                    <p:nvPr>
                      <p:custDataLst>
                        <p:tags r:id="rId70"/>
                      </p:custDataLst>
                    </p:nvPr>
                  </p:nvSpPr>
                  <p:spPr bwMode="auto">
                    <a:xfrm>
                      <a:off x="10736959" y="5522391"/>
                      <a:ext cx="9028" cy="9028"/>
                    </a:xfrm>
                    <a:custGeom>
                      <a:avLst/>
                      <a:gdLst>
                        <a:gd name="T0" fmla="*/ 0 w 3"/>
                        <a:gd name="T1" fmla="*/ 2 h 3"/>
                        <a:gd name="T2" fmla="*/ 0 w 3"/>
                        <a:gd name="T3" fmla="*/ 1 h 3"/>
                        <a:gd name="T4" fmla="*/ 0 w 3"/>
                        <a:gd name="T5" fmla="*/ 1 h 3"/>
                        <a:gd name="T6" fmla="*/ 0 w 3"/>
                        <a:gd name="T7" fmla="*/ 0 h 3"/>
                        <a:gd name="T8" fmla="*/ 1 w 3"/>
                        <a:gd name="T9" fmla="*/ 0 h 3"/>
                        <a:gd name="T10" fmla="*/ 2 w 3"/>
                        <a:gd name="T11" fmla="*/ 0 h 3"/>
                        <a:gd name="T12" fmla="*/ 2 w 3"/>
                        <a:gd name="T13" fmla="*/ 0 h 3"/>
                        <a:gd name="T14" fmla="*/ 3 w 3"/>
                        <a:gd name="T15" fmla="*/ 1 h 3"/>
                        <a:gd name="T16" fmla="*/ 3 w 3"/>
                        <a:gd name="T17" fmla="*/ 1 h 3"/>
                        <a:gd name="T18" fmla="*/ 1 w 3"/>
                        <a:gd name="T19" fmla="*/ 3 h 3"/>
                        <a:gd name="T20" fmla="*/ 1 w 3"/>
                        <a:gd name="T21" fmla="*/ 3 h 3"/>
                        <a:gd name="T22" fmla="*/ 0 w 3"/>
                        <a:gd name="T23" fmla="*/ 2 h 3"/>
                        <a:gd name="T24" fmla="*/ 1 w 3"/>
                        <a:gd name="T25" fmla="*/ 2 h 3"/>
                        <a:gd name="T26" fmla="*/ 2 w 3"/>
                        <a:gd name="T27" fmla="*/ 1 h 3"/>
                        <a:gd name="T28" fmla="*/ 2 w 3"/>
                        <a:gd name="T29" fmla="*/ 1 h 3"/>
                        <a:gd name="T30" fmla="*/ 1 w 3"/>
                        <a:gd name="T31" fmla="*/ 1 h 3"/>
                        <a:gd name="T32" fmla="*/ 1 w 3"/>
                        <a:gd name="T33" fmla="*/ 1 h 3"/>
                        <a:gd name="T34" fmla="*/ 1 w 3"/>
                        <a:gd name="T35" fmla="*/ 2 h 3"/>
                        <a:gd name="T36" fmla="*/ 1 w 3"/>
                        <a:gd name="T37" fmla="*/ 1 h 3"/>
                        <a:gd name="T38" fmla="*/ 1 w 3"/>
                        <a:gd name="T39" fmla="*/ 1 h 3"/>
                        <a:gd name="T40" fmla="*/ 1 w 3"/>
                        <a:gd name="T41" fmla="*/ 1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</a:cxnLst>
                      <a:rect l="0" t="0" r="r" b="b"/>
                      <a:pathLst>
                        <a:path w="3" h="3">
                          <a:moveTo>
                            <a:pt x="0" y="2"/>
                          </a:moveTo>
                          <a:cubicBezTo>
                            <a:pt x="0" y="1"/>
                            <a:pt x="0" y="1"/>
                            <a:pt x="0" y="1"/>
                          </a:cubicBezTo>
                          <a:cubicBezTo>
                            <a:pt x="0" y="1"/>
                            <a:pt x="0" y="1"/>
                            <a:pt x="0" y="1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2" y="0"/>
                          </a:cubicBez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3" y="0"/>
                            <a:pt x="3" y="1"/>
                            <a:pt x="3" y="1"/>
                          </a:cubicBezTo>
                          <a:cubicBezTo>
                            <a:pt x="3" y="1"/>
                            <a:pt x="3" y="1"/>
                            <a:pt x="3" y="1"/>
                          </a:cubicBezTo>
                          <a:cubicBezTo>
                            <a:pt x="3" y="2"/>
                            <a:pt x="2" y="3"/>
                            <a:pt x="1" y="3"/>
                          </a:cubicBezTo>
                          <a:cubicBezTo>
                            <a:pt x="1" y="3"/>
                            <a:pt x="1" y="3"/>
                            <a:pt x="1" y="3"/>
                          </a:cubicBezTo>
                          <a:cubicBezTo>
                            <a:pt x="0" y="3"/>
                            <a:pt x="0" y="3"/>
                            <a:pt x="0" y="2"/>
                          </a:cubicBezTo>
                          <a:close/>
                          <a:moveTo>
                            <a:pt x="1" y="2"/>
                          </a:moveTo>
                          <a:cubicBezTo>
                            <a:pt x="1" y="2"/>
                            <a:pt x="1" y="2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2"/>
                            <a:pt x="1" y="2"/>
                            <a:pt x="1" y="2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47" name="PA-任意多边形 127">
                      <a:extLst>
                        <a:ext uri="{FF2B5EF4-FFF2-40B4-BE49-F238E27FC236}">
                          <a16:creationId xmlns:a16="http://schemas.microsoft.com/office/drawing/2014/main" id="{1D208631-683D-95A9-0509-FB3F8DB4E218}"/>
                        </a:ext>
                      </a:extLst>
                    </p:cNvPr>
                    <p:cNvSpPr>
                      <a:spLocks/>
                    </p:cNvSpPr>
                    <p:nvPr>
                      <p:custDataLst>
                        <p:tags r:id="rId71"/>
                      </p:custDataLst>
                    </p:nvPr>
                  </p:nvSpPr>
                  <p:spPr bwMode="auto">
                    <a:xfrm>
                      <a:off x="10783385" y="5488862"/>
                      <a:ext cx="11607" cy="6448"/>
                    </a:xfrm>
                    <a:custGeom>
                      <a:avLst/>
                      <a:gdLst>
                        <a:gd name="T0" fmla="*/ 1 w 4"/>
                        <a:gd name="T1" fmla="*/ 0 h 2"/>
                        <a:gd name="T2" fmla="*/ 1 w 4"/>
                        <a:gd name="T3" fmla="*/ 2 h 2"/>
                        <a:gd name="T4" fmla="*/ 3 w 4"/>
                        <a:gd name="T5" fmla="*/ 0 h 2"/>
                        <a:gd name="T6" fmla="*/ 1 w 4"/>
                        <a:gd name="T7" fmla="*/ 0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1" y="0"/>
                          </a:moveTo>
                          <a:cubicBezTo>
                            <a:pt x="1" y="0"/>
                            <a:pt x="0" y="2"/>
                            <a:pt x="1" y="2"/>
                          </a:cubicBezTo>
                          <a:cubicBezTo>
                            <a:pt x="3" y="2"/>
                            <a:pt x="4" y="0"/>
                            <a:pt x="3" y="0"/>
                          </a:cubicBezTo>
                          <a:cubicBezTo>
                            <a:pt x="2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48" name="PA-任意多边形 128">
                      <a:extLst>
                        <a:ext uri="{FF2B5EF4-FFF2-40B4-BE49-F238E27FC236}">
                          <a16:creationId xmlns:a16="http://schemas.microsoft.com/office/drawing/2014/main" id="{8E5CC261-BAB3-C346-D3A1-300C6C2C4B9A}"/>
                        </a:ext>
                      </a:extLst>
                    </p:cNvPr>
                    <p:cNvSpPr>
                      <a:spLocks noEditPoints="1"/>
                    </p:cNvSpPr>
                    <p:nvPr>
                      <p:custDataLst>
                        <p:tags r:id="rId72"/>
                      </p:custDataLst>
                    </p:nvPr>
                  </p:nvSpPr>
                  <p:spPr bwMode="auto">
                    <a:xfrm>
                      <a:off x="10783385" y="5488862"/>
                      <a:ext cx="11607" cy="6448"/>
                    </a:xfrm>
                    <a:custGeom>
                      <a:avLst/>
                      <a:gdLst>
                        <a:gd name="T0" fmla="*/ 0 w 4"/>
                        <a:gd name="T1" fmla="*/ 1 h 2"/>
                        <a:gd name="T2" fmla="*/ 1 w 4"/>
                        <a:gd name="T3" fmla="*/ 0 h 2"/>
                        <a:gd name="T4" fmla="*/ 1 w 4"/>
                        <a:gd name="T5" fmla="*/ 0 h 2"/>
                        <a:gd name="T6" fmla="*/ 1 w 4"/>
                        <a:gd name="T7" fmla="*/ 0 h 2"/>
                        <a:gd name="T8" fmla="*/ 1 w 4"/>
                        <a:gd name="T9" fmla="*/ 0 h 2"/>
                        <a:gd name="T10" fmla="*/ 3 w 4"/>
                        <a:gd name="T11" fmla="*/ 0 h 2"/>
                        <a:gd name="T12" fmla="*/ 3 w 4"/>
                        <a:gd name="T13" fmla="*/ 0 h 2"/>
                        <a:gd name="T14" fmla="*/ 4 w 4"/>
                        <a:gd name="T15" fmla="*/ 1 h 2"/>
                        <a:gd name="T16" fmla="*/ 4 w 4"/>
                        <a:gd name="T17" fmla="*/ 1 h 2"/>
                        <a:gd name="T18" fmla="*/ 1 w 4"/>
                        <a:gd name="T19" fmla="*/ 2 h 2"/>
                        <a:gd name="T20" fmla="*/ 1 w 4"/>
                        <a:gd name="T21" fmla="*/ 2 h 2"/>
                        <a:gd name="T22" fmla="*/ 0 w 4"/>
                        <a:gd name="T23" fmla="*/ 1 h 2"/>
                        <a:gd name="T24" fmla="*/ 2 w 4"/>
                        <a:gd name="T25" fmla="*/ 1 h 2"/>
                        <a:gd name="T26" fmla="*/ 2 w 4"/>
                        <a:gd name="T27" fmla="*/ 1 h 2"/>
                        <a:gd name="T28" fmla="*/ 2 w 4"/>
                        <a:gd name="T29" fmla="*/ 1 h 2"/>
                        <a:gd name="T30" fmla="*/ 2 w 4"/>
                        <a:gd name="T31" fmla="*/ 1 h 2"/>
                        <a:gd name="T32" fmla="*/ 2 w 4"/>
                        <a:gd name="T33" fmla="*/ 1 h 2"/>
                        <a:gd name="T34" fmla="*/ 2 w 4"/>
                        <a:gd name="T35" fmla="*/ 1 h 2"/>
                        <a:gd name="T36" fmla="*/ 2 w 4"/>
                        <a:gd name="T37" fmla="*/ 1 h 2"/>
                        <a:gd name="T38" fmla="*/ 2 w 4"/>
                        <a:gd name="T39" fmla="*/ 1 h 2"/>
                        <a:gd name="T40" fmla="*/ 1 w 4"/>
                        <a:gd name="T41" fmla="*/ 1 h 2"/>
                        <a:gd name="T42" fmla="*/ 1 w 4"/>
                        <a:gd name="T43" fmla="*/ 0 h 2"/>
                        <a:gd name="T44" fmla="*/ 1 w 4"/>
                        <a:gd name="T45" fmla="*/ 1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0" y="1"/>
                          </a:moveTo>
                          <a:cubicBezTo>
                            <a:pt x="0" y="1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2" y="0"/>
                            <a:pt x="3" y="0"/>
                          </a:cubicBezTo>
                          <a:cubicBezTo>
                            <a:pt x="3" y="0"/>
                            <a:pt x="3" y="0"/>
                            <a:pt x="3" y="0"/>
                          </a:cubicBezTo>
                          <a:cubicBezTo>
                            <a:pt x="3" y="0"/>
                            <a:pt x="4" y="0"/>
                            <a:pt x="4" y="1"/>
                          </a:cubicBezTo>
                          <a:cubicBezTo>
                            <a:pt x="4" y="1"/>
                            <a:pt x="4" y="1"/>
                            <a:pt x="4" y="1"/>
                          </a:cubicBezTo>
                          <a:cubicBezTo>
                            <a:pt x="4" y="2"/>
                            <a:pt x="3" y="2"/>
                            <a:pt x="1" y="2"/>
                          </a:cubicBezTo>
                          <a:cubicBezTo>
                            <a:pt x="1" y="2"/>
                            <a:pt x="1" y="2"/>
                            <a:pt x="1" y="2"/>
                          </a:cubicBezTo>
                          <a:cubicBezTo>
                            <a:pt x="1" y="2"/>
                            <a:pt x="0" y="2"/>
                            <a:pt x="0" y="1"/>
                          </a:cubicBezTo>
                          <a:close/>
                          <a:moveTo>
                            <a:pt x="2" y="1"/>
                          </a:move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49" name="PA-任意多边形 129">
                      <a:extLst>
                        <a:ext uri="{FF2B5EF4-FFF2-40B4-BE49-F238E27FC236}">
                          <a16:creationId xmlns:a16="http://schemas.microsoft.com/office/drawing/2014/main" id="{36368099-8E26-9E01-EF3C-1DBE7533EE64}"/>
                        </a:ext>
                      </a:extLst>
                    </p:cNvPr>
                    <p:cNvSpPr>
                      <a:spLocks/>
                    </p:cNvSpPr>
                    <p:nvPr>
                      <p:custDataLst>
                        <p:tags r:id="rId73"/>
                      </p:custDataLst>
                    </p:nvPr>
                  </p:nvSpPr>
                  <p:spPr bwMode="auto">
                    <a:xfrm>
                      <a:off x="10513860" y="5568816"/>
                      <a:ext cx="11607" cy="6448"/>
                    </a:xfrm>
                    <a:custGeom>
                      <a:avLst/>
                      <a:gdLst>
                        <a:gd name="T0" fmla="*/ 1 w 4"/>
                        <a:gd name="T1" fmla="*/ 0 h 2"/>
                        <a:gd name="T2" fmla="*/ 1 w 4"/>
                        <a:gd name="T3" fmla="*/ 2 h 2"/>
                        <a:gd name="T4" fmla="*/ 3 w 4"/>
                        <a:gd name="T5" fmla="*/ 0 h 2"/>
                        <a:gd name="T6" fmla="*/ 1 w 4"/>
                        <a:gd name="T7" fmla="*/ 0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1" y="0"/>
                          </a:moveTo>
                          <a:cubicBezTo>
                            <a:pt x="1" y="0"/>
                            <a:pt x="0" y="2"/>
                            <a:pt x="1" y="2"/>
                          </a:cubicBezTo>
                          <a:cubicBezTo>
                            <a:pt x="3" y="2"/>
                            <a:pt x="4" y="0"/>
                            <a:pt x="3" y="0"/>
                          </a:cubicBezTo>
                          <a:cubicBezTo>
                            <a:pt x="2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50" name="PA-任意多边形 130">
                      <a:extLst>
                        <a:ext uri="{FF2B5EF4-FFF2-40B4-BE49-F238E27FC236}">
                          <a16:creationId xmlns:a16="http://schemas.microsoft.com/office/drawing/2014/main" id="{521DA775-B3C1-8968-D109-6A0297129DDA}"/>
                        </a:ext>
                      </a:extLst>
                    </p:cNvPr>
                    <p:cNvSpPr>
                      <a:spLocks noEditPoints="1"/>
                    </p:cNvSpPr>
                    <p:nvPr>
                      <p:custDataLst>
                        <p:tags r:id="rId74"/>
                      </p:custDataLst>
                    </p:nvPr>
                  </p:nvSpPr>
                  <p:spPr bwMode="auto">
                    <a:xfrm>
                      <a:off x="10513860" y="5568816"/>
                      <a:ext cx="11607" cy="6448"/>
                    </a:xfrm>
                    <a:custGeom>
                      <a:avLst/>
                      <a:gdLst>
                        <a:gd name="T0" fmla="*/ 0 w 4"/>
                        <a:gd name="T1" fmla="*/ 1 h 2"/>
                        <a:gd name="T2" fmla="*/ 1 w 4"/>
                        <a:gd name="T3" fmla="*/ 0 h 2"/>
                        <a:gd name="T4" fmla="*/ 1 w 4"/>
                        <a:gd name="T5" fmla="*/ 0 h 2"/>
                        <a:gd name="T6" fmla="*/ 1 w 4"/>
                        <a:gd name="T7" fmla="*/ 0 h 2"/>
                        <a:gd name="T8" fmla="*/ 1 w 4"/>
                        <a:gd name="T9" fmla="*/ 0 h 2"/>
                        <a:gd name="T10" fmla="*/ 3 w 4"/>
                        <a:gd name="T11" fmla="*/ 0 h 2"/>
                        <a:gd name="T12" fmla="*/ 3 w 4"/>
                        <a:gd name="T13" fmla="*/ 0 h 2"/>
                        <a:gd name="T14" fmla="*/ 4 w 4"/>
                        <a:gd name="T15" fmla="*/ 0 h 2"/>
                        <a:gd name="T16" fmla="*/ 4 w 4"/>
                        <a:gd name="T17" fmla="*/ 0 h 2"/>
                        <a:gd name="T18" fmla="*/ 1 w 4"/>
                        <a:gd name="T19" fmla="*/ 2 h 2"/>
                        <a:gd name="T20" fmla="*/ 1 w 4"/>
                        <a:gd name="T21" fmla="*/ 2 h 2"/>
                        <a:gd name="T22" fmla="*/ 0 w 4"/>
                        <a:gd name="T23" fmla="*/ 1 h 2"/>
                        <a:gd name="T24" fmla="*/ 2 w 4"/>
                        <a:gd name="T25" fmla="*/ 1 h 2"/>
                        <a:gd name="T26" fmla="*/ 2 w 4"/>
                        <a:gd name="T27" fmla="*/ 1 h 2"/>
                        <a:gd name="T28" fmla="*/ 2 w 4"/>
                        <a:gd name="T29" fmla="*/ 1 h 2"/>
                        <a:gd name="T30" fmla="*/ 2 w 4"/>
                        <a:gd name="T31" fmla="*/ 1 h 2"/>
                        <a:gd name="T32" fmla="*/ 2 w 4"/>
                        <a:gd name="T33" fmla="*/ 1 h 2"/>
                        <a:gd name="T34" fmla="*/ 2 w 4"/>
                        <a:gd name="T35" fmla="*/ 1 h 2"/>
                        <a:gd name="T36" fmla="*/ 2 w 4"/>
                        <a:gd name="T37" fmla="*/ 1 h 2"/>
                        <a:gd name="T38" fmla="*/ 2 w 4"/>
                        <a:gd name="T39" fmla="*/ 1 h 2"/>
                        <a:gd name="T40" fmla="*/ 1 w 4"/>
                        <a:gd name="T41" fmla="*/ 1 h 2"/>
                        <a:gd name="T42" fmla="*/ 1 w 4"/>
                        <a:gd name="T43" fmla="*/ 0 h 2"/>
                        <a:gd name="T44" fmla="*/ 1 w 4"/>
                        <a:gd name="T45" fmla="*/ 1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0" y="1"/>
                          </a:moveTo>
                          <a:cubicBezTo>
                            <a:pt x="0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2" y="0"/>
                            <a:pt x="3" y="0"/>
                          </a:cubicBezTo>
                          <a:cubicBezTo>
                            <a:pt x="3" y="0"/>
                            <a:pt x="3" y="0"/>
                            <a:pt x="3" y="0"/>
                          </a:cubicBezTo>
                          <a:cubicBezTo>
                            <a:pt x="3" y="0"/>
                            <a:pt x="4" y="0"/>
                            <a:pt x="4" y="0"/>
                          </a:cubicBezTo>
                          <a:cubicBezTo>
                            <a:pt x="4" y="0"/>
                            <a:pt x="4" y="0"/>
                            <a:pt x="4" y="0"/>
                          </a:cubicBezTo>
                          <a:cubicBezTo>
                            <a:pt x="4" y="1"/>
                            <a:pt x="3" y="2"/>
                            <a:pt x="1" y="2"/>
                          </a:cubicBezTo>
                          <a:cubicBezTo>
                            <a:pt x="1" y="2"/>
                            <a:pt x="1" y="2"/>
                            <a:pt x="1" y="2"/>
                          </a:cubicBezTo>
                          <a:cubicBezTo>
                            <a:pt x="1" y="2"/>
                            <a:pt x="0" y="2"/>
                            <a:pt x="0" y="1"/>
                          </a:cubicBezTo>
                          <a:close/>
                          <a:moveTo>
                            <a:pt x="2" y="1"/>
                          </a:move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51" name="PA-任意多边形 131">
                      <a:extLst>
                        <a:ext uri="{FF2B5EF4-FFF2-40B4-BE49-F238E27FC236}">
                          <a16:creationId xmlns:a16="http://schemas.microsoft.com/office/drawing/2014/main" id="{31425B0D-C96B-5A7F-3A74-2061E938CD7F}"/>
                        </a:ext>
                      </a:extLst>
                    </p:cNvPr>
                    <p:cNvSpPr>
                      <a:spLocks/>
                    </p:cNvSpPr>
                    <p:nvPr>
                      <p:custDataLst>
                        <p:tags r:id="rId75"/>
                      </p:custDataLst>
                    </p:nvPr>
                  </p:nvSpPr>
                  <p:spPr bwMode="auto">
                    <a:xfrm>
                      <a:off x="10819493" y="5535287"/>
                      <a:ext cx="12896" cy="5158"/>
                    </a:xfrm>
                    <a:custGeom>
                      <a:avLst/>
                      <a:gdLst>
                        <a:gd name="T0" fmla="*/ 1 w 4"/>
                        <a:gd name="T1" fmla="*/ 0 h 2"/>
                        <a:gd name="T2" fmla="*/ 1 w 4"/>
                        <a:gd name="T3" fmla="*/ 2 h 2"/>
                        <a:gd name="T4" fmla="*/ 3 w 4"/>
                        <a:gd name="T5" fmla="*/ 0 h 2"/>
                        <a:gd name="T6" fmla="*/ 1 w 4"/>
                        <a:gd name="T7" fmla="*/ 0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1" y="0"/>
                          </a:moveTo>
                          <a:cubicBezTo>
                            <a:pt x="1" y="0"/>
                            <a:pt x="0" y="2"/>
                            <a:pt x="1" y="2"/>
                          </a:cubicBezTo>
                          <a:cubicBezTo>
                            <a:pt x="2" y="2"/>
                            <a:pt x="4" y="0"/>
                            <a:pt x="3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52" name="PA-任意多边形 132">
                      <a:extLst>
                        <a:ext uri="{FF2B5EF4-FFF2-40B4-BE49-F238E27FC236}">
                          <a16:creationId xmlns:a16="http://schemas.microsoft.com/office/drawing/2014/main" id="{A91E24AF-76EA-12E2-69F5-9501FF33F1AF}"/>
                        </a:ext>
                      </a:extLst>
                    </p:cNvPr>
                    <p:cNvSpPr>
                      <a:spLocks noEditPoints="1"/>
                    </p:cNvSpPr>
                    <p:nvPr>
                      <p:custDataLst>
                        <p:tags r:id="rId76"/>
                      </p:custDataLst>
                    </p:nvPr>
                  </p:nvSpPr>
                  <p:spPr bwMode="auto">
                    <a:xfrm>
                      <a:off x="10819493" y="5535287"/>
                      <a:ext cx="12896" cy="5158"/>
                    </a:xfrm>
                    <a:custGeom>
                      <a:avLst/>
                      <a:gdLst>
                        <a:gd name="T0" fmla="*/ 0 w 4"/>
                        <a:gd name="T1" fmla="*/ 1 h 2"/>
                        <a:gd name="T2" fmla="*/ 0 w 4"/>
                        <a:gd name="T3" fmla="*/ 0 h 2"/>
                        <a:gd name="T4" fmla="*/ 0 w 4"/>
                        <a:gd name="T5" fmla="*/ 0 h 2"/>
                        <a:gd name="T6" fmla="*/ 1 w 4"/>
                        <a:gd name="T7" fmla="*/ 0 h 2"/>
                        <a:gd name="T8" fmla="*/ 1 w 4"/>
                        <a:gd name="T9" fmla="*/ 0 h 2"/>
                        <a:gd name="T10" fmla="*/ 3 w 4"/>
                        <a:gd name="T11" fmla="*/ 0 h 2"/>
                        <a:gd name="T12" fmla="*/ 3 w 4"/>
                        <a:gd name="T13" fmla="*/ 0 h 2"/>
                        <a:gd name="T14" fmla="*/ 4 w 4"/>
                        <a:gd name="T15" fmla="*/ 1 h 2"/>
                        <a:gd name="T16" fmla="*/ 4 w 4"/>
                        <a:gd name="T17" fmla="*/ 1 h 2"/>
                        <a:gd name="T18" fmla="*/ 1 w 4"/>
                        <a:gd name="T19" fmla="*/ 2 h 2"/>
                        <a:gd name="T20" fmla="*/ 1 w 4"/>
                        <a:gd name="T21" fmla="*/ 2 h 2"/>
                        <a:gd name="T22" fmla="*/ 0 w 4"/>
                        <a:gd name="T23" fmla="*/ 1 h 2"/>
                        <a:gd name="T24" fmla="*/ 1 w 4"/>
                        <a:gd name="T25" fmla="*/ 1 h 2"/>
                        <a:gd name="T26" fmla="*/ 2 w 4"/>
                        <a:gd name="T27" fmla="*/ 1 h 2"/>
                        <a:gd name="T28" fmla="*/ 2 w 4"/>
                        <a:gd name="T29" fmla="*/ 1 h 2"/>
                        <a:gd name="T30" fmla="*/ 1 w 4"/>
                        <a:gd name="T31" fmla="*/ 1 h 2"/>
                        <a:gd name="T32" fmla="*/ 1 w 4"/>
                        <a:gd name="T33" fmla="*/ 1 h 2"/>
                        <a:gd name="T34" fmla="*/ 1 w 4"/>
                        <a:gd name="T35" fmla="*/ 1 h 2"/>
                        <a:gd name="T36" fmla="*/ 1 w 4"/>
                        <a:gd name="T37" fmla="*/ 1 h 2"/>
                        <a:gd name="T38" fmla="*/ 1 w 4"/>
                        <a:gd name="T39" fmla="*/ 1 h 2"/>
                        <a:gd name="T40" fmla="*/ 1 w 4"/>
                        <a:gd name="T41" fmla="*/ 1 h 2"/>
                        <a:gd name="T42" fmla="*/ 1 w 4"/>
                        <a:gd name="T43" fmla="*/ 0 h 2"/>
                        <a:gd name="T44" fmla="*/ 1 w 4"/>
                        <a:gd name="T45" fmla="*/ 1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0" y="1"/>
                          </a:moveTo>
                          <a:cubicBezTo>
                            <a:pt x="0" y="1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3" y="0"/>
                          </a:cubicBezTo>
                          <a:cubicBezTo>
                            <a:pt x="3" y="0"/>
                            <a:pt x="3" y="0"/>
                            <a:pt x="3" y="0"/>
                          </a:cubicBezTo>
                          <a:cubicBezTo>
                            <a:pt x="3" y="0"/>
                            <a:pt x="4" y="0"/>
                            <a:pt x="4" y="1"/>
                          </a:cubicBezTo>
                          <a:cubicBezTo>
                            <a:pt x="4" y="1"/>
                            <a:pt x="4" y="1"/>
                            <a:pt x="4" y="1"/>
                          </a:cubicBezTo>
                          <a:cubicBezTo>
                            <a:pt x="3" y="2"/>
                            <a:pt x="2" y="2"/>
                            <a:pt x="1" y="2"/>
                          </a:cubicBezTo>
                          <a:cubicBezTo>
                            <a:pt x="1" y="2"/>
                            <a:pt x="1" y="2"/>
                            <a:pt x="1" y="2"/>
                          </a:cubicBezTo>
                          <a:cubicBezTo>
                            <a:pt x="0" y="2"/>
                            <a:pt x="0" y="2"/>
                            <a:pt x="0" y="1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53" name="PA-任意多边形 133">
                      <a:extLst>
                        <a:ext uri="{FF2B5EF4-FFF2-40B4-BE49-F238E27FC236}">
                          <a16:creationId xmlns:a16="http://schemas.microsoft.com/office/drawing/2014/main" id="{35E3FD81-E5C9-2A42-9E56-8327074AEC80}"/>
                        </a:ext>
                      </a:extLst>
                    </p:cNvPr>
                    <p:cNvSpPr>
                      <a:spLocks/>
                    </p:cNvSpPr>
                    <p:nvPr>
                      <p:custDataLst>
                        <p:tags r:id="rId77"/>
                      </p:custDataLst>
                    </p:nvPr>
                  </p:nvSpPr>
                  <p:spPr bwMode="auto">
                    <a:xfrm>
                      <a:off x="10847864" y="5513364"/>
                      <a:ext cx="14186" cy="2579"/>
                    </a:xfrm>
                    <a:custGeom>
                      <a:avLst/>
                      <a:gdLst>
                        <a:gd name="T0" fmla="*/ 2 w 5"/>
                        <a:gd name="T1" fmla="*/ 0 h 1"/>
                        <a:gd name="T2" fmla="*/ 2 w 5"/>
                        <a:gd name="T3" fmla="*/ 1 h 1"/>
                        <a:gd name="T4" fmla="*/ 3 w 5"/>
                        <a:gd name="T5" fmla="*/ 0 h 1"/>
                        <a:gd name="T6" fmla="*/ 2 w 5"/>
                        <a:gd name="T7" fmla="*/ 0 h 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5" h="1">
                          <a:moveTo>
                            <a:pt x="2" y="0"/>
                          </a:moveTo>
                          <a:cubicBezTo>
                            <a:pt x="2" y="0"/>
                            <a:pt x="0" y="1"/>
                            <a:pt x="2" y="1"/>
                          </a:cubicBezTo>
                          <a:cubicBezTo>
                            <a:pt x="3" y="1"/>
                            <a:pt x="5" y="0"/>
                            <a:pt x="3" y="0"/>
                          </a:cubicBezTo>
                          <a:cubicBezTo>
                            <a:pt x="2" y="0"/>
                            <a:pt x="2" y="0"/>
                            <a:pt x="2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54" name="PA-任意多边形 134">
                      <a:extLst>
                        <a:ext uri="{FF2B5EF4-FFF2-40B4-BE49-F238E27FC236}">
                          <a16:creationId xmlns:a16="http://schemas.microsoft.com/office/drawing/2014/main" id="{328C738A-4A23-3AB8-C9DF-8FC352B5A09F}"/>
                        </a:ext>
                      </a:extLst>
                    </p:cNvPr>
                    <p:cNvSpPr>
                      <a:spLocks noEditPoints="1"/>
                    </p:cNvSpPr>
                    <p:nvPr>
                      <p:custDataLst>
                        <p:tags r:id="rId78"/>
                      </p:custDataLst>
                    </p:nvPr>
                  </p:nvSpPr>
                  <p:spPr bwMode="auto">
                    <a:xfrm>
                      <a:off x="10850444" y="5510785"/>
                      <a:ext cx="9028" cy="9028"/>
                    </a:xfrm>
                    <a:custGeom>
                      <a:avLst/>
                      <a:gdLst>
                        <a:gd name="T0" fmla="*/ 0 w 3"/>
                        <a:gd name="T1" fmla="*/ 2 h 3"/>
                        <a:gd name="T2" fmla="*/ 0 w 3"/>
                        <a:gd name="T3" fmla="*/ 0 h 3"/>
                        <a:gd name="T4" fmla="*/ 0 w 3"/>
                        <a:gd name="T5" fmla="*/ 0 h 3"/>
                        <a:gd name="T6" fmla="*/ 0 w 3"/>
                        <a:gd name="T7" fmla="*/ 0 h 3"/>
                        <a:gd name="T8" fmla="*/ 1 w 3"/>
                        <a:gd name="T9" fmla="*/ 0 h 3"/>
                        <a:gd name="T10" fmla="*/ 2 w 3"/>
                        <a:gd name="T11" fmla="*/ 0 h 3"/>
                        <a:gd name="T12" fmla="*/ 2 w 3"/>
                        <a:gd name="T13" fmla="*/ 0 h 3"/>
                        <a:gd name="T14" fmla="*/ 3 w 3"/>
                        <a:gd name="T15" fmla="*/ 1 h 3"/>
                        <a:gd name="T16" fmla="*/ 3 w 3"/>
                        <a:gd name="T17" fmla="*/ 1 h 3"/>
                        <a:gd name="T18" fmla="*/ 1 w 3"/>
                        <a:gd name="T19" fmla="*/ 3 h 3"/>
                        <a:gd name="T20" fmla="*/ 1 w 3"/>
                        <a:gd name="T21" fmla="*/ 3 h 3"/>
                        <a:gd name="T22" fmla="*/ 0 w 3"/>
                        <a:gd name="T23" fmla="*/ 2 h 3"/>
                        <a:gd name="T24" fmla="*/ 1 w 3"/>
                        <a:gd name="T25" fmla="*/ 2 h 3"/>
                        <a:gd name="T26" fmla="*/ 2 w 3"/>
                        <a:gd name="T27" fmla="*/ 1 h 3"/>
                        <a:gd name="T28" fmla="*/ 2 w 3"/>
                        <a:gd name="T29" fmla="*/ 1 h 3"/>
                        <a:gd name="T30" fmla="*/ 1 w 3"/>
                        <a:gd name="T31" fmla="*/ 1 h 3"/>
                        <a:gd name="T32" fmla="*/ 1 w 3"/>
                        <a:gd name="T33" fmla="*/ 1 h 3"/>
                        <a:gd name="T34" fmla="*/ 1 w 3"/>
                        <a:gd name="T35" fmla="*/ 1 h 3"/>
                        <a:gd name="T36" fmla="*/ 1 w 3"/>
                        <a:gd name="T37" fmla="*/ 1 h 3"/>
                        <a:gd name="T38" fmla="*/ 1 w 3"/>
                        <a:gd name="T39" fmla="*/ 2 h 3"/>
                        <a:gd name="T40" fmla="*/ 1 w 3"/>
                        <a:gd name="T41" fmla="*/ 1 h 3"/>
                        <a:gd name="T42" fmla="*/ 1 w 3"/>
                        <a:gd name="T43" fmla="*/ 1 h 3"/>
                        <a:gd name="T44" fmla="*/ 1 w 3"/>
                        <a:gd name="T45" fmla="*/ 1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</a:cxnLst>
                      <a:rect l="0" t="0" r="r" b="b"/>
                      <a:pathLst>
                        <a:path w="3" h="3">
                          <a:moveTo>
                            <a:pt x="0" y="2"/>
                          </a:moveTo>
                          <a:cubicBezTo>
                            <a:pt x="0" y="1"/>
                            <a:pt x="0" y="1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2" y="0"/>
                          </a:cubicBez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3" y="0"/>
                            <a:pt x="3" y="0"/>
                            <a:pt x="3" y="1"/>
                          </a:cubicBezTo>
                          <a:cubicBezTo>
                            <a:pt x="3" y="1"/>
                            <a:pt x="3" y="1"/>
                            <a:pt x="3" y="1"/>
                          </a:cubicBezTo>
                          <a:cubicBezTo>
                            <a:pt x="3" y="2"/>
                            <a:pt x="2" y="3"/>
                            <a:pt x="1" y="3"/>
                          </a:cubicBezTo>
                          <a:cubicBezTo>
                            <a:pt x="1" y="3"/>
                            <a:pt x="1" y="3"/>
                            <a:pt x="1" y="3"/>
                          </a:cubicBezTo>
                          <a:cubicBezTo>
                            <a:pt x="0" y="3"/>
                            <a:pt x="0" y="2"/>
                            <a:pt x="0" y="2"/>
                          </a:cubicBezTo>
                          <a:close/>
                          <a:moveTo>
                            <a:pt x="1" y="2"/>
                          </a:moveTo>
                          <a:cubicBezTo>
                            <a:pt x="1" y="2"/>
                            <a:pt x="1" y="2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2"/>
                            <a:pt x="1" y="2"/>
                            <a:pt x="1" y="2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55" name="PA-任意多边形 135">
                      <a:extLst>
                        <a:ext uri="{FF2B5EF4-FFF2-40B4-BE49-F238E27FC236}">
                          <a16:creationId xmlns:a16="http://schemas.microsoft.com/office/drawing/2014/main" id="{F49A4AB1-AD61-DA60-672E-DAA64DCD6C88}"/>
                        </a:ext>
                      </a:extLst>
                    </p:cNvPr>
                    <p:cNvSpPr>
                      <a:spLocks/>
                    </p:cNvSpPr>
                    <p:nvPr>
                      <p:custDataLst>
                        <p:tags r:id="rId79"/>
                      </p:custDataLst>
                    </p:nvPr>
                  </p:nvSpPr>
                  <p:spPr bwMode="auto">
                    <a:xfrm>
                      <a:off x="10562864" y="5531419"/>
                      <a:ext cx="11607" cy="6448"/>
                    </a:xfrm>
                    <a:custGeom>
                      <a:avLst/>
                      <a:gdLst>
                        <a:gd name="T0" fmla="*/ 1 w 4"/>
                        <a:gd name="T1" fmla="*/ 0 h 2"/>
                        <a:gd name="T2" fmla="*/ 1 w 4"/>
                        <a:gd name="T3" fmla="*/ 2 h 2"/>
                        <a:gd name="T4" fmla="*/ 2 w 4"/>
                        <a:gd name="T5" fmla="*/ 0 h 2"/>
                        <a:gd name="T6" fmla="*/ 1 w 4"/>
                        <a:gd name="T7" fmla="*/ 0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1" y="0"/>
                          </a:moveTo>
                          <a:cubicBezTo>
                            <a:pt x="1" y="0"/>
                            <a:pt x="0" y="2"/>
                            <a:pt x="1" y="2"/>
                          </a:cubicBezTo>
                          <a:cubicBezTo>
                            <a:pt x="2" y="2"/>
                            <a:pt x="4" y="0"/>
                            <a:pt x="2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56" name="PA-任意多边形 136">
                      <a:extLst>
                        <a:ext uri="{FF2B5EF4-FFF2-40B4-BE49-F238E27FC236}">
                          <a16:creationId xmlns:a16="http://schemas.microsoft.com/office/drawing/2014/main" id="{184CA157-8A87-57BB-C3DA-F954C5912042}"/>
                        </a:ext>
                      </a:extLst>
                    </p:cNvPr>
                    <p:cNvSpPr>
                      <a:spLocks noEditPoints="1"/>
                    </p:cNvSpPr>
                    <p:nvPr>
                      <p:custDataLst>
                        <p:tags r:id="rId80"/>
                      </p:custDataLst>
                    </p:nvPr>
                  </p:nvSpPr>
                  <p:spPr bwMode="auto">
                    <a:xfrm>
                      <a:off x="10562864" y="5531419"/>
                      <a:ext cx="9028" cy="6448"/>
                    </a:xfrm>
                    <a:custGeom>
                      <a:avLst/>
                      <a:gdLst>
                        <a:gd name="T0" fmla="*/ 0 w 3"/>
                        <a:gd name="T1" fmla="*/ 1 h 2"/>
                        <a:gd name="T2" fmla="*/ 0 w 3"/>
                        <a:gd name="T3" fmla="*/ 0 h 2"/>
                        <a:gd name="T4" fmla="*/ 0 w 3"/>
                        <a:gd name="T5" fmla="*/ 0 h 2"/>
                        <a:gd name="T6" fmla="*/ 0 w 3"/>
                        <a:gd name="T7" fmla="*/ 0 h 2"/>
                        <a:gd name="T8" fmla="*/ 1 w 3"/>
                        <a:gd name="T9" fmla="*/ 0 h 2"/>
                        <a:gd name="T10" fmla="*/ 2 w 3"/>
                        <a:gd name="T11" fmla="*/ 0 h 2"/>
                        <a:gd name="T12" fmla="*/ 2 w 3"/>
                        <a:gd name="T13" fmla="*/ 0 h 2"/>
                        <a:gd name="T14" fmla="*/ 3 w 3"/>
                        <a:gd name="T15" fmla="*/ 0 h 2"/>
                        <a:gd name="T16" fmla="*/ 3 w 3"/>
                        <a:gd name="T17" fmla="*/ 0 h 2"/>
                        <a:gd name="T18" fmla="*/ 1 w 3"/>
                        <a:gd name="T19" fmla="*/ 2 h 2"/>
                        <a:gd name="T20" fmla="*/ 1 w 3"/>
                        <a:gd name="T21" fmla="*/ 2 h 2"/>
                        <a:gd name="T22" fmla="*/ 0 w 3"/>
                        <a:gd name="T23" fmla="*/ 1 h 2"/>
                        <a:gd name="T24" fmla="*/ 1 w 3"/>
                        <a:gd name="T25" fmla="*/ 1 h 2"/>
                        <a:gd name="T26" fmla="*/ 2 w 3"/>
                        <a:gd name="T27" fmla="*/ 1 h 2"/>
                        <a:gd name="T28" fmla="*/ 2 w 3"/>
                        <a:gd name="T29" fmla="*/ 1 h 2"/>
                        <a:gd name="T30" fmla="*/ 1 w 3"/>
                        <a:gd name="T31" fmla="*/ 1 h 2"/>
                        <a:gd name="T32" fmla="*/ 1 w 3"/>
                        <a:gd name="T33" fmla="*/ 1 h 2"/>
                        <a:gd name="T34" fmla="*/ 1 w 3"/>
                        <a:gd name="T35" fmla="*/ 1 h 2"/>
                        <a:gd name="T36" fmla="*/ 1 w 3"/>
                        <a:gd name="T37" fmla="*/ 1 h 2"/>
                        <a:gd name="T38" fmla="*/ 1 w 3"/>
                        <a:gd name="T39" fmla="*/ 1 h 2"/>
                        <a:gd name="T40" fmla="*/ 1 w 3"/>
                        <a:gd name="T41" fmla="*/ 1 h 2"/>
                        <a:gd name="T42" fmla="*/ 1 w 3"/>
                        <a:gd name="T43" fmla="*/ 0 h 2"/>
                        <a:gd name="T44" fmla="*/ 1 w 3"/>
                        <a:gd name="T45" fmla="*/ 1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</a:cxnLst>
                      <a:rect l="0" t="0" r="r" b="b"/>
                      <a:pathLst>
                        <a:path w="3" h="2">
                          <a:moveTo>
                            <a:pt x="0" y="1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2" y="0"/>
                          </a:cubicBez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3" y="0"/>
                            <a:pt x="3" y="0"/>
                            <a:pt x="3" y="0"/>
                          </a:cubicBezTo>
                          <a:cubicBezTo>
                            <a:pt x="3" y="0"/>
                            <a:pt x="3" y="0"/>
                            <a:pt x="3" y="0"/>
                          </a:cubicBezTo>
                          <a:cubicBezTo>
                            <a:pt x="3" y="1"/>
                            <a:pt x="2" y="2"/>
                            <a:pt x="1" y="2"/>
                          </a:cubicBezTo>
                          <a:cubicBezTo>
                            <a:pt x="1" y="2"/>
                            <a:pt x="1" y="2"/>
                            <a:pt x="1" y="2"/>
                          </a:cubicBezTo>
                          <a:cubicBezTo>
                            <a:pt x="0" y="2"/>
                            <a:pt x="0" y="2"/>
                            <a:pt x="0" y="1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1"/>
                            <a:pt x="1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57" name="PA-任意多边形 137">
                      <a:extLst>
                        <a:ext uri="{FF2B5EF4-FFF2-40B4-BE49-F238E27FC236}">
                          <a16:creationId xmlns:a16="http://schemas.microsoft.com/office/drawing/2014/main" id="{85C0CFF5-A8EC-87AC-1139-D7EF59458B51}"/>
                        </a:ext>
                      </a:extLst>
                    </p:cNvPr>
                    <p:cNvSpPr>
                      <a:spLocks/>
                    </p:cNvSpPr>
                    <p:nvPr>
                      <p:custDataLst>
                        <p:tags r:id="rId81"/>
                      </p:custDataLst>
                    </p:nvPr>
                  </p:nvSpPr>
                  <p:spPr bwMode="auto">
                    <a:xfrm>
                      <a:off x="10647977" y="5497889"/>
                      <a:ext cx="12896" cy="6448"/>
                    </a:xfrm>
                    <a:custGeom>
                      <a:avLst/>
                      <a:gdLst>
                        <a:gd name="T0" fmla="*/ 1 w 4"/>
                        <a:gd name="T1" fmla="*/ 0 h 2"/>
                        <a:gd name="T2" fmla="*/ 1 w 4"/>
                        <a:gd name="T3" fmla="*/ 2 h 2"/>
                        <a:gd name="T4" fmla="*/ 3 w 4"/>
                        <a:gd name="T5" fmla="*/ 0 h 2"/>
                        <a:gd name="T6" fmla="*/ 1 w 4"/>
                        <a:gd name="T7" fmla="*/ 0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1" y="0"/>
                          </a:moveTo>
                          <a:cubicBezTo>
                            <a:pt x="1" y="0"/>
                            <a:pt x="0" y="2"/>
                            <a:pt x="1" y="2"/>
                          </a:cubicBezTo>
                          <a:cubicBezTo>
                            <a:pt x="2" y="2"/>
                            <a:pt x="4" y="0"/>
                            <a:pt x="3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58" name="PA-任意多边形 138">
                      <a:extLst>
                        <a:ext uri="{FF2B5EF4-FFF2-40B4-BE49-F238E27FC236}">
                          <a16:creationId xmlns:a16="http://schemas.microsoft.com/office/drawing/2014/main" id="{B0A5293E-6392-9AB4-ABD3-8B9E86F0C2A7}"/>
                        </a:ext>
                      </a:extLst>
                    </p:cNvPr>
                    <p:cNvSpPr>
                      <a:spLocks noEditPoints="1"/>
                    </p:cNvSpPr>
                    <p:nvPr>
                      <p:custDataLst>
                        <p:tags r:id="rId82"/>
                      </p:custDataLst>
                    </p:nvPr>
                  </p:nvSpPr>
                  <p:spPr bwMode="auto">
                    <a:xfrm>
                      <a:off x="10647977" y="5497889"/>
                      <a:ext cx="12896" cy="6448"/>
                    </a:xfrm>
                    <a:custGeom>
                      <a:avLst/>
                      <a:gdLst>
                        <a:gd name="T0" fmla="*/ 0 w 4"/>
                        <a:gd name="T1" fmla="*/ 1 h 2"/>
                        <a:gd name="T2" fmla="*/ 0 w 4"/>
                        <a:gd name="T3" fmla="*/ 0 h 2"/>
                        <a:gd name="T4" fmla="*/ 0 w 4"/>
                        <a:gd name="T5" fmla="*/ 0 h 2"/>
                        <a:gd name="T6" fmla="*/ 1 w 4"/>
                        <a:gd name="T7" fmla="*/ 0 h 2"/>
                        <a:gd name="T8" fmla="*/ 1 w 4"/>
                        <a:gd name="T9" fmla="*/ 0 h 2"/>
                        <a:gd name="T10" fmla="*/ 3 w 4"/>
                        <a:gd name="T11" fmla="*/ 0 h 2"/>
                        <a:gd name="T12" fmla="*/ 3 w 4"/>
                        <a:gd name="T13" fmla="*/ 0 h 2"/>
                        <a:gd name="T14" fmla="*/ 4 w 4"/>
                        <a:gd name="T15" fmla="*/ 0 h 2"/>
                        <a:gd name="T16" fmla="*/ 4 w 4"/>
                        <a:gd name="T17" fmla="*/ 0 h 2"/>
                        <a:gd name="T18" fmla="*/ 1 w 4"/>
                        <a:gd name="T19" fmla="*/ 2 h 2"/>
                        <a:gd name="T20" fmla="*/ 1 w 4"/>
                        <a:gd name="T21" fmla="*/ 2 h 2"/>
                        <a:gd name="T22" fmla="*/ 0 w 4"/>
                        <a:gd name="T23" fmla="*/ 1 h 2"/>
                        <a:gd name="T24" fmla="*/ 1 w 4"/>
                        <a:gd name="T25" fmla="*/ 1 h 2"/>
                        <a:gd name="T26" fmla="*/ 2 w 4"/>
                        <a:gd name="T27" fmla="*/ 1 h 2"/>
                        <a:gd name="T28" fmla="*/ 2 w 4"/>
                        <a:gd name="T29" fmla="*/ 1 h 2"/>
                        <a:gd name="T30" fmla="*/ 1 w 4"/>
                        <a:gd name="T31" fmla="*/ 1 h 2"/>
                        <a:gd name="T32" fmla="*/ 1 w 4"/>
                        <a:gd name="T33" fmla="*/ 1 h 2"/>
                        <a:gd name="T34" fmla="*/ 1 w 4"/>
                        <a:gd name="T35" fmla="*/ 1 h 2"/>
                        <a:gd name="T36" fmla="*/ 1 w 4"/>
                        <a:gd name="T37" fmla="*/ 1 h 2"/>
                        <a:gd name="T38" fmla="*/ 1 w 4"/>
                        <a:gd name="T39" fmla="*/ 1 h 2"/>
                        <a:gd name="T40" fmla="*/ 1 w 4"/>
                        <a:gd name="T41" fmla="*/ 1 h 2"/>
                        <a:gd name="T42" fmla="*/ 1 w 4"/>
                        <a:gd name="T43" fmla="*/ 0 h 2"/>
                        <a:gd name="T44" fmla="*/ 1 w 4"/>
                        <a:gd name="T45" fmla="*/ 1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0" y="1"/>
                          </a:moveTo>
                          <a:cubicBezTo>
                            <a:pt x="0" y="1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3" y="0"/>
                          </a:cubicBezTo>
                          <a:cubicBezTo>
                            <a:pt x="3" y="0"/>
                            <a:pt x="3" y="0"/>
                            <a:pt x="3" y="0"/>
                          </a:cubicBezTo>
                          <a:cubicBezTo>
                            <a:pt x="3" y="0"/>
                            <a:pt x="4" y="0"/>
                            <a:pt x="4" y="0"/>
                          </a:cubicBezTo>
                          <a:cubicBezTo>
                            <a:pt x="4" y="0"/>
                            <a:pt x="4" y="0"/>
                            <a:pt x="4" y="0"/>
                          </a:cubicBezTo>
                          <a:cubicBezTo>
                            <a:pt x="3" y="2"/>
                            <a:pt x="2" y="2"/>
                            <a:pt x="1" y="2"/>
                          </a:cubicBezTo>
                          <a:cubicBezTo>
                            <a:pt x="1" y="2"/>
                            <a:pt x="1" y="2"/>
                            <a:pt x="1" y="2"/>
                          </a:cubicBezTo>
                          <a:cubicBezTo>
                            <a:pt x="0" y="2"/>
                            <a:pt x="0" y="2"/>
                            <a:pt x="0" y="1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59" name="PA-任意多边形 139">
                      <a:extLst>
                        <a:ext uri="{FF2B5EF4-FFF2-40B4-BE49-F238E27FC236}">
                          <a16:creationId xmlns:a16="http://schemas.microsoft.com/office/drawing/2014/main" id="{FCF522AA-BCD7-34CB-CE68-CA3A76CA6942}"/>
                        </a:ext>
                      </a:extLst>
                    </p:cNvPr>
                    <p:cNvSpPr>
                      <a:spLocks/>
                    </p:cNvSpPr>
                    <p:nvPr>
                      <p:custDataLst>
                        <p:tags r:id="rId83"/>
                      </p:custDataLst>
                    </p:nvPr>
                  </p:nvSpPr>
                  <p:spPr bwMode="auto">
                    <a:xfrm>
                      <a:off x="10654426" y="5553341"/>
                      <a:ext cx="12896" cy="2579"/>
                    </a:xfrm>
                    <a:custGeom>
                      <a:avLst/>
                      <a:gdLst>
                        <a:gd name="T0" fmla="*/ 1 w 4"/>
                        <a:gd name="T1" fmla="*/ 0 h 1"/>
                        <a:gd name="T2" fmla="*/ 1 w 4"/>
                        <a:gd name="T3" fmla="*/ 1 h 1"/>
                        <a:gd name="T4" fmla="*/ 3 w 4"/>
                        <a:gd name="T5" fmla="*/ 0 h 1"/>
                        <a:gd name="T6" fmla="*/ 1 w 4"/>
                        <a:gd name="T7" fmla="*/ 0 h 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4" h="1">
                          <a:moveTo>
                            <a:pt x="1" y="0"/>
                          </a:moveTo>
                          <a:cubicBezTo>
                            <a:pt x="1" y="0"/>
                            <a:pt x="0" y="1"/>
                            <a:pt x="1" y="1"/>
                          </a:cubicBezTo>
                          <a:cubicBezTo>
                            <a:pt x="2" y="1"/>
                            <a:pt x="4" y="0"/>
                            <a:pt x="3" y="0"/>
                          </a:cubicBezTo>
                          <a:cubicBezTo>
                            <a:pt x="2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60" name="PA-任意多边形 140">
                      <a:extLst>
                        <a:ext uri="{FF2B5EF4-FFF2-40B4-BE49-F238E27FC236}">
                          <a16:creationId xmlns:a16="http://schemas.microsoft.com/office/drawing/2014/main" id="{F6C026D8-08DD-2431-0E5E-F4FDEA84C3FD}"/>
                        </a:ext>
                      </a:extLst>
                    </p:cNvPr>
                    <p:cNvSpPr>
                      <a:spLocks noEditPoints="1"/>
                    </p:cNvSpPr>
                    <p:nvPr>
                      <p:custDataLst>
                        <p:tags r:id="rId84"/>
                      </p:custDataLst>
                    </p:nvPr>
                  </p:nvSpPr>
                  <p:spPr bwMode="auto">
                    <a:xfrm>
                      <a:off x="10654426" y="5550762"/>
                      <a:ext cx="12896" cy="9028"/>
                    </a:xfrm>
                    <a:custGeom>
                      <a:avLst/>
                      <a:gdLst>
                        <a:gd name="T0" fmla="*/ 0 w 4"/>
                        <a:gd name="T1" fmla="*/ 2 h 3"/>
                        <a:gd name="T2" fmla="*/ 1 w 4"/>
                        <a:gd name="T3" fmla="*/ 0 h 3"/>
                        <a:gd name="T4" fmla="*/ 1 w 4"/>
                        <a:gd name="T5" fmla="*/ 0 h 3"/>
                        <a:gd name="T6" fmla="*/ 1 w 4"/>
                        <a:gd name="T7" fmla="*/ 0 h 3"/>
                        <a:gd name="T8" fmla="*/ 1 w 4"/>
                        <a:gd name="T9" fmla="*/ 0 h 3"/>
                        <a:gd name="T10" fmla="*/ 3 w 4"/>
                        <a:gd name="T11" fmla="*/ 0 h 3"/>
                        <a:gd name="T12" fmla="*/ 3 w 4"/>
                        <a:gd name="T13" fmla="*/ 0 h 3"/>
                        <a:gd name="T14" fmla="*/ 4 w 4"/>
                        <a:gd name="T15" fmla="*/ 1 h 3"/>
                        <a:gd name="T16" fmla="*/ 4 w 4"/>
                        <a:gd name="T17" fmla="*/ 1 h 3"/>
                        <a:gd name="T18" fmla="*/ 1 w 4"/>
                        <a:gd name="T19" fmla="*/ 3 h 3"/>
                        <a:gd name="T20" fmla="*/ 1 w 4"/>
                        <a:gd name="T21" fmla="*/ 3 h 3"/>
                        <a:gd name="T22" fmla="*/ 0 w 4"/>
                        <a:gd name="T23" fmla="*/ 2 h 3"/>
                        <a:gd name="T24" fmla="*/ 1 w 4"/>
                        <a:gd name="T25" fmla="*/ 2 h 3"/>
                        <a:gd name="T26" fmla="*/ 2 w 4"/>
                        <a:gd name="T27" fmla="*/ 1 h 3"/>
                        <a:gd name="T28" fmla="*/ 2 w 4"/>
                        <a:gd name="T29" fmla="*/ 1 h 3"/>
                        <a:gd name="T30" fmla="*/ 1 w 4"/>
                        <a:gd name="T31" fmla="*/ 1 h 3"/>
                        <a:gd name="T32" fmla="*/ 1 w 4"/>
                        <a:gd name="T33" fmla="*/ 1 h 3"/>
                        <a:gd name="T34" fmla="*/ 1 w 4"/>
                        <a:gd name="T35" fmla="*/ 1 h 3"/>
                        <a:gd name="T36" fmla="*/ 1 w 4"/>
                        <a:gd name="T37" fmla="*/ 1 h 3"/>
                        <a:gd name="T38" fmla="*/ 1 w 4"/>
                        <a:gd name="T39" fmla="*/ 2 h 3"/>
                        <a:gd name="T40" fmla="*/ 1 w 4"/>
                        <a:gd name="T41" fmla="*/ 1 h 3"/>
                        <a:gd name="T42" fmla="*/ 1 w 4"/>
                        <a:gd name="T43" fmla="*/ 1 h 3"/>
                        <a:gd name="T44" fmla="*/ 1 w 4"/>
                        <a:gd name="T45" fmla="*/ 1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</a:cxnLst>
                      <a:rect l="0" t="0" r="r" b="b"/>
                      <a:pathLst>
                        <a:path w="4" h="3">
                          <a:moveTo>
                            <a:pt x="0" y="2"/>
                          </a:moveTo>
                          <a:cubicBezTo>
                            <a:pt x="0" y="1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2" y="0"/>
                            <a:pt x="3" y="0"/>
                          </a:cubicBezTo>
                          <a:cubicBezTo>
                            <a:pt x="3" y="0"/>
                            <a:pt x="3" y="0"/>
                            <a:pt x="3" y="0"/>
                          </a:cubicBezTo>
                          <a:cubicBezTo>
                            <a:pt x="3" y="0"/>
                            <a:pt x="4" y="0"/>
                            <a:pt x="4" y="1"/>
                          </a:cubicBezTo>
                          <a:cubicBezTo>
                            <a:pt x="4" y="1"/>
                            <a:pt x="4" y="1"/>
                            <a:pt x="4" y="1"/>
                          </a:cubicBezTo>
                          <a:cubicBezTo>
                            <a:pt x="3" y="2"/>
                            <a:pt x="2" y="3"/>
                            <a:pt x="1" y="3"/>
                          </a:cubicBezTo>
                          <a:cubicBezTo>
                            <a:pt x="1" y="3"/>
                            <a:pt x="1" y="3"/>
                            <a:pt x="1" y="3"/>
                          </a:cubicBezTo>
                          <a:cubicBezTo>
                            <a:pt x="0" y="3"/>
                            <a:pt x="0" y="2"/>
                            <a:pt x="0" y="2"/>
                          </a:cubicBezTo>
                          <a:close/>
                          <a:moveTo>
                            <a:pt x="1" y="2"/>
                          </a:moveTo>
                          <a:cubicBezTo>
                            <a:pt x="1" y="2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2"/>
                            <a:pt x="1" y="2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61" name="PA-任意多边形 141">
                      <a:extLst>
                        <a:ext uri="{FF2B5EF4-FFF2-40B4-BE49-F238E27FC236}">
                          <a16:creationId xmlns:a16="http://schemas.microsoft.com/office/drawing/2014/main" id="{739A51EF-8403-1B18-6DDF-3C704D1EC799}"/>
                        </a:ext>
                      </a:extLst>
                    </p:cNvPr>
                    <p:cNvSpPr>
                      <a:spLocks/>
                    </p:cNvSpPr>
                    <p:nvPr>
                      <p:custDataLst>
                        <p:tags r:id="rId85"/>
                      </p:custDataLst>
                    </p:nvPr>
                  </p:nvSpPr>
                  <p:spPr bwMode="auto">
                    <a:xfrm>
                      <a:off x="10667321" y="5789337"/>
                      <a:ext cx="11607" cy="6448"/>
                    </a:xfrm>
                    <a:custGeom>
                      <a:avLst/>
                      <a:gdLst>
                        <a:gd name="T0" fmla="*/ 1 w 4"/>
                        <a:gd name="T1" fmla="*/ 0 h 2"/>
                        <a:gd name="T2" fmla="*/ 1 w 4"/>
                        <a:gd name="T3" fmla="*/ 2 h 2"/>
                        <a:gd name="T4" fmla="*/ 3 w 4"/>
                        <a:gd name="T5" fmla="*/ 0 h 2"/>
                        <a:gd name="T6" fmla="*/ 1 w 4"/>
                        <a:gd name="T7" fmla="*/ 0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1" y="0"/>
                          </a:moveTo>
                          <a:cubicBezTo>
                            <a:pt x="1" y="0"/>
                            <a:pt x="0" y="2"/>
                            <a:pt x="1" y="2"/>
                          </a:cubicBezTo>
                          <a:cubicBezTo>
                            <a:pt x="2" y="2"/>
                            <a:pt x="4" y="0"/>
                            <a:pt x="3" y="0"/>
                          </a:cubicBezTo>
                          <a:cubicBezTo>
                            <a:pt x="2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62" name="PA-任意多边形 142">
                      <a:extLst>
                        <a:ext uri="{FF2B5EF4-FFF2-40B4-BE49-F238E27FC236}">
                          <a16:creationId xmlns:a16="http://schemas.microsoft.com/office/drawing/2014/main" id="{4553101D-0B46-4A01-5163-3A3065711D79}"/>
                        </a:ext>
                      </a:extLst>
                    </p:cNvPr>
                    <p:cNvSpPr>
                      <a:spLocks noEditPoints="1"/>
                    </p:cNvSpPr>
                    <p:nvPr>
                      <p:custDataLst>
                        <p:tags r:id="rId86"/>
                      </p:custDataLst>
                    </p:nvPr>
                  </p:nvSpPr>
                  <p:spPr bwMode="auto">
                    <a:xfrm>
                      <a:off x="10667321" y="5789337"/>
                      <a:ext cx="11607" cy="6448"/>
                    </a:xfrm>
                    <a:custGeom>
                      <a:avLst/>
                      <a:gdLst>
                        <a:gd name="T0" fmla="*/ 0 w 4"/>
                        <a:gd name="T1" fmla="*/ 1 h 2"/>
                        <a:gd name="T2" fmla="*/ 1 w 4"/>
                        <a:gd name="T3" fmla="*/ 0 h 2"/>
                        <a:gd name="T4" fmla="*/ 1 w 4"/>
                        <a:gd name="T5" fmla="*/ 0 h 2"/>
                        <a:gd name="T6" fmla="*/ 1 w 4"/>
                        <a:gd name="T7" fmla="*/ 0 h 2"/>
                        <a:gd name="T8" fmla="*/ 1 w 4"/>
                        <a:gd name="T9" fmla="*/ 0 h 2"/>
                        <a:gd name="T10" fmla="*/ 3 w 4"/>
                        <a:gd name="T11" fmla="*/ 0 h 2"/>
                        <a:gd name="T12" fmla="*/ 3 w 4"/>
                        <a:gd name="T13" fmla="*/ 0 h 2"/>
                        <a:gd name="T14" fmla="*/ 4 w 4"/>
                        <a:gd name="T15" fmla="*/ 0 h 2"/>
                        <a:gd name="T16" fmla="*/ 4 w 4"/>
                        <a:gd name="T17" fmla="*/ 0 h 2"/>
                        <a:gd name="T18" fmla="*/ 1 w 4"/>
                        <a:gd name="T19" fmla="*/ 2 h 2"/>
                        <a:gd name="T20" fmla="*/ 1 w 4"/>
                        <a:gd name="T21" fmla="*/ 2 h 2"/>
                        <a:gd name="T22" fmla="*/ 0 w 4"/>
                        <a:gd name="T23" fmla="*/ 1 h 2"/>
                        <a:gd name="T24" fmla="*/ 1 w 4"/>
                        <a:gd name="T25" fmla="*/ 1 h 2"/>
                        <a:gd name="T26" fmla="*/ 2 w 4"/>
                        <a:gd name="T27" fmla="*/ 1 h 2"/>
                        <a:gd name="T28" fmla="*/ 2 w 4"/>
                        <a:gd name="T29" fmla="*/ 1 h 2"/>
                        <a:gd name="T30" fmla="*/ 2 w 4"/>
                        <a:gd name="T31" fmla="*/ 1 h 2"/>
                        <a:gd name="T32" fmla="*/ 2 w 4"/>
                        <a:gd name="T33" fmla="*/ 1 h 2"/>
                        <a:gd name="T34" fmla="*/ 1 w 4"/>
                        <a:gd name="T35" fmla="*/ 1 h 2"/>
                        <a:gd name="T36" fmla="*/ 1 w 4"/>
                        <a:gd name="T37" fmla="*/ 1 h 2"/>
                        <a:gd name="T38" fmla="*/ 1 w 4"/>
                        <a:gd name="T39" fmla="*/ 1 h 2"/>
                        <a:gd name="T40" fmla="*/ 1 w 4"/>
                        <a:gd name="T41" fmla="*/ 1 h 2"/>
                        <a:gd name="T42" fmla="*/ 1 w 4"/>
                        <a:gd name="T43" fmla="*/ 0 h 2"/>
                        <a:gd name="T44" fmla="*/ 1 w 4"/>
                        <a:gd name="T45" fmla="*/ 1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0" y="1"/>
                          </a:moveTo>
                          <a:cubicBezTo>
                            <a:pt x="0" y="1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2" y="0"/>
                            <a:pt x="3" y="0"/>
                          </a:cubicBezTo>
                          <a:cubicBezTo>
                            <a:pt x="3" y="0"/>
                            <a:pt x="3" y="0"/>
                            <a:pt x="3" y="0"/>
                          </a:cubicBezTo>
                          <a:cubicBezTo>
                            <a:pt x="3" y="0"/>
                            <a:pt x="4" y="0"/>
                            <a:pt x="4" y="0"/>
                          </a:cubicBezTo>
                          <a:cubicBezTo>
                            <a:pt x="4" y="0"/>
                            <a:pt x="4" y="0"/>
                            <a:pt x="4" y="0"/>
                          </a:cubicBezTo>
                          <a:cubicBezTo>
                            <a:pt x="4" y="2"/>
                            <a:pt x="2" y="2"/>
                            <a:pt x="1" y="2"/>
                          </a:cubicBezTo>
                          <a:cubicBezTo>
                            <a:pt x="1" y="2"/>
                            <a:pt x="1" y="2"/>
                            <a:pt x="1" y="2"/>
                          </a:cubicBezTo>
                          <a:cubicBezTo>
                            <a:pt x="1" y="2"/>
                            <a:pt x="0" y="2"/>
                            <a:pt x="0" y="1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63" name="PA-任意多边形 143">
                      <a:extLst>
                        <a:ext uri="{FF2B5EF4-FFF2-40B4-BE49-F238E27FC236}">
                          <a16:creationId xmlns:a16="http://schemas.microsoft.com/office/drawing/2014/main" id="{3875D5FD-3B0A-67A3-51B8-7368DA90A732}"/>
                        </a:ext>
                      </a:extLst>
                    </p:cNvPr>
                    <p:cNvSpPr>
                      <a:spLocks/>
                    </p:cNvSpPr>
                    <p:nvPr>
                      <p:custDataLst>
                        <p:tags r:id="rId87"/>
                      </p:custDataLst>
                    </p:nvPr>
                  </p:nvSpPr>
                  <p:spPr bwMode="auto">
                    <a:xfrm>
                      <a:off x="10727932" y="5638454"/>
                      <a:ext cx="11607" cy="6448"/>
                    </a:xfrm>
                    <a:custGeom>
                      <a:avLst/>
                      <a:gdLst>
                        <a:gd name="T0" fmla="*/ 1 w 4"/>
                        <a:gd name="T1" fmla="*/ 0 h 2"/>
                        <a:gd name="T2" fmla="*/ 1 w 4"/>
                        <a:gd name="T3" fmla="*/ 2 h 2"/>
                        <a:gd name="T4" fmla="*/ 3 w 4"/>
                        <a:gd name="T5" fmla="*/ 0 h 2"/>
                        <a:gd name="T6" fmla="*/ 1 w 4"/>
                        <a:gd name="T7" fmla="*/ 0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1" y="0"/>
                          </a:moveTo>
                          <a:cubicBezTo>
                            <a:pt x="1" y="0"/>
                            <a:pt x="0" y="2"/>
                            <a:pt x="1" y="2"/>
                          </a:cubicBezTo>
                          <a:cubicBezTo>
                            <a:pt x="2" y="2"/>
                            <a:pt x="4" y="0"/>
                            <a:pt x="3" y="0"/>
                          </a:cubicBezTo>
                          <a:cubicBezTo>
                            <a:pt x="2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64" name="PA-任意多边形 144">
                      <a:extLst>
                        <a:ext uri="{FF2B5EF4-FFF2-40B4-BE49-F238E27FC236}">
                          <a16:creationId xmlns:a16="http://schemas.microsoft.com/office/drawing/2014/main" id="{CEA92BFC-B3F9-8AD1-A12A-60F92673A755}"/>
                        </a:ext>
                      </a:extLst>
                    </p:cNvPr>
                    <p:cNvSpPr>
                      <a:spLocks noEditPoints="1"/>
                    </p:cNvSpPr>
                    <p:nvPr>
                      <p:custDataLst>
                        <p:tags r:id="rId88"/>
                      </p:custDataLst>
                    </p:nvPr>
                  </p:nvSpPr>
                  <p:spPr bwMode="auto">
                    <a:xfrm>
                      <a:off x="10727932" y="5638454"/>
                      <a:ext cx="11607" cy="6448"/>
                    </a:xfrm>
                    <a:custGeom>
                      <a:avLst/>
                      <a:gdLst>
                        <a:gd name="T0" fmla="*/ 0 w 4"/>
                        <a:gd name="T1" fmla="*/ 1 h 2"/>
                        <a:gd name="T2" fmla="*/ 1 w 4"/>
                        <a:gd name="T3" fmla="*/ 0 h 2"/>
                        <a:gd name="T4" fmla="*/ 1 w 4"/>
                        <a:gd name="T5" fmla="*/ 0 h 2"/>
                        <a:gd name="T6" fmla="*/ 1 w 4"/>
                        <a:gd name="T7" fmla="*/ 0 h 2"/>
                        <a:gd name="T8" fmla="*/ 1 w 4"/>
                        <a:gd name="T9" fmla="*/ 0 h 2"/>
                        <a:gd name="T10" fmla="*/ 3 w 4"/>
                        <a:gd name="T11" fmla="*/ 0 h 2"/>
                        <a:gd name="T12" fmla="*/ 3 w 4"/>
                        <a:gd name="T13" fmla="*/ 0 h 2"/>
                        <a:gd name="T14" fmla="*/ 4 w 4"/>
                        <a:gd name="T15" fmla="*/ 1 h 2"/>
                        <a:gd name="T16" fmla="*/ 4 w 4"/>
                        <a:gd name="T17" fmla="*/ 1 h 2"/>
                        <a:gd name="T18" fmla="*/ 1 w 4"/>
                        <a:gd name="T19" fmla="*/ 2 h 2"/>
                        <a:gd name="T20" fmla="*/ 1 w 4"/>
                        <a:gd name="T21" fmla="*/ 2 h 2"/>
                        <a:gd name="T22" fmla="*/ 0 w 4"/>
                        <a:gd name="T23" fmla="*/ 1 h 2"/>
                        <a:gd name="T24" fmla="*/ 1 w 4"/>
                        <a:gd name="T25" fmla="*/ 1 h 2"/>
                        <a:gd name="T26" fmla="*/ 2 w 4"/>
                        <a:gd name="T27" fmla="*/ 1 h 2"/>
                        <a:gd name="T28" fmla="*/ 2 w 4"/>
                        <a:gd name="T29" fmla="*/ 1 h 2"/>
                        <a:gd name="T30" fmla="*/ 2 w 4"/>
                        <a:gd name="T31" fmla="*/ 1 h 2"/>
                        <a:gd name="T32" fmla="*/ 2 w 4"/>
                        <a:gd name="T33" fmla="*/ 1 h 2"/>
                        <a:gd name="T34" fmla="*/ 1 w 4"/>
                        <a:gd name="T35" fmla="*/ 1 h 2"/>
                        <a:gd name="T36" fmla="*/ 1 w 4"/>
                        <a:gd name="T37" fmla="*/ 1 h 2"/>
                        <a:gd name="T38" fmla="*/ 1 w 4"/>
                        <a:gd name="T39" fmla="*/ 1 h 2"/>
                        <a:gd name="T40" fmla="*/ 1 w 4"/>
                        <a:gd name="T41" fmla="*/ 1 h 2"/>
                        <a:gd name="T42" fmla="*/ 1 w 4"/>
                        <a:gd name="T43" fmla="*/ 0 h 2"/>
                        <a:gd name="T44" fmla="*/ 1 w 4"/>
                        <a:gd name="T45" fmla="*/ 1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0" y="1"/>
                          </a:moveTo>
                          <a:cubicBezTo>
                            <a:pt x="0" y="1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2" y="0"/>
                            <a:pt x="3" y="0"/>
                          </a:cubicBezTo>
                          <a:cubicBezTo>
                            <a:pt x="3" y="0"/>
                            <a:pt x="3" y="0"/>
                            <a:pt x="3" y="0"/>
                          </a:cubicBezTo>
                          <a:cubicBezTo>
                            <a:pt x="3" y="0"/>
                            <a:pt x="4" y="0"/>
                            <a:pt x="4" y="1"/>
                          </a:cubicBezTo>
                          <a:cubicBezTo>
                            <a:pt x="4" y="1"/>
                            <a:pt x="4" y="1"/>
                            <a:pt x="4" y="1"/>
                          </a:cubicBezTo>
                          <a:cubicBezTo>
                            <a:pt x="4" y="2"/>
                            <a:pt x="2" y="2"/>
                            <a:pt x="1" y="2"/>
                          </a:cubicBezTo>
                          <a:cubicBezTo>
                            <a:pt x="1" y="2"/>
                            <a:pt x="1" y="2"/>
                            <a:pt x="1" y="2"/>
                          </a:cubicBezTo>
                          <a:cubicBezTo>
                            <a:pt x="1" y="2"/>
                            <a:pt x="0" y="2"/>
                            <a:pt x="0" y="1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65" name="PA-任意多边形 145">
                      <a:extLst>
                        <a:ext uri="{FF2B5EF4-FFF2-40B4-BE49-F238E27FC236}">
                          <a16:creationId xmlns:a16="http://schemas.microsoft.com/office/drawing/2014/main" id="{F06B898E-AD7C-7204-8C84-43B90D09E40C}"/>
                        </a:ext>
                      </a:extLst>
                    </p:cNvPr>
                    <p:cNvSpPr>
                      <a:spLocks/>
                    </p:cNvSpPr>
                    <p:nvPr>
                      <p:custDataLst>
                        <p:tags r:id="rId89"/>
                      </p:custDataLst>
                    </p:nvPr>
                  </p:nvSpPr>
                  <p:spPr bwMode="auto">
                    <a:xfrm>
                      <a:off x="10685376" y="5678432"/>
                      <a:ext cx="11607" cy="3869"/>
                    </a:xfrm>
                    <a:custGeom>
                      <a:avLst/>
                      <a:gdLst>
                        <a:gd name="T0" fmla="*/ 1 w 4"/>
                        <a:gd name="T1" fmla="*/ 0 h 1"/>
                        <a:gd name="T2" fmla="*/ 1 w 4"/>
                        <a:gd name="T3" fmla="*/ 1 h 1"/>
                        <a:gd name="T4" fmla="*/ 3 w 4"/>
                        <a:gd name="T5" fmla="*/ 0 h 1"/>
                        <a:gd name="T6" fmla="*/ 1 w 4"/>
                        <a:gd name="T7" fmla="*/ 0 h 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4" h="1">
                          <a:moveTo>
                            <a:pt x="1" y="0"/>
                          </a:moveTo>
                          <a:cubicBezTo>
                            <a:pt x="1" y="0"/>
                            <a:pt x="0" y="1"/>
                            <a:pt x="1" y="1"/>
                          </a:cubicBezTo>
                          <a:cubicBezTo>
                            <a:pt x="3" y="1"/>
                            <a:pt x="4" y="0"/>
                            <a:pt x="3" y="0"/>
                          </a:cubicBezTo>
                          <a:cubicBezTo>
                            <a:pt x="2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66" name="PA-任意多边形 146">
                      <a:extLst>
                        <a:ext uri="{FF2B5EF4-FFF2-40B4-BE49-F238E27FC236}">
                          <a16:creationId xmlns:a16="http://schemas.microsoft.com/office/drawing/2014/main" id="{24B7BDF9-023E-6BFE-0485-EE14ADBC1425}"/>
                        </a:ext>
                      </a:extLst>
                    </p:cNvPr>
                    <p:cNvSpPr>
                      <a:spLocks noEditPoints="1"/>
                    </p:cNvSpPr>
                    <p:nvPr>
                      <p:custDataLst>
                        <p:tags r:id="rId90"/>
                      </p:custDataLst>
                    </p:nvPr>
                  </p:nvSpPr>
                  <p:spPr bwMode="auto">
                    <a:xfrm>
                      <a:off x="10685376" y="5675853"/>
                      <a:ext cx="11607" cy="9028"/>
                    </a:xfrm>
                    <a:custGeom>
                      <a:avLst/>
                      <a:gdLst>
                        <a:gd name="T0" fmla="*/ 0 w 4"/>
                        <a:gd name="T1" fmla="*/ 2 h 3"/>
                        <a:gd name="T2" fmla="*/ 1 w 4"/>
                        <a:gd name="T3" fmla="*/ 1 h 3"/>
                        <a:gd name="T4" fmla="*/ 1 w 4"/>
                        <a:gd name="T5" fmla="*/ 1 h 3"/>
                        <a:gd name="T6" fmla="*/ 1 w 4"/>
                        <a:gd name="T7" fmla="*/ 0 h 3"/>
                        <a:gd name="T8" fmla="*/ 1 w 4"/>
                        <a:gd name="T9" fmla="*/ 0 h 3"/>
                        <a:gd name="T10" fmla="*/ 3 w 4"/>
                        <a:gd name="T11" fmla="*/ 0 h 3"/>
                        <a:gd name="T12" fmla="*/ 3 w 4"/>
                        <a:gd name="T13" fmla="*/ 0 h 3"/>
                        <a:gd name="T14" fmla="*/ 4 w 4"/>
                        <a:gd name="T15" fmla="*/ 1 h 3"/>
                        <a:gd name="T16" fmla="*/ 4 w 4"/>
                        <a:gd name="T17" fmla="*/ 1 h 3"/>
                        <a:gd name="T18" fmla="*/ 1 w 4"/>
                        <a:gd name="T19" fmla="*/ 3 h 3"/>
                        <a:gd name="T20" fmla="*/ 1 w 4"/>
                        <a:gd name="T21" fmla="*/ 3 h 3"/>
                        <a:gd name="T22" fmla="*/ 0 w 4"/>
                        <a:gd name="T23" fmla="*/ 2 h 3"/>
                        <a:gd name="T24" fmla="*/ 1 w 4"/>
                        <a:gd name="T25" fmla="*/ 2 h 3"/>
                        <a:gd name="T26" fmla="*/ 2 w 4"/>
                        <a:gd name="T27" fmla="*/ 1 h 3"/>
                        <a:gd name="T28" fmla="*/ 2 w 4"/>
                        <a:gd name="T29" fmla="*/ 1 h 3"/>
                        <a:gd name="T30" fmla="*/ 2 w 4"/>
                        <a:gd name="T31" fmla="*/ 1 h 3"/>
                        <a:gd name="T32" fmla="*/ 2 w 4"/>
                        <a:gd name="T33" fmla="*/ 1 h 3"/>
                        <a:gd name="T34" fmla="*/ 2 w 4"/>
                        <a:gd name="T35" fmla="*/ 1 h 3"/>
                        <a:gd name="T36" fmla="*/ 2 w 4"/>
                        <a:gd name="T37" fmla="*/ 1 h 3"/>
                        <a:gd name="T38" fmla="*/ 1 w 4"/>
                        <a:gd name="T39" fmla="*/ 2 h 3"/>
                        <a:gd name="T40" fmla="*/ 1 w 4"/>
                        <a:gd name="T41" fmla="*/ 1 h 3"/>
                        <a:gd name="T42" fmla="*/ 1 w 4"/>
                        <a:gd name="T43" fmla="*/ 1 h 3"/>
                        <a:gd name="T44" fmla="*/ 1 w 4"/>
                        <a:gd name="T45" fmla="*/ 1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</a:cxnLst>
                      <a:rect l="0" t="0" r="r" b="b"/>
                      <a:pathLst>
                        <a:path w="4" h="3">
                          <a:moveTo>
                            <a:pt x="0" y="2"/>
                          </a:moveTo>
                          <a:cubicBezTo>
                            <a:pt x="0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2" y="0"/>
                            <a:pt x="3" y="0"/>
                          </a:cubicBezTo>
                          <a:cubicBezTo>
                            <a:pt x="3" y="0"/>
                            <a:pt x="3" y="0"/>
                            <a:pt x="3" y="0"/>
                          </a:cubicBezTo>
                          <a:cubicBezTo>
                            <a:pt x="3" y="0"/>
                            <a:pt x="4" y="0"/>
                            <a:pt x="4" y="1"/>
                          </a:cubicBezTo>
                          <a:cubicBezTo>
                            <a:pt x="4" y="1"/>
                            <a:pt x="4" y="1"/>
                            <a:pt x="4" y="1"/>
                          </a:cubicBezTo>
                          <a:cubicBezTo>
                            <a:pt x="4" y="2"/>
                            <a:pt x="3" y="3"/>
                            <a:pt x="1" y="3"/>
                          </a:cubicBezTo>
                          <a:cubicBezTo>
                            <a:pt x="1" y="3"/>
                            <a:pt x="1" y="3"/>
                            <a:pt x="1" y="3"/>
                          </a:cubicBezTo>
                          <a:cubicBezTo>
                            <a:pt x="1" y="3"/>
                            <a:pt x="0" y="2"/>
                            <a:pt x="0" y="2"/>
                          </a:cubicBezTo>
                          <a:close/>
                          <a:moveTo>
                            <a:pt x="1" y="2"/>
                          </a:moveTo>
                          <a:cubicBezTo>
                            <a:pt x="2" y="2"/>
                            <a:pt x="2" y="2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2"/>
                            <a:pt x="2" y="2"/>
                            <a:pt x="1" y="2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67" name="PA-任意多边形 147">
                      <a:extLst>
                        <a:ext uri="{FF2B5EF4-FFF2-40B4-BE49-F238E27FC236}">
                          <a16:creationId xmlns:a16="http://schemas.microsoft.com/office/drawing/2014/main" id="{BAE94865-E7C1-07A8-804F-B2D0DF28220C}"/>
                        </a:ext>
                      </a:extLst>
                    </p:cNvPr>
                    <p:cNvSpPr>
                      <a:spLocks/>
                    </p:cNvSpPr>
                    <p:nvPr>
                      <p:custDataLst>
                        <p:tags r:id="rId91"/>
                      </p:custDataLst>
                    </p:nvPr>
                  </p:nvSpPr>
                  <p:spPr bwMode="auto">
                    <a:xfrm>
                      <a:off x="10749855" y="5604925"/>
                      <a:ext cx="11607" cy="6448"/>
                    </a:xfrm>
                    <a:custGeom>
                      <a:avLst/>
                      <a:gdLst>
                        <a:gd name="T0" fmla="*/ 1 w 4"/>
                        <a:gd name="T1" fmla="*/ 0 h 2"/>
                        <a:gd name="T2" fmla="*/ 1 w 4"/>
                        <a:gd name="T3" fmla="*/ 2 h 2"/>
                        <a:gd name="T4" fmla="*/ 3 w 4"/>
                        <a:gd name="T5" fmla="*/ 0 h 2"/>
                        <a:gd name="T6" fmla="*/ 1 w 4"/>
                        <a:gd name="T7" fmla="*/ 0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1" y="0"/>
                          </a:moveTo>
                          <a:cubicBezTo>
                            <a:pt x="1" y="0"/>
                            <a:pt x="0" y="2"/>
                            <a:pt x="1" y="2"/>
                          </a:cubicBezTo>
                          <a:cubicBezTo>
                            <a:pt x="3" y="2"/>
                            <a:pt x="4" y="0"/>
                            <a:pt x="3" y="0"/>
                          </a:cubicBezTo>
                          <a:cubicBezTo>
                            <a:pt x="2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68" name="PA-任意多边形 148">
                      <a:extLst>
                        <a:ext uri="{FF2B5EF4-FFF2-40B4-BE49-F238E27FC236}">
                          <a16:creationId xmlns:a16="http://schemas.microsoft.com/office/drawing/2014/main" id="{E5621C6B-9841-0BA3-8632-0BA38CD3D9DD}"/>
                        </a:ext>
                      </a:extLst>
                    </p:cNvPr>
                    <p:cNvSpPr>
                      <a:spLocks noEditPoints="1"/>
                    </p:cNvSpPr>
                    <p:nvPr>
                      <p:custDataLst>
                        <p:tags r:id="rId92"/>
                      </p:custDataLst>
                    </p:nvPr>
                  </p:nvSpPr>
                  <p:spPr bwMode="auto">
                    <a:xfrm>
                      <a:off x="10749855" y="5602346"/>
                      <a:ext cx="11607" cy="9028"/>
                    </a:xfrm>
                    <a:custGeom>
                      <a:avLst/>
                      <a:gdLst>
                        <a:gd name="T0" fmla="*/ 0 w 4"/>
                        <a:gd name="T1" fmla="*/ 2 h 3"/>
                        <a:gd name="T2" fmla="*/ 1 w 4"/>
                        <a:gd name="T3" fmla="*/ 1 h 3"/>
                        <a:gd name="T4" fmla="*/ 1 w 4"/>
                        <a:gd name="T5" fmla="*/ 1 h 3"/>
                        <a:gd name="T6" fmla="*/ 1 w 4"/>
                        <a:gd name="T7" fmla="*/ 0 h 3"/>
                        <a:gd name="T8" fmla="*/ 1 w 4"/>
                        <a:gd name="T9" fmla="*/ 0 h 3"/>
                        <a:gd name="T10" fmla="*/ 3 w 4"/>
                        <a:gd name="T11" fmla="*/ 0 h 3"/>
                        <a:gd name="T12" fmla="*/ 3 w 4"/>
                        <a:gd name="T13" fmla="*/ 0 h 3"/>
                        <a:gd name="T14" fmla="*/ 4 w 4"/>
                        <a:gd name="T15" fmla="*/ 1 h 3"/>
                        <a:gd name="T16" fmla="*/ 4 w 4"/>
                        <a:gd name="T17" fmla="*/ 1 h 3"/>
                        <a:gd name="T18" fmla="*/ 1 w 4"/>
                        <a:gd name="T19" fmla="*/ 3 h 3"/>
                        <a:gd name="T20" fmla="*/ 1 w 4"/>
                        <a:gd name="T21" fmla="*/ 3 h 3"/>
                        <a:gd name="T22" fmla="*/ 0 w 4"/>
                        <a:gd name="T23" fmla="*/ 2 h 3"/>
                        <a:gd name="T24" fmla="*/ 2 w 4"/>
                        <a:gd name="T25" fmla="*/ 2 h 3"/>
                        <a:gd name="T26" fmla="*/ 3 w 4"/>
                        <a:gd name="T27" fmla="*/ 2 h 3"/>
                        <a:gd name="T28" fmla="*/ 3 w 4"/>
                        <a:gd name="T29" fmla="*/ 2 h 3"/>
                        <a:gd name="T30" fmla="*/ 2 w 4"/>
                        <a:gd name="T31" fmla="*/ 2 h 3"/>
                        <a:gd name="T32" fmla="*/ 2 w 4"/>
                        <a:gd name="T33" fmla="*/ 2 h 3"/>
                        <a:gd name="T34" fmla="*/ 2 w 4"/>
                        <a:gd name="T35" fmla="*/ 2 h 3"/>
                        <a:gd name="T36" fmla="*/ 2 w 4"/>
                        <a:gd name="T37" fmla="*/ 2 h 3"/>
                        <a:gd name="T38" fmla="*/ 2 w 4"/>
                        <a:gd name="T39" fmla="*/ 2 h 3"/>
                        <a:gd name="T40" fmla="*/ 1 w 4"/>
                        <a:gd name="T41" fmla="*/ 2 h 3"/>
                        <a:gd name="T42" fmla="*/ 1 w 4"/>
                        <a:gd name="T43" fmla="*/ 1 h 3"/>
                        <a:gd name="T44" fmla="*/ 1 w 4"/>
                        <a:gd name="T45" fmla="*/ 2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</a:cxnLst>
                      <a:rect l="0" t="0" r="r" b="b"/>
                      <a:pathLst>
                        <a:path w="4" h="3">
                          <a:moveTo>
                            <a:pt x="0" y="2"/>
                          </a:moveTo>
                          <a:cubicBezTo>
                            <a:pt x="0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2" y="0"/>
                            <a:pt x="3" y="0"/>
                          </a:cubicBezTo>
                          <a:cubicBezTo>
                            <a:pt x="3" y="0"/>
                            <a:pt x="3" y="0"/>
                            <a:pt x="3" y="0"/>
                          </a:cubicBezTo>
                          <a:cubicBezTo>
                            <a:pt x="3" y="0"/>
                            <a:pt x="4" y="1"/>
                            <a:pt x="4" y="1"/>
                          </a:cubicBezTo>
                          <a:cubicBezTo>
                            <a:pt x="4" y="1"/>
                            <a:pt x="4" y="1"/>
                            <a:pt x="4" y="1"/>
                          </a:cubicBezTo>
                          <a:cubicBezTo>
                            <a:pt x="4" y="2"/>
                            <a:pt x="3" y="3"/>
                            <a:pt x="1" y="3"/>
                          </a:cubicBezTo>
                          <a:cubicBezTo>
                            <a:pt x="1" y="3"/>
                            <a:pt x="1" y="3"/>
                            <a:pt x="1" y="3"/>
                          </a:cubicBezTo>
                          <a:cubicBezTo>
                            <a:pt x="1" y="3"/>
                            <a:pt x="0" y="3"/>
                            <a:pt x="0" y="2"/>
                          </a:cubicBezTo>
                          <a:close/>
                          <a:moveTo>
                            <a:pt x="2" y="2"/>
                          </a:moveTo>
                          <a:cubicBezTo>
                            <a:pt x="2" y="2"/>
                            <a:pt x="2" y="2"/>
                            <a:pt x="3" y="2"/>
                          </a:cubicBezTo>
                          <a:cubicBezTo>
                            <a:pt x="3" y="2"/>
                            <a:pt x="3" y="2"/>
                            <a:pt x="3" y="2"/>
                          </a:cubicBezTo>
                          <a:cubicBezTo>
                            <a:pt x="2" y="2"/>
                            <a:pt x="2" y="2"/>
                            <a:pt x="2" y="2"/>
                          </a:cubicBezTo>
                          <a:cubicBezTo>
                            <a:pt x="2" y="2"/>
                            <a:pt x="2" y="2"/>
                            <a:pt x="2" y="2"/>
                          </a:cubicBezTo>
                          <a:cubicBezTo>
                            <a:pt x="2" y="2"/>
                            <a:pt x="2" y="2"/>
                            <a:pt x="2" y="2"/>
                          </a:cubicBezTo>
                          <a:cubicBezTo>
                            <a:pt x="2" y="2"/>
                            <a:pt x="2" y="2"/>
                            <a:pt x="2" y="2"/>
                          </a:cubicBezTo>
                          <a:cubicBezTo>
                            <a:pt x="2" y="2"/>
                            <a:pt x="2" y="2"/>
                            <a:pt x="2" y="2"/>
                          </a:cubicBezTo>
                          <a:close/>
                          <a:moveTo>
                            <a:pt x="1" y="2"/>
                          </a:move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2"/>
                            <a:pt x="1" y="2"/>
                            <a:pt x="1" y="2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69" name="PA-任意多边形 149">
                      <a:extLst>
                        <a:ext uri="{FF2B5EF4-FFF2-40B4-BE49-F238E27FC236}">
                          <a16:creationId xmlns:a16="http://schemas.microsoft.com/office/drawing/2014/main" id="{FA93ABCE-86B3-C3F0-1B1D-4E849654A1EB}"/>
                        </a:ext>
                      </a:extLst>
                    </p:cNvPr>
                    <p:cNvSpPr>
                      <a:spLocks/>
                    </p:cNvSpPr>
                    <p:nvPr>
                      <p:custDataLst>
                        <p:tags r:id="rId93"/>
                      </p:custDataLst>
                    </p:nvPr>
                  </p:nvSpPr>
                  <p:spPr bwMode="auto">
                    <a:xfrm>
                      <a:off x="10932978" y="5381826"/>
                      <a:ext cx="12896" cy="6448"/>
                    </a:xfrm>
                    <a:custGeom>
                      <a:avLst/>
                      <a:gdLst>
                        <a:gd name="T0" fmla="*/ 1 w 4"/>
                        <a:gd name="T1" fmla="*/ 0 h 2"/>
                        <a:gd name="T2" fmla="*/ 1 w 4"/>
                        <a:gd name="T3" fmla="*/ 2 h 2"/>
                        <a:gd name="T4" fmla="*/ 3 w 4"/>
                        <a:gd name="T5" fmla="*/ 0 h 2"/>
                        <a:gd name="T6" fmla="*/ 1 w 4"/>
                        <a:gd name="T7" fmla="*/ 0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1" y="0"/>
                          </a:moveTo>
                          <a:cubicBezTo>
                            <a:pt x="1" y="0"/>
                            <a:pt x="0" y="2"/>
                            <a:pt x="1" y="2"/>
                          </a:cubicBezTo>
                          <a:cubicBezTo>
                            <a:pt x="2" y="2"/>
                            <a:pt x="4" y="0"/>
                            <a:pt x="3" y="0"/>
                          </a:cubicBezTo>
                          <a:cubicBezTo>
                            <a:pt x="2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70" name="PA-任意多边形 150">
                      <a:extLst>
                        <a:ext uri="{FF2B5EF4-FFF2-40B4-BE49-F238E27FC236}">
                          <a16:creationId xmlns:a16="http://schemas.microsoft.com/office/drawing/2014/main" id="{D3EE4D64-D62D-9B98-A2D7-1E8FA2BF6786}"/>
                        </a:ext>
                      </a:extLst>
                    </p:cNvPr>
                    <p:cNvSpPr>
                      <a:spLocks noEditPoints="1"/>
                    </p:cNvSpPr>
                    <p:nvPr>
                      <p:custDataLst>
                        <p:tags r:id="rId94"/>
                      </p:custDataLst>
                    </p:nvPr>
                  </p:nvSpPr>
                  <p:spPr bwMode="auto">
                    <a:xfrm>
                      <a:off x="10932978" y="5381826"/>
                      <a:ext cx="12896" cy="6448"/>
                    </a:xfrm>
                    <a:custGeom>
                      <a:avLst/>
                      <a:gdLst>
                        <a:gd name="T0" fmla="*/ 0 w 4"/>
                        <a:gd name="T1" fmla="*/ 1 h 2"/>
                        <a:gd name="T2" fmla="*/ 1 w 4"/>
                        <a:gd name="T3" fmla="*/ 0 h 2"/>
                        <a:gd name="T4" fmla="*/ 1 w 4"/>
                        <a:gd name="T5" fmla="*/ 0 h 2"/>
                        <a:gd name="T6" fmla="*/ 1 w 4"/>
                        <a:gd name="T7" fmla="*/ 0 h 2"/>
                        <a:gd name="T8" fmla="*/ 1 w 4"/>
                        <a:gd name="T9" fmla="*/ 0 h 2"/>
                        <a:gd name="T10" fmla="*/ 3 w 4"/>
                        <a:gd name="T11" fmla="*/ 0 h 2"/>
                        <a:gd name="T12" fmla="*/ 3 w 4"/>
                        <a:gd name="T13" fmla="*/ 0 h 2"/>
                        <a:gd name="T14" fmla="*/ 4 w 4"/>
                        <a:gd name="T15" fmla="*/ 1 h 2"/>
                        <a:gd name="T16" fmla="*/ 4 w 4"/>
                        <a:gd name="T17" fmla="*/ 1 h 2"/>
                        <a:gd name="T18" fmla="*/ 1 w 4"/>
                        <a:gd name="T19" fmla="*/ 2 h 2"/>
                        <a:gd name="T20" fmla="*/ 1 w 4"/>
                        <a:gd name="T21" fmla="*/ 2 h 2"/>
                        <a:gd name="T22" fmla="*/ 0 w 4"/>
                        <a:gd name="T23" fmla="*/ 1 h 2"/>
                        <a:gd name="T24" fmla="*/ 1 w 4"/>
                        <a:gd name="T25" fmla="*/ 1 h 2"/>
                        <a:gd name="T26" fmla="*/ 2 w 4"/>
                        <a:gd name="T27" fmla="*/ 1 h 2"/>
                        <a:gd name="T28" fmla="*/ 2 w 4"/>
                        <a:gd name="T29" fmla="*/ 1 h 2"/>
                        <a:gd name="T30" fmla="*/ 2 w 4"/>
                        <a:gd name="T31" fmla="*/ 1 h 2"/>
                        <a:gd name="T32" fmla="*/ 2 w 4"/>
                        <a:gd name="T33" fmla="*/ 1 h 2"/>
                        <a:gd name="T34" fmla="*/ 1 w 4"/>
                        <a:gd name="T35" fmla="*/ 1 h 2"/>
                        <a:gd name="T36" fmla="*/ 1 w 4"/>
                        <a:gd name="T37" fmla="*/ 1 h 2"/>
                        <a:gd name="T38" fmla="*/ 1 w 4"/>
                        <a:gd name="T39" fmla="*/ 1 h 2"/>
                        <a:gd name="T40" fmla="*/ 1 w 4"/>
                        <a:gd name="T41" fmla="*/ 1 h 2"/>
                        <a:gd name="T42" fmla="*/ 1 w 4"/>
                        <a:gd name="T43" fmla="*/ 0 h 2"/>
                        <a:gd name="T44" fmla="*/ 1 w 4"/>
                        <a:gd name="T45" fmla="*/ 1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0" y="1"/>
                          </a:moveTo>
                          <a:cubicBezTo>
                            <a:pt x="0" y="1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2" y="0"/>
                            <a:pt x="3" y="0"/>
                          </a:cubicBezTo>
                          <a:cubicBezTo>
                            <a:pt x="3" y="0"/>
                            <a:pt x="3" y="0"/>
                            <a:pt x="3" y="0"/>
                          </a:cubicBezTo>
                          <a:cubicBezTo>
                            <a:pt x="3" y="0"/>
                            <a:pt x="4" y="0"/>
                            <a:pt x="4" y="1"/>
                          </a:cubicBezTo>
                          <a:cubicBezTo>
                            <a:pt x="4" y="1"/>
                            <a:pt x="4" y="1"/>
                            <a:pt x="4" y="1"/>
                          </a:cubicBezTo>
                          <a:cubicBezTo>
                            <a:pt x="4" y="2"/>
                            <a:pt x="2" y="2"/>
                            <a:pt x="1" y="2"/>
                          </a:cubicBezTo>
                          <a:cubicBezTo>
                            <a:pt x="1" y="2"/>
                            <a:pt x="1" y="2"/>
                            <a:pt x="1" y="2"/>
                          </a:cubicBezTo>
                          <a:cubicBezTo>
                            <a:pt x="1" y="2"/>
                            <a:pt x="0" y="2"/>
                            <a:pt x="0" y="1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71" name="PA-任意多边形 151">
                      <a:extLst>
                        <a:ext uri="{FF2B5EF4-FFF2-40B4-BE49-F238E27FC236}">
                          <a16:creationId xmlns:a16="http://schemas.microsoft.com/office/drawing/2014/main" id="{CE542292-7A1D-A389-AE4D-A625BD3D44C9}"/>
                        </a:ext>
                      </a:extLst>
                    </p:cNvPr>
                    <p:cNvSpPr>
                      <a:spLocks/>
                    </p:cNvSpPr>
                    <p:nvPr>
                      <p:custDataLst>
                        <p:tags r:id="rId95"/>
                      </p:custDataLst>
                    </p:nvPr>
                  </p:nvSpPr>
                  <p:spPr bwMode="auto">
                    <a:xfrm>
                      <a:off x="10883973" y="5366351"/>
                      <a:ext cx="12896" cy="2579"/>
                    </a:xfrm>
                    <a:custGeom>
                      <a:avLst/>
                      <a:gdLst>
                        <a:gd name="T0" fmla="*/ 1 w 4"/>
                        <a:gd name="T1" fmla="*/ 0 h 1"/>
                        <a:gd name="T2" fmla="*/ 1 w 4"/>
                        <a:gd name="T3" fmla="*/ 1 h 1"/>
                        <a:gd name="T4" fmla="*/ 3 w 4"/>
                        <a:gd name="T5" fmla="*/ 0 h 1"/>
                        <a:gd name="T6" fmla="*/ 1 w 4"/>
                        <a:gd name="T7" fmla="*/ 0 h 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4" h="1">
                          <a:moveTo>
                            <a:pt x="1" y="0"/>
                          </a:moveTo>
                          <a:cubicBezTo>
                            <a:pt x="1" y="0"/>
                            <a:pt x="0" y="1"/>
                            <a:pt x="1" y="1"/>
                          </a:cubicBezTo>
                          <a:cubicBezTo>
                            <a:pt x="2" y="1"/>
                            <a:pt x="4" y="0"/>
                            <a:pt x="3" y="0"/>
                          </a:cubicBezTo>
                          <a:cubicBezTo>
                            <a:pt x="2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72" name="PA-任意多边形 152">
                      <a:extLst>
                        <a:ext uri="{FF2B5EF4-FFF2-40B4-BE49-F238E27FC236}">
                          <a16:creationId xmlns:a16="http://schemas.microsoft.com/office/drawing/2014/main" id="{CAA7284B-9923-1FCD-1054-89A725DAC5BB}"/>
                        </a:ext>
                      </a:extLst>
                    </p:cNvPr>
                    <p:cNvSpPr>
                      <a:spLocks noEditPoints="1"/>
                    </p:cNvSpPr>
                    <p:nvPr>
                      <p:custDataLst>
                        <p:tags r:id="rId96"/>
                      </p:custDataLst>
                    </p:nvPr>
                  </p:nvSpPr>
                  <p:spPr bwMode="auto">
                    <a:xfrm>
                      <a:off x="10883973" y="5363772"/>
                      <a:ext cx="12896" cy="9028"/>
                    </a:xfrm>
                    <a:custGeom>
                      <a:avLst/>
                      <a:gdLst>
                        <a:gd name="T0" fmla="*/ 0 w 4"/>
                        <a:gd name="T1" fmla="*/ 2 h 3"/>
                        <a:gd name="T2" fmla="*/ 0 w 4"/>
                        <a:gd name="T3" fmla="*/ 0 h 3"/>
                        <a:gd name="T4" fmla="*/ 0 w 4"/>
                        <a:gd name="T5" fmla="*/ 0 h 3"/>
                        <a:gd name="T6" fmla="*/ 1 w 4"/>
                        <a:gd name="T7" fmla="*/ 0 h 3"/>
                        <a:gd name="T8" fmla="*/ 1 w 4"/>
                        <a:gd name="T9" fmla="*/ 0 h 3"/>
                        <a:gd name="T10" fmla="*/ 3 w 4"/>
                        <a:gd name="T11" fmla="*/ 0 h 3"/>
                        <a:gd name="T12" fmla="*/ 3 w 4"/>
                        <a:gd name="T13" fmla="*/ 0 h 3"/>
                        <a:gd name="T14" fmla="*/ 4 w 4"/>
                        <a:gd name="T15" fmla="*/ 1 h 3"/>
                        <a:gd name="T16" fmla="*/ 4 w 4"/>
                        <a:gd name="T17" fmla="*/ 1 h 3"/>
                        <a:gd name="T18" fmla="*/ 1 w 4"/>
                        <a:gd name="T19" fmla="*/ 3 h 3"/>
                        <a:gd name="T20" fmla="*/ 1 w 4"/>
                        <a:gd name="T21" fmla="*/ 3 h 3"/>
                        <a:gd name="T22" fmla="*/ 0 w 4"/>
                        <a:gd name="T23" fmla="*/ 2 h 3"/>
                        <a:gd name="T24" fmla="*/ 1 w 4"/>
                        <a:gd name="T25" fmla="*/ 2 h 3"/>
                        <a:gd name="T26" fmla="*/ 2 w 4"/>
                        <a:gd name="T27" fmla="*/ 1 h 3"/>
                        <a:gd name="T28" fmla="*/ 2 w 4"/>
                        <a:gd name="T29" fmla="*/ 1 h 3"/>
                        <a:gd name="T30" fmla="*/ 1 w 4"/>
                        <a:gd name="T31" fmla="*/ 1 h 3"/>
                        <a:gd name="T32" fmla="*/ 1 w 4"/>
                        <a:gd name="T33" fmla="*/ 1 h 3"/>
                        <a:gd name="T34" fmla="*/ 1 w 4"/>
                        <a:gd name="T35" fmla="*/ 1 h 3"/>
                        <a:gd name="T36" fmla="*/ 1 w 4"/>
                        <a:gd name="T37" fmla="*/ 1 h 3"/>
                        <a:gd name="T38" fmla="*/ 1 w 4"/>
                        <a:gd name="T39" fmla="*/ 2 h 3"/>
                        <a:gd name="T40" fmla="*/ 1 w 4"/>
                        <a:gd name="T41" fmla="*/ 1 h 3"/>
                        <a:gd name="T42" fmla="*/ 1 w 4"/>
                        <a:gd name="T43" fmla="*/ 1 h 3"/>
                        <a:gd name="T44" fmla="*/ 1 w 4"/>
                        <a:gd name="T45" fmla="*/ 1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</a:cxnLst>
                      <a:rect l="0" t="0" r="r" b="b"/>
                      <a:pathLst>
                        <a:path w="4" h="3">
                          <a:moveTo>
                            <a:pt x="0" y="2"/>
                          </a:moveTo>
                          <a:cubicBezTo>
                            <a:pt x="0" y="1"/>
                            <a:pt x="0" y="1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2" y="0"/>
                            <a:pt x="3" y="0"/>
                          </a:cubicBezTo>
                          <a:cubicBezTo>
                            <a:pt x="3" y="0"/>
                            <a:pt x="3" y="0"/>
                            <a:pt x="3" y="0"/>
                          </a:cubicBezTo>
                          <a:cubicBezTo>
                            <a:pt x="3" y="0"/>
                            <a:pt x="4" y="0"/>
                            <a:pt x="4" y="1"/>
                          </a:cubicBezTo>
                          <a:cubicBezTo>
                            <a:pt x="4" y="1"/>
                            <a:pt x="4" y="1"/>
                            <a:pt x="4" y="1"/>
                          </a:cubicBezTo>
                          <a:cubicBezTo>
                            <a:pt x="3" y="2"/>
                            <a:pt x="2" y="3"/>
                            <a:pt x="1" y="3"/>
                          </a:cubicBezTo>
                          <a:cubicBezTo>
                            <a:pt x="1" y="3"/>
                            <a:pt x="1" y="3"/>
                            <a:pt x="1" y="3"/>
                          </a:cubicBezTo>
                          <a:cubicBezTo>
                            <a:pt x="0" y="3"/>
                            <a:pt x="0" y="2"/>
                            <a:pt x="0" y="2"/>
                          </a:cubicBezTo>
                          <a:close/>
                          <a:moveTo>
                            <a:pt x="1" y="2"/>
                          </a:moveTo>
                          <a:cubicBezTo>
                            <a:pt x="1" y="2"/>
                            <a:pt x="2" y="2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2"/>
                            <a:pt x="1" y="2"/>
                            <a:pt x="1" y="2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73" name="PA-任意多边形 153">
                      <a:extLst>
                        <a:ext uri="{FF2B5EF4-FFF2-40B4-BE49-F238E27FC236}">
                          <a16:creationId xmlns:a16="http://schemas.microsoft.com/office/drawing/2014/main" id="{6347009C-77E9-C1D8-D980-FB31C7EAABD6}"/>
                        </a:ext>
                      </a:extLst>
                    </p:cNvPr>
                    <p:cNvSpPr>
                      <a:spLocks/>
                    </p:cNvSpPr>
                    <p:nvPr>
                      <p:custDataLst>
                        <p:tags r:id="rId97"/>
                      </p:custDataLst>
                    </p:nvPr>
                  </p:nvSpPr>
                  <p:spPr bwMode="auto">
                    <a:xfrm>
                      <a:off x="10939425" y="5299292"/>
                      <a:ext cx="11607" cy="5158"/>
                    </a:xfrm>
                    <a:custGeom>
                      <a:avLst/>
                      <a:gdLst>
                        <a:gd name="T0" fmla="*/ 1 w 4"/>
                        <a:gd name="T1" fmla="*/ 0 h 2"/>
                        <a:gd name="T2" fmla="*/ 1 w 4"/>
                        <a:gd name="T3" fmla="*/ 2 h 2"/>
                        <a:gd name="T4" fmla="*/ 3 w 4"/>
                        <a:gd name="T5" fmla="*/ 0 h 2"/>
                        <a:gd name="T6" fmla="*/ 1 w 4"/>
                        <a:gd name="T7" fmla="*/ 0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1" y="0"/>
                          </a:moveTo>
                          <a:cubicBezTo>
                            <a:pt x="1" y="0"/>
                            <a:pt x="0" y="2"/>
                            <a:pt x="1" y="2"/>
                          </a:cubicBezTo>
                          <a:cubicBezTo>
                            <a:pt x="2" y="2"/>
                            <a:pt x="4" y="0"/>
                            <a:pt x="3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74" name="PA-任意多边形 154">
                      <a:extLst>
                        <a:ext uri="{FF2B5EF4-FFF2-40B4-BE49-F238E27FC236}">
                          <a16:creationId xmlns:a16="http://schemas.microsoft.com/office/drawing/2014/main" id="{A5F27F65-9E13-A126-AC3B-7404D31D3444}"/>
                        </a:ext>
                      </a:extLst>
                    </p:cNvPr>
                    <p:cNvSpPr>
                      <a:spLocks noEditPoints="1"/>
                    </p:cNvSpPr>
                    <p:nvPr>
                      <p:custDataLst>
                        <p:tags r:id="rId98"/>
                      </p:custDataLst>
                    </p:nvPr>
                  </p:nvSpPr>
                  <p:spPr bwMode="auto">
                    <a:xfrm>
                      <a:off x="10939425" y="5299292"/>
                      <a:ext cx="9028" cy="5158"/>
                    </a:xfrm>
                    <a:custGeom>
                      <a:avLst/>
                      <a:gdLst>
                        <a:gd name="T0" fmla="*/ 0 w 3"/>
                        <a:gd name="T1" fmla="*/ 1 h 2"/>
                        <a:gd name="T2" fmla="*/ 0 w 3"/>
                        <a:gd name="T3" fmla="*/ 0 h 2"/>
                        <a:gd name="T4" fmla="*/ 0 w 3"/>
                        <a:gd name="T5" fmla="*/ 0 h 2"/>
                        <a:gd name="T6" fmla="*/ 1 w 3"/>
                        <a:gd name="T7" fmla="*/ 0 h 2"/>
                        <a:gd name="T8" fmla="*/ 1 w 3"/>
                        <a:gd name="T9" fmla="*/ 0 h 2"/>
                        <a:gd name="T10" fmla="*/ 3 w 3"/>
                        <a:gd name="T11" fmla="*/ 0 h 2"/>
                        <a:gd name="T12" fmla="*/ 3 w 3"/>
                        <a:gd name="T13" fmla="*/ 0 h 2"/>
                        <a:gd name="T14" fmla="*/ 3 w 3"/>
                        <a:gd name="T15" fmla="*/ 0 h 2"/>
                        <a:gd name="T16" fmla="*/ 3 w 3"/>
                        <a:gd name="T17" fmla="*/ 0 h 2"/>
                        <a:gd name="T18" fmla="*/ 1 w 3"/>
                        <a:gd name="T19" fmla="*/ 2 h 2"/>
                        <a:gd name="T20" fmla="*/ 1 w 3"/>
                        <a:gd name="T21" fmla="*/ 2 h 2"/>
                        <a:gd name="T22" fmla="*/ 0 w 3"/>
                        <a:gd name="T23" fmla="*/ 1 h 2"/>
                        <a:gd name="T24" fmla="*/ 1 w 3"/>
                        <a:gd name="T25" fmla="*/ 1 h 2"/>
                        <a:gd name="T26" fmla="*/ 2 w 3"/>
                        <a:gd name="T27" fmla="*/ 1 h 2"/>
                        <a:gd name="T28" fmla="*/ 2 w 3"/>
                        <a:gd name="T29" fmla="*/ 1 h 2"/>
                        <a:gd name="T30" fmla="*/ 1 w 3"/>
                        <a:gd name="T31" fmla="*/ 1 h 2"/>
                        <a:gd name="T32" fmla="*/ 1 w 3"/>
                        <a:gd name="T33" fmla="*/ 1 h 2"/>
                        <a:gd name="T34" fmla="*/ 1 w 3"/>
                        <a:gd name="T35" fmla="*/ 1 h 2"/>
                        <a:gd name="T36" fmla="*/ 1 w 3"/>
                        <a:gd name="T37" fmla="*/ 1 h 2"/>
                        <a:gd name="T38" fmla="*/ 1 w 3"/>
                        <a:gd name="T39" fmla="*/ 1 h 2"/>
                        <a:gd name="T40" fmla="*/ 1 w 3"/>
                        <a:gd name="T41" fmla="*/ 1 h 2"/>
                        <a:gd name="T42" fmla="*/ 1 w 3"/>
                        <a:gd name="T43" fmla="*/ 0 h 2"/>
                        <a:gd name="T44" fmla="*/ 1 w 3"/>
                        <a:gd name="T45" fmla="*/ 1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</a:cxnLst>
                      <a:rect l="0" t="0" r="r" b="b"/>
                      <a:pathLst>
                        <a:path w="3" h="2">
                          <a:moveTo>
                            <a:pt x="0" y="1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3" y="0"/>
                          </a:cubicBezTo>
                          <a:cubicBezTo>
                            <a:pt x="3" y="0"/>
                            <a:pt x="3" y="0"/>
                            <a:pt x="3" y="0"/>
                          </a:cubicBezTo>
                          <a:cubicBezTo>
                            <a:pt x="3" y="0"/>
                            <a:pt x="3" y="0"/>
                            <a:pt x="3" y="0"/>
                          </a:cubicBezTo>
                          <a:cubicBezTo>
                            <a:pt x="3" y="0"/>
                            <a:pt x="3" y="0"/>
                            <a:pt x="3" y="0"/>
                          </a:cubicBezTo>
                          <a:cubicBezTo>
                            <a:pt x="3" y="1"/>
                            <a:pt x="2" y="2"/>
                            <a:pt x="1" y="2"/>
                          </a:cubicBezTo>
                          <a:cubicBezTo>
                            <a:pt x="1" y="2"/>
                            <a:pt x="1" y="2"/>
                            <a:pt x="1" y="2"/>
                          </a:cubicBezTo>
                          <a:cubicBezTo>
                            <a:pt x="0" y="2"/>
                            <a:pt x="0" y="2"/>
                            <a:pt x="0" y="1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75" name="PA-任意多边形 155">
                      <a:extLst>
                        <a:ext uri="{FF2B5EF4-FFF2-40B4-BE49-F238E27FC236}">
                          <a16:creationId xmlns:a16="http://schemas.microsoft.com/office/drawing/2014/main" id="{35615C22-EF8E-4F8F-D73B-7C9199E6125D}"/>
                        </a:ext>
                      </a:extLst>
                    </p:cNvPr>
                    <p:cNvSpPr>
                      <a:spLocks/>
                    </p:cNvSpPr>
                    <p:nvPr>
                      <p:custDataLst>
                        <p:tags r:id="rId99"/>
                      </p:custDataLst>
                    </p:nvPr>
                  </p:nvSpPr>
                  <p:spPr bwMode="auto">
                    <a:xfrm>
                      <a:off x="11000036" y="5363772"/>
                      <a:ext cx="12896" cy="5158"/>
                    </a:xfrm>
                    <a:custGeom>
                      <a:avLst/>
                      <a:gdLst>
                        <a:gd name="T0" fmla="*/ 1 w 4"/>
                        <a:gd name="T1" fmla="*/ 0 h 2"/>
                        <a:gd name="T2" fmla="*/ 1 w 4"/>
                        <a:gd name="T3" fmla="*/ 2 h 2"/>
                        <a:gd name="T4" fmla="*/ 3 w 4"/>
                        <a:gd name="T5" fmla="*/ 0 h 2"/>
                        <a:gd name="T6" fmla="*/ 1 w 4"/>
                        <a:gd name="T7" fmla="*/ 0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1" y="0"/>
                          </a:moveTo>
                          <a:cubicBezTo>
                            <a:pt x="1" y="0"/>
                            <a:pt x="0" y="2"/>
                            <a:pt x="1" y="2"/>
                          </a:cubicBezTo>
                          <a:cubicBezTo>
                            <a:pt x="2" y="2"/>
                            <a:pt x="4" y="0"/>
                            <a:pt x="3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76" name="PA-任意多边形 156">
                      <a:extLst>
                        <a:ext uri="{FF2B5EF4-FFF2-40B4-BE49-F238E27FC236}">
                          <a16:creationId xmlns:a16="http://schemas.microsoft.com/office/drawing/2014/main" id="{E3C8E6BB-B49E-361A-E58C-B1FBBD1D45B6}"/>
                        </a:ext>
                      </a:extLst>
                    </p:cNvPr>
                    <p:cNvSpPr>
                      <a:spLocks noEditPoints="1"/>
                    </p:cNvSpPr>
                    <p:nvPr>
                      <p:custDataLst>
                        <p:tags r:id="rId100"/>
                      </p:custDataLst>
                    </p:nvPr>
                  </p:nvSpPr>
                  <p:spPr bwMode="auto">
                    <a:xfrm>
                      <a:off x="11000036" y="5363772"/>
                      <a:ext cx="12896" cy="5158"/>
                    </a:xfrm>
                    <a:custGeom>
                      <a:avLst/>
                      <a:gdLst>
                        <a:gd name="T0" fmla="*/ 0 w 4"/>
                        <a:gd name="T1" fmla="*/ 1 h 2"/>
                        <a:gd name="T2" fmla="*/ 0 w 4"/>
                        <a:gd name="T3" fmla="*/ 0 h 2"/>
                        <a:gd name="T4" fmla="*/ 0 w 4"/>
                        <a:gd name="T5" fmla="*/ 0 h 2"/>
                        <a:gd name="T6" fmla="*/ 1 w 4"/>
                        <a:gd name="T7" fmla="*/ 0 h 2"/>
                        <a:gd name="T8" fmla="*/ 1 w 4"/>
                        <a:gd name="T9" fmla="*/ 0 h 2"/>
                        <a:gd name="T10" fmla="*/ 3 w 4"/>
                        <a:gd name="T11" fmla="*/ 0 h 2"/>
                        <a:gd name="T12" fmla="*/ 3 w 4"/>
                        <a:gd name="T13" fmla="*/ 0 h 2"/>
                        <a:gd name="T14" fmla="*/ 4 w 4"/>
                        <a:gd name="T15" fmla="*/ 0 h 2"/>
                        <a:gd name="T16" fmla="*/ 4 w 4"/>
                        <a:gd name="T17" fmla="*/ 0 h 2"/>
                        <a:gd name="T18" fmla="*/ 1 w 4"/>
                        <a:gd name="T19" fmla="*/ 2 h 2"/>
                        <a:gd name="T20" fmla="*/ 1 w 4"/>
                        <a:gd name="T21" fmla="*/ 2 h 2"/>
                        <a:gd name="T22" fmla="*/ 0 w 4"/>
                        <a:gd name="T23" fmla="*/ 1 h 2"/>
                        <a:gd name="T24" fmla="*/ 1 w 4"/>
                        <a:gd name="T25" fmla="*/ 1 h 2"/>
                        <a:gd name="T26" fmla="*/ 2 w 4"/>
                        <a:gd name="T27" fmla="*/ 1 h 2"/>
                        <a:gd name="T28" fmla="*/ 2 w 4"/>
                        <a:gd name="T29" fmla="*/ 1 h 2"/>
                        <a:gd name="T30" fmla="*/ 1 w 4"/>
                        <a:gd name="T31" fmla="*/ 1 h 2"/>
                        <a:gd name="T32" fmla="*/ 1 w 4"/>
                        <a:gd name="T33" fmla="*/ 1 h 2"/>
                        <a:gd name="T34" fmla="*/ 1 w 4"/>
                        <a:gd name="T35" fmla="*/ 1 h 2"/>
                        <a:gd name="T36" fmla="*/ 1 w 4"/>
                        <a:gd name="T37" fmla="*/ 1 h 2"/>
                        <a:gd name="T38" fmla="*/ 1 w 4"/>
                        <a:gd name="T39" fmla="*/ 1 h 2"/>
                        <a:gd name="T40" fmla="*/ 1 w 4"/>
                        <a:gd name="T41" fmla="*/ 1 h 2"/>
                        <a:gd name="T42" fmla="*/ 1 w 4"/>
                        <a:gd name="T43" fmla="*/ 0 h 2"/>
                        <a:gd name="T44" fmla="*/ 1 w 4"/>
                        <a:gd name="T45" fmla="*/ 1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0" y="1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3" y="0"/>
                          </a:cubicBezTo>
                          <a:cubicBezTo>
                            <a:pt x="3" y="0"/>
                            <a:pt x="3" y="0"/>
                            <a:pt x="3" y="0"/>
                          </a:cubicBezTo>
                          <a:cubicBezTo>
                            <a:pt x="3" y="0"/>
                            <a:pt x="4" y="0"/>
                            <a:pt x="4" y="0"/>
                          </a:cubicBezTo>
                          <a:cubicBezTo>
                            <a:pt x="4" y="0"/>
                            <a:pt x="4" y="0"/>
                            <a:pt x="4" y="0"/>
                          </a:cubicBezTo>
                          <a:cubicBezTo>
                            <a:pt x="3" y="1"/>
                            <a:pt x="2" y="2"/>
                            <a:pt x="1" y="2"/>
                          </a:cubicBezTo>
                          <a:cubicBezTo>
                            <a:pt x="1" y="2"/>
                            <a:pt x="1" y="2"/>
                            <a:pt x="1" y="2"/>
                          </a:cubicBezTo>
                          <a:cubicBezTo>
                            <a:pt x="0" y="2"/>
                            <a:pt x="0" y="2"/>
                            <a:pt x="0" y="1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77" name="PA-任意多边形 157">
                      <a:extLst>
                        <a:ext uri="{FF2B5EF4-FFF2-40B4-BE49-F238E27FC236}">
                          <a16:creationId xmlns:a16="http://schemas.microsoft.com/office/drawing/2014/main" id="{6AEA352C-BA6A-8530-F299-0AA3C48798E6}"/>
                        </a:ext>
                      </a:extLst>
                    </p:cNvPr>
                    <p:cNvSpPr>
                      <a:spLocks/>
                    </p:cNvSpPr>
                    <p:nvPr>
                      <p:custDataLst>
                        <p:tags r:id="rId101"/>
                      </p:custDataLst>
                    </p:nvPr>
                  </p:nvSpPr>
                  <p:spPr bwMode="auto">
                    <a:xfrm>
                      <a:off x="10951032" y="5448885"/>
                      <a:ext cx="12896" cy="6448"/>
                    </a:xfrm>
                    <a:custGeom>
                      <a:avLst/>
                      <a:gdLst>
                        <a:gd name="T0" fmla="*/ 1 w 4"/>
                        <a:gd name="T1" fmla="*/ 0 h 2"/>
                        <a:gd name="T2" fmla="*/ 1 w 4"/>
                        <a:gd name="T3" fmla="*/ 2 h 2"/>
                        <a:gd name="T4" fmla="*/ 2 w 4"/>
                        <a:gd name="T5" fmla="*/ 0 h 2"/>
                        <a:gd name="T6" fmla="*/ 1 w 4"/>
                        <a:gd name="T7" fmla="*/ 0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1" y="0"/>
                          </a:moveTo>
                          <a:cubicBezTo>
                            <a:pt x="1" y="0"/>
                            <a:pt x="0" y="2"/>
                            <a:pt x="1" y="2"/>
                          </a:cubicBezTo>
                          <a:cubicBezTo>
                            <a:pt x="2" y="2"/>
                            <a:pt x="4" y="0"/>
                            <a:pt x="2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78" name="PA-任意多边形 158">
                      <a:extLst>
                        <a:ext uri="{FF2B5EF4-FFF2-40B4-BE49-F238E27FC236}">
                          <a16:creationId xmlns:a16="http://schemas.microsoft.com/office/drawing/2014/main" id="{39A0151C-1993-9724-B6F9-C80F3C3A7198}"/>
                        </a:ext>
                      </a:extLst>
                    </p:cNvPr>
                    <p:cNvSpPr>
                      <a:spLocks noEditPoints="1"/>
                    </p:cNvSpPr>
                    <p:nvPr>
                      <p:custDataLst>
                        <p:tags r:id="rId102"/>
                      </p:custDataLst>
                    </p:nvPr>
                  </p:nvSpPr>
                  <p:spPr bwMode="auto">
                    <a:xfrm>
                      <a:off x="10951032" y="5448885"/>
                      <a:ext cx="9028" cy="6448"/>
                    </a:xfrm>
                    <a:custGeom>
                      <a:avLst/>
                      <a:gdLst>
                        <a:gd name="T0" fmla="*/ 0 w 3"/>
                        <a:gd name="T1" fmla="*/ 1 h 2"/>
                        <a:gd name="T2" fmla="*/ 0 w 3"/>
                        <a:gd name="T3" fmla="*/ 0 h 2"/>
                        <a:gd name="T4" fmla="*/ 0 w 3"/>
                        <a:gd name="T5" fmla="*/ 0 h 2"/>
                        <a:gd name="T6" fmla="*/ 0 w 3"/>
                        <a:gd name="T7" fmla="*/ 0 h 2"/>
                        <a:gd name="T8" fmla="*/ 1 w 3"/>
                        <a:gd name="T9" fmla="*/ 0 h 2"/>
                        <a:gd name="T10" fmla="*/ 2 w 3"/>
                        <a:gd name="T11" fmla="*/ 0 h 2"/>
                        <a:gd name="T12" fmla="*/ 2 w 3"/>
                        <a:gd name="T13" fmla="*/ 0 h 2"/>
                        <a:gd name="T14" fmla="*/ 3 w 3"/>
                        <a:gd name="T15" fmla="*/ 1 h 2"/>
                        <a:gd name="T16" fmla="*/ 3 w 3"/>
                        <a:gd name="T17" fmla="*/ 1 h 2"/>
                        <a:gd name="T18" fmla="*/ 1 w 3"/>
                        <a:gd name="T19" fmla="*/ 2 h 2"/>
                        <a:gd name="T20" fmla="*/ 1 w 3"/>
                        <a:gd name="T21" fmla="*/ 2 h 2"/>
                        <a:gd name="T22" fmla="*/ 0 w 3"/>
                        <a:gd name="T23" fmla="*/ 1 h 2"/>
                        <a:gd name="T24" fmla="*/ 1 w 3"/>
                        <a:gd name="T25" fmla="*/ 1 h 2"/>
                        <a:gd name="T26" fmla="*/ 2 w 3"/>
                        <a:gd name="T27" fmla="*/ 1 h 2"/>
                        <a:gd name="T28" fmla="*/ 2 w 3"/>
                        <a:gd name="T29" fmla="*/ 1 h 2"/>
                        <a:gd name="T30" fmla="*/ 1 w 3"/>
                        <a:gd name="T31" fmla="*/ 1 h 2"/>
                        <a:gd name="T32" fmla="*/ 1 w 3"/>
                        <a:gd name="T33" fmla="*/ 1 h 2"/>
                        <a:gd name="T34" fmla="*/ 1 w 3"/>
                        <a:gd name="T35" fmla="*/ 1 h 2"/>
                        <a:gd name="T36" fmla="*/ 1 w 3"/>
                        <a:gd name="T37" fmla="*/ 1 h 2"/>
                        <a:gd name="T38" fmla="*/ 1 w 3"/>
                        <a:gd name="T39" fmla="*/ 1 h 2"/>
                        <a:gd name="T40" fmla="*/ 1 w 3"/>
                        <a:gd name="T41" fmla="*/ 1 h 2"/>
                        <a:gd name="T42" fmla="*/ 1 w 3"/>
                        <a:gd name="T43" fmla="*/ 0 h 2"/>
                        <a:gd name="T44" fmla="*/ 1 w 3"/>
                        <a:gd name="T45" fmla="*/ 1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</a:cxnLst>
                      <a:rect l="0" t="0" r="r" b="b"/>
                      <a:pathLst>
                        <a:path w="3" h="2">
                          <a:moveTo>
                            <a:pt x="0" y="1"/>
                          </a:moveTo>
                          <a:cubicBezTo>
                            <a:pt x="0" y="1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2" y="0"/>
                          </a:cubicBez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3" y="0"/>
                            <a:pt x="3" y="0"/>
                            <a:pt x="3" y="1"/>
                          </a:cubicBezTo>
                          <a:cubicBezTo>
                            <a:pt x="3" y="1"/>
                            <a:pt x="3" y="1"/>
                            <a:pt x="3" y="1"/>
                          </a:cubicBezTo>
                          <a:cubicBezTo>
                            <a:pt x="3" y="2"/>
                            <a:pt x="2" y="2"/>
                            <a:pt x="1" y="2"/>
                          </a:cubicBezTo>
                          <a:cubicBezTo>
                            <a:pt x="1" y="2"/>
                            <a:pt x="1" y="2"/>
                            <a:pt x="1" y="2"/>
                          </a:cubicBezTo>
                          <a:cubicBezTo>
                            <a:pt x="0" y="2"/>
                            <a:pt x="0" y="2"/>
                            <a:pt x="0" y="1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1"/>
                            <a:pt x="1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79" name="PA-任意多边形 159">
                      <a:extLst>
                        <a:ext uri="{FF2B5EF4-FFF2-40B4-BE49-F238E27FC236}">
                          <a16:creationId xmlns:a16="http://schemas.microsoft.com/office/drawing/2014/main" id="{CF5EAA16-6307-B55E-F08B-E3A8E33C7466}"/>
                        </a:ext>
                      </a:extLst>
                    </p:cNvPr>
                    <p:cNvSpPr>
                      <a:spLocks/>
                    </p:cNvSpPr>
                    <p:nvPr>
                      <p:custDataLst>
                        <p:tags r:id="rId103"/>
                      </p:custDataLst>
                    </p:nvPr>
                  </p:nvSpPr>
                  <p:spPr bwMode="auto">
                    <a:xfrm>
                      <a:off x="10893000" y="5457911"/>
                      <a:ext cx="12896" cy="6448"/>
                    </a:xfrm>
                    <a:custGeom>
                      <a:avLst/>
                      <a:gdLst>
                        <a:gd name="T0" fmla="*/ 1 w 4"/>
                        <a:gd name="T1" fmla="*/ 0 h 2"/>
                        <a:gd name="T2" fmla="*/ 1 w 4"/>
                        <a:gd name="T3" fmla="*/ 2 h 2"/>
                        <a:gd name="T4" fmla="*/ 2 w 4"/>
                        <a:gd name="T5" fmla="*/ 0 h 2"/>
                        <a:gd name="T6" fmla="*/ 1 w 4"/>
                        <a:gd name="T7" fmla="*/ 0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1" y="0"/>
                          </a:moveTo>
                          <a:cubicBezTo>
                            <a:pt x="1" y="0"/>
                            <a:pt x="0" y="2"/>
                            <a:pt x="1" y="2"/>
                          </a:cubicBezTo>
                          <a:cubicBezTo>
                            <a:pt x="2" y="2"/>
                            <a:pt x="4" y="0"/>
                            <a:pt x="2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80" name="PA-任意多边形 160">
                      <a:extLst>
                        <a:ext uri="{FF2B5EF4-FFF2-40B4-BE49-F238E27FC236}">
                          <a16:creationId xmlns:a16="http://schemas.microsoft.com/office/drawing/2014/main" id="{83F467E5-4DE1-1E10-661F-2EEEB096B653}"/>
                        </a:ext>
                      </a:extLst>
                    </p:cNvPr>
                    <p:cNvSpPr>
                      <a:spLocks noEditPoints="1"/>
                    </p:cNvSpPr>
                    <p:nvPr>
                      <p:custDataLst>
                        <p:tags r:id="rId104"/>
                      </p:custDataLst>
                    </p:nvPr>
                  </p:nvSpPr>
                  <p:spPr bwMode="auto">
                    <a:xfrm>
                      <a:off x="10893000" y="5457911"/>
                      <a:ext cx="9028" cy="6448"/>
                    </a:xfrm>
                    <a:custGeom>
                      <a:avLst/>
                      <a:gdLst>
                        <a:gd name="T0" fmla="*/ 0 w 3"/>
                        <a:gd name="T1" fmla="*/ 1 h 2"/>
                        <a:gd name="T2" fmla="*/ 0 w 3"/>
                        <a:gd name="T3" fmla="*/ 0 h 2"/>
                        <a:gd name="T4" fmla="*/ 0 w 3"/>
                        <a:gd name="T5" fmla="*/ 0 h 2"/>
                        <a:gd name="T6" fmla="*/ 0 w 3"/>
                        <a:gd name="T7" fmla="*/ 0 h 2"/>
                        <a:gd name="T8" fmla="*/ 1 w 3"/>
                        <a:gd name="T9" fmla="*/ 0 h 2"/>
                        <a:gd name="T10" fmla="*/ 2 w 3"/>
                        <a:gd name="T11" fmla="*/ 0 h 2"/>
                        <a:gd name="T12" fmla="*/ 2 w 3"/>
                        <a:gd name="T13" fmla="*/ 0 h 2"/>
                        <a:gd name="T14" fmla="*/ 3 w 3"/>
                        <a:gd name="T15" fmla="*/ 0 h 2"/>
                        <a:gd name="T16" fmla="*/ 3 w 3"/>
                        <a:gd name="T17" fmla="*/ 0 h 2"/>
                        <a:gd name="T18" fmla="*/ 1 w 3"/>
                        <a:gd name="T19" fmla="*/ 2 h 2"/>
                        <a:gd name="T20" fmla="*/ 1 w 3"/>
                        <a:gd name="T21" fmla="*/ 2 h 2"/>
                        <a:gd name="T22" fmla="*/ 0 w 3"/>
                        <a:gd name="T23" fmla="*/ 1 h 2"/>
                        <a:gd name="T24" fmla="*/ 1 w 3"/>
                        <a:gd name="T25" fmla="*/ 1 h 2"/>
                        <a:gd name="T26" fmla="*/ 2 w 3"/>
                        <a:gd name="T27" fmla="*/ 1 h 2"/>
                        <a:gd name="T28" fmla="*/ 2 w 3"/>
                        <a:gd name="T29" fmla="*/ 1 h 2"/>
                        <a:gd name="T30" fmla="*/ 1 w 3"/>
                        <a:gd name="T31" fmla="*/ 1 h 2"/>
                        <a:gd name="T32" fmla="*/ 1 w 3"/>
                        <a:gd name="T33" fmla="*/ 1 h 2"/>
                        <a:gd name="T34" fmla="*/ 1 w 3"/>
                        <a:gd name="T35" fmla="*/ 1 h 2"/>
                        <a:gd name="T36" fmla="*/ 1 w 3"/>
                        <a:gd name="T37" fmla="*/ 1 h 2"/>
                        <a:gd name="T38" fmla="*/ 1 w 3"/>
                        <a:gd name="T39" fmla="*/ 1 h 2"/>
                        <a:gd name="T40" fmla="*/ 1 w 3"/>
                        <a:gd name="T41" fmla="*/ 1 h 2"/>
                        <a:gd name="T42" fmla="*/ 1 w 3"/>
                        <a:gd name="T43" fmla="*/ 0 h 2"/>
                        <a:gd name="T44" fmla="*/ 1 w 3"/>
                        <a:gd name="T45" fmla="*/ 1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</a:cxnLst>
                      <a:rect l="0" t="0" r="r" b="b"/>
                      <a:pathLst>
                        <a:path w="3" h="2">
                          <a:moveTo>
                            <a:pt x="0" y="1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2" y="0"/>
                          </a:cubicBez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3" y="0"/>
                            <a:pt x="3" y="0"/>
                            <a:pt x="3" y="0"/>
                          </a:cubicBezTo>
                          <a:cubicBezTo>
                            <a:pt x="3" y="0"/>
                            <a:pt x="3" y="0"/>
                            <a:pt x="3" y="0"/>
                          </a:cubicBezTo>
                          <a:cubicBezTo>
                            <a:pt x="3" y="1"/>
                            <a:pt x="2" y="2"/>
                            <a:pt x="1" y="2"/>
                          </a:cubicBezTo>
                          <a:cubicBezTo>
                            <a:pt x="1" y="2"/>
                            <a:pt x="1" y="2"/>
                            <a:pt x="1" y="2"/>
                          </a:cubicBezTo>
                          <a:cubicBezTo>
                            <a:pt x="0" y="2"/>
                            <a:pt x="0" y="2"/>
                            <a:pt x="0" y="1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1"/>
                            <a:pt x="1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81" name="PA-任意多边形 161">
                      <a:extLst>
                        <a:ext uri="{FF2B5EF4-FFF2-40B4-BE49-F238E27FC236}">
                          <a16:creationId xmlns:a16="http://schemas.microsoft.com/office/drawing/2014/main" id="{276B9690-02CC-ED81-CB9B-5A0709950247}"/>
                        </a:ext>
                      </a:extLst>
                    </p:cNvPr>
                    <p:cNvSpPr>
                      <a:spLocks/>
                    </p:cNvSpPr>
                    <p:nvPr>
                      <p:custDataLst>
                        <p:tags r:id="rId105"/>
                      </p:custDataLst>
                    </p:nvPr>
                  </p:nvSpPr>
                  <p:spPr bwMode="auto">
                    <a:xfrm>
                      <a:off x="10883973" y="5426961"/>
                      <a:ext cx="12896" cy="6448"/>
                    </a:xfrm>
                    <a:custGeom>
                      <a:avLst/>
                      <a:gdLst>
                        <a:gd name="T0" fmla="*/ 1 w 4"/>
                        <a:gd name="T1" fmla="*/ 0 h 2"/>
                        <a:gd name="T2" fmla="*/ 1 w 4"/>
                        <a:gd name="T3" fmla="*/ 2 h 2"/>
                        <a:gd name="T4" fmla="*/ 3 w 4"/>
                        <a:gd name="T5" fmla="*/ 0 h 2"/>
                        <a:gd name="T6" fmla="*/ 1 w 4"/>
                        <a:gd name="T7" fmla="*/ 0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1" y="0"/>
                          </a:moveTo>
                          <a:cubicBezTo>
                            <a:pt x="1" y="0"/>
                            <a:pt x="0" y="2"/>
                            <a:pt x="1" y="2"/>
                          </a:cubicBezTo>
                          <a:cubicBezTo>
                            <a:pt x="2" y="2"/>
                            <a:pt x="4" y="0"/>
                            <a:pt x="3" y="0"/>
                          </a:cubicBezTo>
                          <a:cubicBezTo>
                            <a:pt x="2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82" name="PA-任意多边形 162">
                      <a:extLst>
                        <a:ext uri="{FF2B5EF4-FFF2-40B4-BE49-F238E27FC236}">
                          <a16:creationId xmlns:a16="http://schemas.microsoft.com/office/drawing/2014/main" id="{D5953CE5-6428-9C31-BEC8-38F486199EFB}"/>
                        </a:ext>
                      </a:extLst>
                    </p:cNvPr>
                    <p:cNvSpPr>
                      <a:spLocks noEditPoints="1"/>
                    </p:cNvSpPr>
                    <p:nvPr>
                      <p:custDataLst>
                        <p:tags r:id="rId106"/>
                      </p:custDataLst>
                    </p:nvPr>
                  </p:nvSpPr>
                  <p:spPr bwMode="auto">
                    <a:xfrm>
                      <a:off x="10883973" y="5426961"/>
                      <a:ext cx="12896" cy="6448"/>
                    </a:xfrm>
                    <a:custGeom>
                      <a:avLst/>
                      <a:gdLst>
                        <a:gd name="T0" fmla="*/ 0 w 4"/>
                        <a:gd name="T1" fmla="*/ 1 h 2"/>
                        <a:gd name="T2" fmla="*/ 1 w 4"/>
                        <a:gd name="T3" fmla="*/ 0 h 2"/>
                        <a:gd name="T4" fmla="*/ 1 w 4"/>
                        <a:gd name="T5" fmla="*/ 0 h 2"/>
                        <a:gd name="T6" fmla="*/ 1 w 4"/>
                        <a:gd name="T7" fmla="*/ 0 h 2"/>
                        <a:gd name="T8" fmla="*/ 1 w 4"/>
                        <a:gd name="T9" fmla="*/ 0 h 2"/>
                        <a:gd name="T10" fmla="*/ 3 w 4"/>
                        <a:gd name="T11" fmla="*/ 0 h 2"/>
                        <a:gd name="T12" fmla="*/ 3 w 4"/>
                        <a:gd name="T13" fmla="*/ 0 h 2"/>
                        <a:gd name="T14" fmla="*/ 4 w 4"/>
                        <a:gd name="T15" fmla="*/ 0 h 2"/>
                        <a:gd name="T16" fmla="*/ 4 w 4"/>
                        <a:gd name="T17" fmla="*/ 0 h 2"/>
                        <a:gd name="T18" fmla="*/ 1 w 4"/>
                        <a:gd name="T19" fmla="*/ 2 h 2"/>
                        <a:gd name="T20" fmla="*/ 1 w 4"/>
                        <a:gd name="T21" fmla="*/ 2 h 2"/>
                        <a:gd name="T22" fmla="*/ 0 w 4"/>
                        <a:gd name="T23" fmla="*/ 1 h 2"/>
                        <a:gd name="T24" fmla="*/ 1 w 4"/>
                        <a:gd name="T25" fmla="*/ 1 h 2"/>
                        <a:gd name="T26" fmla="*/ 2 w 4"/>
                        <a:gd name="T27" fmla="*/ 1 h 2"/>
                        <a:gd name="T28" fmla="*/ 2 w 4"/>
                        <a:gd name="T29" fmla="*/ 1 h 2"/>
                        <a:gd name="T30" fmla="*/ 1 w 4"/>
                        <a:gd name="T31" fmla="*/ 1 h 2"/>
                        <a:gd name="T32" fmla="*/ 1 w 4"/>
                        <a:gd name="T33" fmla="*/ 1 h 2"/>
                        <a:gd name="T34" fmla="*/ 1 w 4"/>
                        <a:gd name="T35" fmla="*/ 1 h 2"/>
                        <a:gd name="T36" fmla="*/ 1 w 4"/>
                        <a:gd name="T37" fmla="*/ 1 h 2"/>
                        <a:gd name="T38" fmla="*/ 1 w 4"/>
                        <a:gd name="T39" fmla="*/ 1 h 2"/>
                        <a:gd name="T40" fmla="*/ 1 w 4"/>
                        <a:gd name="T41" fmla="*/ 1 h 2"/>
                        <a:gd name="T42" fmla="*/ 1 w 4"/>
                        <a:gd name="T43" fmla="*/ 0 h 2"/>
                        <a:gd name="T44" fmla="*/ 1 w 4"/>
                        <a:gd name="T45" fmla="*/ 1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0" y="1"/>
                          </a:moveTo>
                          <a:cubicBezTo>
                            <a:pt x="0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2" y="0"/>
                            <a:pt x="3" y="0"/>
                          </a:cubicBezTo>
                          <a:cubicBezTo>
                            <a:pt x="3" y="0"/>
                            <a:pt x="3" y="0"/>
                            <a:pt x="3" y="0"/>
                          </a:cubicBezTo>
                          <a:cubicBezTo>
                            <a:pt x="3" y="0"/>
                            <a:pt x="4" y="0"/>
                            <a:pt x="4" y="0"/>
                          </a:cubicBezTo>
                          <a:cubicBezTo>
                            <a:pt x="4" y="0"/>
                            <a:pt x="4" y="0"/>
                            <a:pt x="4" y="0"/>
                          </a:cubicBezTo>
                          <a:cubicBezTo>
                            <a:pt x="3" y="1"/>
                            <a:pt x="2" y="2"/>
                            <a:pt x="1" y="2"/>
                          </a:cubicBezTo>
                          <a:cubicBezTo>
                            <a:pt x="1" y="2"/>
                            <a:pt x="1" y="2"/>
                            <a:pt x="1" y="2"/>
                          </a:cubicBezTo>
                          <a:cubicBezTo>
                            <a:pt x="0" y="2"/>
                            <a:pt x="0" y="2"/>
                            <a:pt x="0" y="1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83" name="PA-任意多边形 163">
                      <a:extLst>
                        <a:ext uri="{FF2B5EF4-FFF2-40B4-BE49-F238E27FC236}">
                          <a16:creationId xmlns:a16="http://schemas.microsoft.com/office/drawing/2014/main" id="{E89724E5-7DAE-FC88-56C9-1B67D8A5539C}"/>
                        </a:ext>
                      </a:extLst>
                    </p:cNvPr>
                    <p:cNvSpPr>
                      <a:spLocks/>
                    </p:cNvSpPr>
                    <p:nvPr>
                      <p:custDataLst>
                        <p:tags r:id="rId107"/>
                      </p:custDataLst>
                    </p:nvPr>
                  </p:nvSpPr>
                  <p:spPr bwMode="auto">
                    <a:xfrm>
                      <a:off x="10859470" y="5417934"/>
                      <a:ext cx="12896" cy="6448"/>
                    </a:xfrm>
                    <a:custGeom>
                      <a:avLst/>
                      <a:gdLst>
                        <a:gd name="T0" fmla="*/ 1 w 4"/>
                        <a:gd name="T1" fmla="*/ 0 h 2"/>
                        <a:gd name="T2" fmla="*/ 1 w 4"/>
                        <a:gd name="T3" fmla="*/ 2 h 2"/>
                        <a:gd name="T4" fmla="*/ 3 w 4"/>
                        <a:gd name="T5" fmla="*/ 0 h 2"/>
                        <a:gd name="T6" fmla="*/ 1 w 4"/>
                        <a:gd name="T7" fmla="*/ 0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1" y="0"/>
                          </a:moveTo>
                          <a:cubicBezTo>
                            <a:pt x="1" y="0"/>
                            <a:pt x="0" y="2"/>
                            <a:pt x="1" y="2"/>
                          </a:cubicBezTo>
                          <a:cubicBezTo>
                            <a:pt x="2" y="2"/>
                            <a:pt x="4" y="0"/>
                            <a:pt x="3" y="0"/>
                          </a:cubicBezTo>
                          <a:cubicBezTo>
                            <a:pt x="2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84" name="PA-任意多边形 164">
                      <a:extLst>
                        <a:ext uri="{FF2B5EF4-FFF2-40B4-BE49-F238E27FC236}">
                          <a16:creationId xmlns:a16="http://schemas.microsoft.com/office/drawing/2014/main" id="{4F594CC5-B1D4-BE7F-2311-0389355FB517}"/>
                        </a:ext>
                      </a:extLst>
                    </p:cNvPr>
                    <p:cNvSpPr>
                      <a:spLocks noEditPoints="1"/>
                    </p:cNvSpPr>
                    <p:nvPr>
                      <p:custDataLst>
                        <p:tags r:id="rId108"/>
                      </p:custDataLst>
                    </p:nvPr>
                  </p:nvSpPr>
                  <p:spPr bwMode="auto">
                    <a:xfrm>
                      <a:off x="10859470" y="5417934"/>
                      <a:ext cx="12896" cy="6448"/>
                    </a:xfrm>
                    <a:custGeom>
                      <a:avLst/>
                      <a:gdLst>
                        <a:gd name="T0" fmla="*/ 0 w 4"/>
                        <a:gd name="T1" fmla="*/ 1 h 2"/>
                        <a:gd name="T2" fmla="*/ 1 w 4"/>
                        <a:gd name="T3" fmla="*/ 0 h 2"/>
                        <a:gd name="T4" fmla="*/ 1 w 4"/>
                        <a:gd name="T5" fmla="*/ 0 h 2"/>
                        <a:gd name="T6" fmla="*/ 1 w 4"/>
                        <a:gd name="T7" fmla="*/ 0 h 2"/>
                        <a:gd name="T8" fmla="*/ 1 w 4"/>
                        <a:gd name="T9" fmla="*/ 0 h 2"/>
                        <a:gd name="T10" fmla="*/ 3 w 4"/>
                        <a:gd name="T11" fmla="*/ 0 h 2"/>
                        <a:gd name="T12" fmla="*/ 3 w 4"/>
                        <a:gd name="T13" fmla="*/ 0 h 2"/>
                        <a:gd name="T14" fmla="*/ 4 w 4"/>
                        <a:gd name="T15" fmla="*/ 1 h 2"/>
                        <a:gd name="T16" fmla="*/ 4 w 4"/>
                        <a:gd name="T17" fmla="*/ 1 h 2"/>
                        <a:gd name="T18" fmla="*/ 1 w 4"/>
                        <a:gd name="T19" fmla="*/ 2 h 2"/>
                        <a:gd name="T20" fmla="*/ 1 w 4"/>
                        <a:gd name="T21" fmla="*/ 2 h 2"/>
                        <a:gd name="T22" fmla="*/ 0 w 4"/>
                        <a:gd name="T23" fmla="*/ 1 h 2"/>
                        <a:gd name="T24" fmla="*/ 1 w 4"/>
                        <a:gd name="T25" fmla="*/ 1 h 2"/>
                        <a:gd name="T26" fmla="*/ 2 w 4"/>
                        <a:gd name="T27" fmla="*/ 1 h 2"/>
                        <a:gd name="T28" fmla="*/ 2 w 4"/>
                        <a:gd name="T29" fmla="*/ 1 h 2"/>
                        <a:gd name="T30" fmla="*/ 2 w 4"/>
                        <a:gd name="T31" fmla="*/ 1 h 2"/>
                        <a:gd name="T32" fmla="*/ 2 w 4"/>
                        <a:gd name="T33" fmla="*/ 1 h 2"/>
                        <a:gd name="T34" fmla="*/ 2 w 4"/>
                        <a:gd name="T35" fmla="*/ 1 h 2"/>
                        <a:gd name="T36" fmla="*/ 2 w 4"/>
                        <a:gd name="T37" fmla="*/ 1 h 2"/>
                        <a:gd name="T38" fmla="*/ 1 w 4"/>
                        <a:gd name="T39" fmla="*/ 1 h 2"/>
                        <a:gd name="T40" fmla="*/ 1 w 4"/>
                        <a:gd name="T41" fmla="*/ 1 h 2"/>
                        <a:gd name="T42" fmla="*/ 1 w 4"/>
                        <a:gd name="T43" fmla="*/ 0 h 2"/>
                        <a:gd name="T44" fmla="*/ 1 w 4"/>
                        <a:gd name="T45" fmla="*/ 1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0" y="1"/>
                          </a:moveTo>
                          <a:cubicBezTo>
                            <a:pt x="0" y="1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2" y="0"/>
                            <a:pt x="3" y="0"/>
                          </a:cubicBezTo>
                          <a:cubicBezTo>
                            <a:pt x="3" y="0"/>
                            <a:pt x="3" y="0"/>
                            <a:pt x="3" y="0"/>
                          </a:cubicBezTo>
                          <a:cubicBezTo>
                            <a:pt x="3" y="0"/>
                            <a:pt x="4" y="0"/>
                            <a:pt x="4" y="1"/>
                          </a:cubicBezTo>
                          <a:cubicBezTo>
                            <a:pt x="4" y="1"/>
                            <a:pt x="4" y="1"/>
                            <a:pt x="4" y="1"/>
                          </a:cubicBezTo>
                          <a:cubicBezTo>
                            <a:pt x="4" y="2"/>
                            <a:pt x="3" y="2"/>
                            <a:pt x="1" y="2"/>
                          </a:cubicBezTo>
                          <a:cubicBezTo>
                            <a:pt x="1" y="2"/>
                            <a:pt x="1" y="2"/>
                            <a:pt x="1" y="2"/>
                          </a:cubicBezTo>
                          <a:cubicBezTo>
                            <a:pt x="1" y="2"/>
                            <a:pt x="0" y="2"/>
                            <a:pt x="0" y="1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1" y="1"/>
                            <a:pt x="1" y="1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85" name="PA-任意多边形 165">
                      <a:extLst>
                        <a:ext uri="{FF2B5EF4-FFF2-40B4-BE49-F238E27FC236}">
                          <a16:creationId xmlns:a16="http://schemas.microsoft.com/office/drawing/2014/main" id="{512B3E76-5C24-19B3-9624-1876950CE163}"/>
                        </a:ext>
                      </a:extLst>
                    </p:cNvPr>
                    <p:cNvSpPr>
                      <a:spLocks/>
                    </p:cNvSpPr>
                    <p:nvPr>
                      <p:custDataLst>
                        <p:tags r:id="rId109"/>
                      </p:custDataLst>
                    </p:nvPr>
                  </p:nvSpPr>
                  <p:spPr bwMode="auto">
                    <a:xfrm>
                      <a:off x="10877525" y="4756373"/>
                      <a:ext cx="12896" cy="3869"/>
                    </a:xfrm>
                    <a:custGeom>
                      <a:avLst/>
                      <a:gdLst>
                        <a:gd name="T0" fmla="*/ 1 w 4"/>
                        <a:gd name="T1" fmla="*/ 0 h 1"/>
                        <a:gd name="T2" fmla="*/ 1 w 4"/>
                        <a:gd name="T3" fmla="*/ 1 h 1"/>
                        <a:gd name="T4" fmla="*/ 3 w 4"/>
                        <a:gd name="T5" fmla="*/ 0 h 1"/>
                        <a:gd name="T6" fmla="*/ 1 w 4"/>
                        <a:gd name="T7" fmla="*/ 0 h 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4" h="1">
                          <a:moveTo>
                            <a:pt x="1" y="0"/>
                          </a:moveTo>
                          <a:cubicBezTo>
                            <a:pt x="1" y="0"/>
                            <a:pt x="0" y="1"/>
                            <a:pt x="1" y="1"/>
                          </a:cubicBezTo>
                          <a:cubicBezTo>
                            <a:pt x="3" y="1"/>
                            <a:pt x="4" y="0"/>
                            <a:pt x="3" y="0"/>
                          </a:cubicBezTo>
                          <a:cubicBezTo>
                            <a:pt x="2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86" name="PA-任意多边形 166">
                      <a:extLst>
                        <a:ext uri="{FF2B5EF4-FFF2-40B4-BE49-F238E27FC236}">
                          <a16:creationId xmlns:a16="http://schemas.microsoft.com/office/drawing/2014/main" id="{64546670-464D-DFC5-F855-FC74E9B2DBB9}"/>
                        </a:ext>
                      </a:extLst>
                    </p:cNvPr>
                    <p:cNvSpPr>
                      <a:spLocks noEditPoints="1"/>
                    </p:cNvSpPr>
                    <p:nvPr>
                      <p:custDataLst>
                        <p:tags r:id="rId110"/>
                      </p:custDataLst>
                    </p:nvPr>
                  </p:nvSpPr>
                  <p:spPr bwMode="auto">
                    <a:xfrm>
                      <a:off x="10877525" y="4753794"/>
                      <a:ext cx="12896" cy="9028"/>
                    </a:xfrm>
                    <a:custGeom>
                      <a:avLst/>
                      <a:gdLst>
                        <a:gd name="T0" fmla="*/ 0 w 4"/>
                        <a:gd name="T1" fmla="*/ 2 h 3"/>
                        <a:gd name="T2" fmla="*/ 1 w 4"/>
                        <a:gd name="T3" fmla="*/ 1 h 3"/>
                        <a:gd name="T4" fmla="*/ 1 w 4"/>
                        <a:gd name="T5" fmla="*/ 1 h 3"/>
                        <a:gd name="T6" fmla="*/ 1 w 4"/>
                        <a:gd name="T7" fmla="*/ 0 h 3"/>
                        <a:gd name="T8" fmla="*/ 1 w 4"/>
                        <a:gd name="T9" fmla="*/ 0 h 3"/>
                        <a:gd name="T10" fmla="*/ 3 w 4"/>
                        <a:gd name="T11" fmla="*/ 0 h 3"/>
                        <a:gd name="T12" fmla="*/ 3 w 4"/>
                        <a:gd name="T13" fmla="*/ 0 h 3"/>
                        <a:gd name="T14" fmla="*/ 4 w 4"/>
                        <a:gd name="T15" fmla="*/ 1 h 3"/>
                        <a:gd name="T16" fmla="*/ 4 w 4"/>
                        <a:gd name="T17" fmla="*/ 1 h 3"/>
                        <a:gd name="T18" fmla="*/ 1 w 4"/>
                        <a:gd name="T19" fmla="*/ 3 h 3"/>
                        <a:gd name="T20" fmla="*/ 1 w 4"/>
                        <a:gd name="T21" fmla="*/ 3 h 3"/>
                        <a:gd name="T22" fmla="*/ 0 w 4"/>
                        <a:gd name="T23" fmla="*/ 2 h 3"/>
                        <a:gd name="T24" fmla="*/ 2 w 4"/>
                        <a:gd name="T25" fmla="*/ 2 h 3"/>
                        <a:gd name="T26" fmla="*/ 3 w 4"/>
                        <a:gd name="T27" fmla="*/ 1 h 3"/>
                        <a:gd name="T28" fmla="*/ 3 w 4"/>
                        <a:gd name="T29" fmla="*/ 1 h 3"/>
                        <a:gd name="T30" fmla="*/ 2 w 4"/>
                        <a:gd name="T31" fmla="*/ 1 h 3"/>
                        <a:gd name="T32" fmla="*/ 2 w 4"/>
                        <a:gd name="T33" fmla="*/ 1 h 3"/>
                        <a:gd name="T34" fmla="*/ 2 w 4"/>
                        <a:gd name="T35" fmla="*/ 1 h 3"/>
                        <a:gd name="T36" fmla="*/ 2 w 4"/>
                        <a:gd name="T37" fmla="*/ 1 h 3"/>
                        <a:gd name="T38" fmla="*/ 2 w 4"/>
                        <a:gd name="T39" fmla="*/ 2 h 3"/>
                        <a:gd name="T40" fmla="*/ 1 w 4"/>
                        <a:gd name="T41" fmla="*/ 1 h 3"/>
                        <a:gd name="T42" fmla="*/ 1 w 4"/>
                        <a:gd name="T43" fmla="*/ 1 h 3"/>
                        <a:gd name="T44" fmla="*/ 1 w 4"/>
                        <a:gd name="T45" fmla="*/ 1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</a:cxnLst>
                      <a:rect l="0" t="0" r="r" b="b"/>
                      <a:pathLst>
                        <a:path w="4" h="3">
                          <a:moveTo>
                            <a:pt x="0" y="2"/>
                          </a:moveTo>
                          <a:cubicBezTo>
                            <a:pt x="0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2" y="0"/>
                            <a:pt x="3" y="0"/>
                          </a:cubicBezTo>
                          <a:cubicBezTo>
                            <a:pt x="3" y="0"/>
                            <a:pt x="3" y="0"/>
                            <a:pt x="3" y="0"/>
                          </a:cubicBezTo>
                          <a:cubicBezTo>
                            <a:pt x="3" y="0"/>
                            <a:pt x="4" y="0"/>
                            <a:pt x="4" y="1"/>
                          </a:cubicBezTo>
                          <a:cubicBezTo>
                            <a:pt x="4" y="1"/>
                            <a:pt x="4" y="1"/>
                            <a:pt x="4" y="1"/>
                          </a:cubicBezTo>
                          <a:cubicBezTo>
                            <a:pt x="4" y="2"/>
                            <a:pt x="3" y="3"/>
                            <a:pt x="1" y="3"/>
                          </a:cubicBezTo>
                          <a:cubicBezTo>
                            <a:pt x="1" y="3"/>
                            <a:pt x="1" y="3"/>
                            <a:pt x="1" y="3"/>
                          </a:cubicBezTo>
                          <a:cubicBezTo>
                            <a:pt x="1" y="3"/>
                            <a:pt x="0" y="2"/>
                            <a:pt x="0" y="2"/>
                          </a:cubicBezTo>
                          <a:close/>
                          <a:moveTo>
                            <a:pt x="2" y="2"/>
                          </a:moveTo>
                          <a:cubicBezTo>
                            <a:pt x="2" y="2"/>
                            <a:pt x="2" y="2"/>
                            <a:pt x="3" y="1"/>
                          </a:cubicBezTo>
                          <a:cubicBezTo>
                            <a:pt x="3" y="1"/>
                            <a:pt x="3" y="1"/>
                            <a:pt x="3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2"/>
                            <a:pt x="2" y="2"/>
                            <a:pt x="2" y="2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87" name="PA-任意多边形 167">
                      <a:extLst>
                        <a:ext uri="{FF2B5EF4-FFF2-40B4-BE49-F238E27FC236}">
                          <a16:creationId xmlns:a16="http://schemas.microsoft.com/office/drawing/2014/main" id="{ABF44721-ED65-78F6-F28B-BF44470836F2}"/>
                        </a:ext>
                      </a:extLst>
                    </p:cNvPr>
                    <p:cNvSpPr>
                      <a:spLocks/>
                    </p:cNvSpPr>
                    <p:nvPr>
                      <p:custDataLst>
                        <p:tags r:id="rId111"/>
                      </p:custDataLst>
                    </p:nvPr>
                  </p:nvSpPr>
                  <p:spPr bwMode="auto">
                    <a:xfrm>
                      <a:off x="10886552" y="4744767"/>
                      <a:ext cx="12896" cy="2579"/>
                    </a:xfrm>
                    <a:custGeom>
                      <a:avLst/>
                      <a:gdLst>
                        <a:gd name="T0" fmla="*/ 1 w 4"/>
                        <a:gd name="T1" fmla="*/ 0 h 1"/>
                        <a:gd name="T2" fmla="*/ 1 w 4"/>
                        <a:gd name="T3" fmla="*/ 1 h 1"/>
                        <a:gd name="T4" fmla="*/ 3 w 4"/>
                        <a:gd name="T5" fmla="*/ 0 h 1"/>
                        <a:gd name="T6" fmla="*/ 1 w 4"/>
                        <a:gd name="T7" fmla="*/ 0 h 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4" h="1">
                          <a:moveTo>
                            <a:pt x="1" y="0"/>
                          </a:moveTo>
                          <a:cubicBezTo>
                            <a:pt x="1" y="0"/>
                            <a:pt x="0" y="1"/>
                            <a:pt x="1" y="1"/>
                          </a:cubicBezTo>
                          <a:cubicBezTo>
                            <a:pt x="2" y="1"/>
                            <a:pt x="4" y="0"/>
                            <a:pt x="3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3488" name="PA-任意多边形 168">
                      <a:extLst>
                        <a:ext uri="{FF2B5EF4-FFF2-40B4-BE49-F238E27FC236}">
                          <a16:creationId xmlns:a16="http://schemas.microsoft.com/office/drawing/2014/main" id="{0F867545-01DC-FD37-CC6D-1FA3FFA37362}"/>
                        </a:ext>
                      </a:extLst>
                    </p:cNvPr>
                    <p:cNvSpPr>
                      <a:spLocks noEditPoints="1"/>
                    </p:cNvSpPr>
                    <p:nvPr>
                      <p:custDataLst>
                        <p:tags r:id="rId112"/>
                      </p:custDataLst>
                    </p:nvPr>
                  </p:nvSpPr>
                  <p:spPr bwMode="auto">
                    <a:xfrm>
                      <a:off x="10886552" y="4740898"/>
                      <a:ext cx="12896" cy="10317"/>
                    </a:xfrm>
                    <a:custGeom>
                      <a:avLst/>
                      <a:gdLst>
                        <a:gd name="T0" fmla="*/ 0 w 4"/>
                        <a:gd name="T1" fmla="*/ 2 h 3"/>
                        <a:gd name="T2" fmla="*/ 0 w 4"/>
                        <a:gd name="T3" fmla="*/ 1 h 3"/>
                        <a:gd name="T4" fmla="*/ 0 w 4"/>
                        <a:gd name="T5" fmla="*/ 1 h 3"/>
                        <a:gd name="T6" fmla="*/ 1 w 4"/>
                        <a:gd name="T7" fmla="*/ 0 h 3"/>
                        <a:gd name="T8" fmla="*/ 1 w 4"/>
                        <a:gd name="T9" fmla="*/ 0 h 3"/>
                        <a:gd name="T10" fmla="*/ 3 w 4"/>
                        <a:gd name="T11" fmla="*/ 0 h 3"/>
                        <a:gd name="T12" fmla="*/ 3 w 4"/>
                        <a:gd name="T13" fmla="*/ 0 h 3"/>
                        <a:gd name="T14" fmla="*/ 4 w 4"/>
                        <a:gd name="T15" fmla="*/ 1 h 3"/>
                        <a:gd name="T16" fmla="*/ 4 w 4"/>
                        <a:gd name="T17" fmla="*/ 1 h 3"/>
                        <a:gd name="T18" fmla="*/ 1 w 4"/>
                        <a:gd name="T19" fmla="*/ 3 h 3"/>
                        <a:gd name="T20" fmla="*/ 1 w 4"/>
                        <a:gd name="T21" fmla="*/ 3 h 3"/>
                        <a:gd name="T22" fmla="*/ 0 w 4"/>
                        <a:gd name="T23" fmla="*/ 2 h 3"/>
                        <a:gd name="T24" fmla="*/ 1 w 4"/>
                        <a:gd name="T25" fmla="*/ 2 h 3"/>
                        <a:gd name="T26" fmla="*/ 2 w 4"/>
                        <a:gd name="T27" fmla="*/ 1 h 3"/>
                        <a:gd name="T28" fmla="*/ 2 w 4"/>
                        <a:gd name="T29" fmla="*/ 1 h 3"/>
                        <a:gd name="T30" fmla="*/ 1 w 4"/>
                        <a:gd name="T31" fmla="*/ 1 h 3"/>
                        <a:gd name="T32" fmla="*/ 1 w 4"/>
                        <a:gd name="T33" fmla="*/ 1 h 3"/>
                        <a:gd name="T34" fmla="*/ 1 w 4"/>
                        <a:gd name="T35" fmla="*/ 1 h 3"/>
                        <a:gd name="T36" fmla="*/ 1 w 4"/>
                        <a:gd name="T37" fmla="*/ 1 h 3"/>
                        <a:gd name="T38" fmla="*/ 1 w 4"/>
                        <a:gd name="T39" fmla="*/ 2 h 3"/>
                        <a:gd name="T40" fmla="*/ 1 w 4"/>
                        <a:gd name="T41" fmla="*/ 1 h 3"/>
                        <a:gd name="T42" fmla="*/ 1 w 4"/>
                        <a:gd name="T43" fmla="*/ 1 h 3"/>
                        <a:gd name="T44" fmla="*/ 1 w 4"/>
                        <a:gd name="T45" fmla="*/ 1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</a:cxnLst>
                      <a:rect l="0" t="0" r="r" b="b"/>
                      <a:pathLst>
                        <a:path w="4" h="3">
                          <a:moveTo>
                            <a:pt x="0" y="2"/>
                          </a:moveTo>
                          <a:cubicBezTo>
                            <a:pt x="0" y="1"/>
                            <a:pt x="0" y="1"/>
                            <a:pt x="0" y="1"/>
                          </a:cubicBezTo>
                          <a:cubicBezTo>
                            <a:pt x="0" y="1"/>
                            <a:pt x="0" y="1"/>
                            <a:pt x="0" y="1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0"/>
                            <a:pt x="1" y="0"/>
                            <a:pt x="3" y="0"/>
                          </a:cubicBezTo>
                          <a:cubicBezTo>
                            <a:pt x="3" y="0"/>
                            <a:pt x="3" y="0"/>
                            <a:pt x="3" y="0"/>
                          </a:cubicBezTo>
                          <a:cubicBezTo>
                            <a:pt x="3" y="0"/>
                            <a:pt x="4" y="0"/>
                            <a:pt x="4" y="1"/>
                          </a:cubicBezTo>
                          <a:cubicBezTo>
                            <a:pt x="4" y="1"/>
                            <a:pt x="4" y="1"/>
                            <a:pt x="4" y="1"/>
                          </a:cubicBezTo>
                          <a:cubicBezTo>
                            <a:pt x="3" y="2"/>
                            <a:pt x="2" y="3"/>
                            <a:pt x="1" y="3"/>
                          </a:cubicBezTo>
                          <a:cubicBezTo>
                            <a:pt x="1" y="3"/>
                            <a:pt x="1" y="3"/>
                            <a:pt x="1" y="3"/>
                          </a:cubicBezTo>
                          <a:cubicBezTo>
                            <a:pt x="0" y="3"/>
                            <a:pt x="0" y="2"/>
                            <a:pt x="0" y="2"/>
                          </a:cubicBezTo>
                          <a:close/>
                          <a:moveTo>
                            <a:pt x="1" y="2"/>
                          </a:moveTo>
                          <a:cubicBezTo>
                            <a:pt x="1" y="2"/>
                            <a:pt x="2" y="2"/>
                            <a:pt x="2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2"/>
                            <a:pt x="1" y="2"/>
                            <a:pt x="1" y="2"/>
                          </a:cubicBezTo>
                          <a:close/>
                          <a:moveTo>
                            <a:pt x="1" y="1"/>
                          </a:moveTo>
                          <a:cubicBezTo>
                            <a:pt x="1" y="1"/>
                            <a:pt x="1" y="1"/>
                            <a:pt x="1" y="1"/>
                          </a:cubicBezTo>
                          <a:cubicBezTo>
                            <a:pt x="1" y="1"/>
                            <a:pt x="1" y="1"/>
                            <a:pt x="1" y="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HarmonyOS Sans SC" panose="00000500000000000000" pitchFamily="2" charset="-122"/>
                        <a:ea typeface="HarmonyOS Sans SC" panose="00000500000000000000" pitchFamily="2" charset="-122"/>
                      </a:endParaRPr>
                    </a:p>
                  </p:txBody>
                </p:sp>
              </p:grpSp>
            </p:grpSp>
            <p:grpSp>
              <p:nvGrpSpPr>
                <p:cNvPr id="3368" name="组合 3367">
                  <a:extLst>
                    <a:ext uri="{FF2B5EF4-FFF2-40B4-BE49-F238E27FC236}">
                      <a16:creationId xmlns:a16="http://schemas.microsoft.com/office/drawing/2014/main" id="{170CB78A-0286-4AF9-4034-B41B551881CC}"/>
                    </a:ext>
                  </a:extLst>
                </p:cNvPr>
                <p:cNvGrpSpPr/>
                <p:nvPr/>
              </p:nvGrpSpPr>
              <p:grpSpPr>
                <a:xfrm>
                  <a:off x="5315834" y="5005578"/>
                  <a:ext cx="646427" cy="966954"/>
                  <a:chOff x="5315834" y="5005578"/>
                  <a:chExt cx="646427" cy="966954"/>
                </a:xfrm>
                <a:grpFill/>
              </p:grpSpPr>
              <p:sp>
                <p:nvSpPr>
                  <p:cNvPr id="3369" name="PA-任意多边形 156">
                    <a:extLst>
                      <a:ext uri="{FF2B5EF4-FFF2-40B4-BE49-F238E27FC236}">
                        <a16:creationId xmlns:a16="http://schemas.microsoft.com/office/drawing/2014/main" id="{F0CE9A0C-FB42-7C67-9474-9AFB6BCE897D}"/>
                      </a:ext>
                    </a:extLst>
                  </p:cNvPr>
                  <p:cNvSpPr>
                    <a:spLocks noEditPoints="1"/>
                  </p:cNvSpPr>
                  <p:nvPr>
                    <p:custDataLst>
                      <p:tags r:id="rId4"/>
                    </p:custDataLst>
                  </p:nvPr>
                </p:nvSpPr>
                <p:spPr bwMode="auto">
                  <a:xfrm>
                    <a:off x="5717293" y="5855244"/>
                    <a:ext cx="244968" cy="117288"/>
                  </a:xfrm>
                  <a:custGeom>
                    <a:avLst/>
                    <a:gdLst>
                      <a:gd name="T0" fmla="*/ 0 w 330"/>
                      <a:gd name="T1" fmla="*/ 158 h 158"/>
                      <a:gd name="T2" fmla="*/ 0 w 330"/>
                      <a:gd name="T3" fmla="*/ 4 h 158"/>
                      <a:gd name="T4" fmla="*/ 0 w 330"/>
                      <a:gd name="T5" fmla="*/ 0 h 158"/>
                      <a:gd name="T6" fmla="*/ 330 w 330"/>
                      <a:gd name="T7" fmla="*/ 0 h 158"/>
                      <a:gd name="T8" fmla="*/ 330 w 330"/>
                      <a:gd name="T9" fmla="*/ 158 h 158"/>
                      <a:gd name="T10" fmla="*/ 0 w 330"/>
                      <a:gd name="T11" fmla="*/ 158 h 158"/>
                      <a:gd name="T12" fmla="*/ 0 w 330"/>
                      <a:gd name="T13" fmla="*/ 158 h 158"/>
                      <a:gd name="T14" fmla="*/ 7 w 330"/>
                      <a:gd name="T15" fmla="*/ 151 h 158"/>
                      <a:gd name="T16" fmla="*/ 323 w 330"/>
                      <a:gd name="T17" fmla="*/ 151 h 158"/>
                      <a:gd name="T18" fmla="*/ 323 w 330"/>
                      <a:gd name="T19" fmla="*/ 8 h 158"/>
                      <a:gd name="T20" fmla="*/ 7 w 330"/>
                      <a:gd name="T21" fmla="*/ 8 h 158"/>
                      <a:gd name="T22" fmla="*/ 7 w 330"/>
                      <a:gd name="T23" fmla="*/ 151 h 158"/>
                      <a:gd name="T24" fmla="*/ 7 w 330"/>
                      <a:gd name="T25" fmla="*/ 151 h 1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330" h="158">
                        <a:moveTo>
                          <a:pt x="0" y="158"/>
                        </a:moveTo>
                        <a:lnTo>
                          <a:pt x="0" y="4"/>
                        </a:lnTo>
                        <a:lnTo>
                          <a:pt x="0" y="0"/>
                        </a:lnTo>
                        <a:lnTo>
                          <a:pt x="330" y="0"/>
                        </a:lnTo>
                        <a:lnTo>
                          <a:pt x="330" y="158"/>
                        </a:lnTo>
                        <a:lnTo>
                          <a:pt x="0" y="158"/>
                        </a:lnTo>
                        <a:lnTo>
                          <a:pt x="0" y="158"/>
                        </a:lnTo>
                        <a:close/>
                        <a:moveTo>
                          <a:pt x="7" y="151"/>
                        </a:moveTo>
                        <a:lnTo>
                          <a:pt x="323" y="151"/>
                        </a:lnTo>
                        <a:lnTo>
                          <a:pt x="323" y="8"/>
                        </a:lnTo>
                        <a:lnTo>
                          <a:pt x="7" y="8"/>
                        </a:lnTo>
                        <a:lnTo>
                          <a:pt x="7" y="151"/>
                        </a:lnTo>
                        <a:lnTo>
                          <a:pt x="7" y="15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>
                    <a:outerShdw blurRad="190500" dist="139700" dir="2700000" algn="tl" rotWithShape="0">
                      <a:prstClr val="black">
                        <a:alpha val="15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4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3370" name="PA-任意多边形 181">
                    <a:extLst>
                      <a:ext uri="{FF2B5EF4-FFF2-40B4-BE49-F238E27FC236}">
                        <a16:creationId xmlns:a16="http://schemas.microsoft.com/office/drawing/2014/main" id="{8143B642-2A66-1C90-CED6-490E55029E49}"/>
                      </a:ext>
                    </a:extLst>
                  </p:cNvPr>
                  <p:cNvSpPr>
                    <a:spLocks/>
                  </p:cNvSpPr>
                  <p:nvPr>
                    <p:custDataLst>
                      <p:tags r:id="rId5"/>
                    </p:custDataLst>
                  </p:nvPr>
                </p:nvSpPr>
                <p:spPr bwMode="auto">
                  <a:xfrm>
                    <a:off x="5315834" y="5005578"/>
                    <a:ext cx="646427" cy="966954"/>
                  </a:xfrm>
                  <a:custGeom>
                    <a:avLst/>
                    <a:gdLst>
                      <a:gd name="T0" fmla="*/ 0 w 722"/>
                      <a:gd name="T1" fmla="*/ 1080 h 1080"/>
                      <a:gd name="T2" fmla="*/ 0 w 722"/>
                      <a:gd name="T3" fmla="*/ 0 h 1080"/>
                      <a:gd name="T4" fmla="*/ 66 w 722"/>
                      <a:gd name="T5" fmla="*/ 0 h 1080"/>
                      <a:gd name="T6" fmla="*/ 66 w 722"/>
                      <a:gd name="T7" fmla="*/ 2 h 1080"/>
                      <a:gd name="T8" fmla="*/ 66 w 722"/>
                      <a:gd name="T9" fmla="*/ 2 h 1080"/>
                      <a:gd name="T10" fmla="*/ 4 w 722"/>
                      <a:gd name="T11" fmla="*/ 2 h 1080"/>
                      <a:gd name="T12" fmla="*/ 4 w 722"/>
                      <a:gd name="T13" fmla="*/ 1078 h 1080"/>
                      <a:gd name="T14" fmla="*/ 717 w 722"/>
                      <a:gd name="T15" fmla="*/ 1078 h 1080"/>
                      <a:gd name="T16" fmla="*/ 717 w 722"/>
                      <a:gd name="T17" fmla="*/ 2 h 1080"/>
                      <a:gd name="T18" fmla="*/ 66 w 722"/>
                      <a:gd name="T19" fmla="*/ 2 h 1080"/>
                      <a:gd name="T20" fmla="*/ 66 w 722"/>
                      <a:gd name="T21" fmla="*/ 2 h 1080"/>
                      <a:gd name="T22" fmla="*/ 66 w 722"/>
                      <a:gd name="T23" fmla="*/ 0 h 1080"/>
                      <a:gd name="T24" fmla="*/ 722 w 722"/>
                      <a:gd name="T25" fmla="*/ 0 h 1080"/>
                      <a:gd name="T26" fmla="*/ 722 w 722"/>
                      <a:gd name="T27" fmla="*/ 1080 h 1080"/>
                      <a:gd name="T28" fmla="*/ 0 w 722"/>
                      <a:gd name="T29" fmla="*/ 1080 h 1080"/>
                      <a:gd name="T30" fmla="*/ 0 w 722"/>
                      <a:gd name="T31" fmla="*/ 1080 h 10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722" h="1080">
                        <a:moveTo>
                          <a:pt x="0" y="1080"/>
                        </a:moveTo>
                        <a:lnTo>
                          <a:pt x="0" y="0"/>
                        </a:lnTo>
                        <a:lnTo>
                          <a:pt x="66" y="0"/>
                        </a:lnTo>
                        <a:lnTo>
                          <a:pt x="66" y="2"/>
                        </a:lnTo>
                        <a:lnTo>
                          <a:pt x="66" y="2"/>
                        </a:lnTo>
                        <a:lnTo>
                          <a:pt x="4" y="2"/>
                        </a:lnTo>
                        <a:lnTo>
                          <a:pt x="4" y="1078"/>
                        </a:lnTo>
                        <a:lnTo>
                          <a:pt x="717" y="1078"/>
                        </a:lnTo>
                        <a:lnTo>
                          <a:pt x="717" y="2"/>
                        </a:lnTo>
                        <a:lnTo>
                          <a:pt x="66" y="2"/>
                        </a:lnTo>
                        <a:lnTo>
                          <a:pt x="66" y="2"/>
                        </a:lnTo>
                        <a:lnTo>
                          <a:pt x="66" y="0"/>
                        </a:lnTo>
                        <a:lnTo>
                          <a:pt x="722" y="0"/>
                        </a:lnTo>
                        <a:lnTo>
                          <a:pt x="722" y="1080"/>
                        </a:lnTo>
                        <a:lnTo>
                          <a:pt x="0" y="1080"/>
                        </a:lnTo>
                        <a:lnTo>
                          <a:pt x="0" y="108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>
                    <a:outerShdw blurRad="190500" dist="139700" dir="2700000" algn="tl" rotWithShape="0">
                      <a:prstClr val="black">
                        <a:alpha val="15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4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HarmonyOS Sans SC" panose="00000500000000000000" pitchFamily="2" charset="-122"/>
                      <a:ea typeface="HarmonyOS Sans SC" panose="00000500000000000000" pitchFamily="2" charset="-122"/>
                    </a:endParaRPr>
                  </a:p>
                </p:txBody>
              </p:sp>
              <p:grpSp>
                <p:nvGrpSpPr>
                  <p:cNvPr id="3371" name="组合 3370">
                    <a:extLst>
                      <a:ext uri="{FF2B5EF4-FFF2-40B4-BE49-F238E27FC236}">
                        <a16:creationId xmlns:a16="http://schemas.microsoft.com/office/drawing/2014/main" id="{A161DBB5-5660-8E0D-5A2B-2CC0982E237D}"/>
                      </a:ext>
                    </a:extLst>
                  </p:cNvPr>
                  <p:cNvGrpSpPr/>
                  <p:nvPr/>
                </p:nvGrpSpPr>
                <p:grpSpPr>
                  <a:xfrm>
                    <a:off x="5403153" y="5098569"/>
                    <a:ext cx="548769" cy="775599"/>
                    <a:chOff x="6844288" y="5395913"/>
                    <a:chExt cx="1679575" cy="2276475"/>
                  </a:xfrm>
                  <a:grpFill/>
                </p:grpSpPr>
                <p:cxnSp>
                  <p:nvCxnSpPr>
                    <p:cNvPr id="3372" name="直接连接符 3371">
                      <a:extLst>
                        <a:ext uri="{FF2B5EF4-FFF2-40B4-BE49-F238E27FC236}">
                          <a16:creationId xmlns:a16="http://schemas.microsoft.com/office/drawing/2014/main" id="{D49C4996-B84D-821C-8E6E-084B6E818BD3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8462768" y="5395913"/>
                      <a:ext cx="61095" cy="114300"/>
                    </a:xfrm>
                    <a:prstGeom prst="line">
                      <a:avLst/>
                    </a:pr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3373" name="直接连接符 3372">
                      <a:extLst>
                        <a:ext uri="{FF2B5EF4-FFF2-40B4-BE49-F238E27FC236}">
                          <a16:creationId xmlns:a16="http://schemas.microsoft.com/office/drawing/2014/main" id="{89E1476C-00B2-490A-2E29-E29620F9F213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8274911" y="5724525"/>
                      <a:ext cx="74133" cy="152400"/>
                    </a:xfrm>
                    <a:prstGeom prst="line">
                      <a:avLst/>
                    </a:pr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3374" name="直接连接符 3373">
                      <a:extLst>
                        <a:ext uri="{FF2B5EF4-FFF2-40B4-BE49-F238E27FC236}">
                          <a16:creationId xmlns:a16="http://schemas.microsoft.com/office/drawing/2014/main" id="{F5E15FF1-42BD-5DD5-4C6C-D34912FBCBC8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8263656" y="6097253"/>
                      <a:ext cx="15600" cy="179722"/>
                    </a:xfrm>
                    <a:prstGeom prst="line">
                      <a:avLst/>
                    </a:pr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3375" name="直接连接符 3374">
                      <a:extLst>
                        <a:ext uri="{FF2B5EF4-FFF2-40B4-BE49-F238E27FC236}">
                          <a16:creationId xmlns:a16="http://schemas.microsoft.com/office/drawing/2014/main" id="{BB929D4F-CF72-956E-B29C-5B6FAB4B247B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8233215" y="6586538"/>
                      <a:ext cx="78762" cy="127684"/>
                    </a:xfrm>
                    <a:prstGeom prst="line">
                      <a:avLst/>
                    </a:pr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3376" name="直接连接符 3375">
                      <a:extLst>
                        <a:ext uri="{FF2B5EF4-FFF2-40B4-BE49-F238E27FC236}">
                          <a16:creationId xmlns:a16="http://schemas.microsoft.com/office/drawing/2014/main" id="{46190CFC-97E5-F77E-5351-D840366F1397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7828341" y="7119047"/>
                      <a:ext cx="150451" cy="135868"/>
                    </a:xfrm>
                    <a:prstGeom prst="line">
                      <a:avLst/>
                    </a:pr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3377" name="直接连接符 3376">
                      <a:extLst>
                        <a:ext uri="{FF2B5EF4-FFF2-40B4-BE49-F238E27FC236}">
                          <a16:creationId xmlns:a16="http://schemas.microsoft.com/office/drawing/2014/main" id="{C79D5E25-5672-E1CE-97B7-DF203AA9A4E7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7361381" y="7615238"/>
                      <a:ext cx="153469" cy="57150"/>
                    </a:xfrm>
                    <a:prstGeom prst="line">
                      <a:avLst/>
                    </a:pr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3378" name="直接连接符 3377">
                      <a:extLst>
                        <a:ext uri="{FF2B5EF4-FFF2-40B4-BE49-F238E27FC236}">
                          <a16:creationId xmlns:a16="http://schemas.microsoft.com/office/drawing/2014/main" id="{79FB23F8-EED6-4F09-576C-38C0D5C7DBF7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6844288" y="7254915"/>
                      <a:ext cx="0" cy="122198"/>
                    </a:xfrm>
                    <a:prstGeom prst="line">
                      <a:avLst/>
                    </a:pr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3379" name="直接连接符 3378">
                      <a:extLst>
                        <a:ext uri="{FF2B5EF4-FFF2-40B4-BE49-F238E27FC236}">
                          <a16:creationId xmlns:a16="http://schemas.microsoft.com/office/drawing/2014/main" id="{550951CC-2EC9-3B31-676F-518F287AC070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7104964" y="6586538"/>
                      <a:ext cx="9691" cy="176212"/>
                    </a:xfrm>
                    <a:prstGeom prst="line">
                      <a:avLst/>
                    </a:pr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3380" name="直接连接符 3379">
                      <a:extLst>
                        <a:ext uri="{FF2B5EF4-FFF2-40B4-BE49-F238E27FC236}">
                          <a16:creationId xmlns:a16="http://schemas.microsoft.com/office/drawing/2014/main" id="{8C1769CD-C600-2C9C-6A1E-1BAD3DE43607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6974558" y="6187114"/>
                      <a:ext cx="75200" cy="89861"/>
                    </a:xfrm>
                    <a:prstGeom prst="line">
                      <a:avLst/>
                    </a:prstGeom>
                    <a:grpFill/>
                    <a:ln>
                      <a:noFill/>
                    </a:ln>
                    <a:effectLst>
                      <a:outerShdw blurRad="190500" dist="139700" dir="2700000" algn="tl" rotWithShape="0">
                        <a:prstClr val="black">
                          <a:alpha val="1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</p:cxnSp>
              </p:grpSp>
            </p:grpSp>
          </p:grpSp>
          <p:grpSp>
            <p:nvGrpSpPr>
              <p:cNvPr id="3360" name="组合 3359">
                <a:extLst>
                  <a:ext uri="{FF2B5EF4-FFF2-40B4-BE49-F238E27FC236}">
                    <a16:creationId xmlns:a16="http://schemas.microsoft.com/office/drawing/2014/main" id="{B324A14B-F2B2-88BD-0E56-CDFC2F6C9E1C}"/>
                  </a:ext>
                </a:extLst>
              </p:cNvPr>
              <p:cNvGrpSpPr/>
              <p:nvPr/>
            </p:nvGrpSpPr>
            <p:grpSpPr>
              <a:xfrm>
                <a:off x="17121712" y="5205641"/>
                <a:ext cx="283885" cy="157198"/>
                <a:chOff x="12362935" y="4294634"/>
                <a:chExt cx="270614" cy="149849"/>
              </a:xfrm>
              <a:grpFill/>
            </p:grpSpPr>
            <p:sp>
              <p:nvSpPr>
                <p:cNvPr id="3365" name="任意多边形: 形状 3364">
                  <a:extLst>
                    <a:ext uri="{FF2B5EF4-FFF2-40B4-BE49-F238E27FC236}">
                      <a16:creationId xmlns:a16="http://schemas.microsoft.com/office/drawing/2014/main" id="{6AD1E4A6-5FEF-507A-C82C-2F6F021BAF09}"/>
                    </a:ext>
                  </a:extLst>
                </p:cNvPr>
                <p:cNvSpPr/>
                <p:nvPr/>
              </p:nvSpPr>
              <p:spPr>
                <a:xfrm>
                  <a:off x="12495508" y="4294634"/>
                  <a:ext cx="138041" cy="433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041" h="43341">
                      <a:moveTo>
                        <a:pt x="114252" y="29150"/>
                      </a:moveTo>
                      <a:lnTo>
                        <a:pt x="131112" y="29150"/>
                      </a:lnTo>
                      <a:lnTo>
                        <a:pt x="131112" y="32335"/>
                      </a:lnTo>
                      <a:lnTo>
                        <a:pt x="114252" y="32335"/>
                      </a:lnTo>
                      <a:close/>
                      <a:moveTo>
                        <a:pt x="7191" y="22670"/>
                      </a:moveTo>
                      <a:lnTo>
                        <a:pt x="10763" y="23622"/>
                      </a:lnTo>
                      <a:cubicBezTo>
                        <a:pt x="9886" y="25793"/>
                        <a:pt x="8747" y="27976"/>
                        <a:pt x="7346" y="30171"/>
                      </a:cubicBezTo>
                      <a:cubicBezTo>
                        <a:pt x="5945" y="32366"/>
                        <a:pt x="4401" y="34263"/>
                        <a:pt x="2715" y="35862"/>
                      </a:cubicBezTo>
                      <a:cubicBezTo>
                        <a:pt x="2378" y="35535"/>
                        <a:pt x="1944" y="35177"/>
                        <a:pt x="1411" y="34790"/>
                      </a:cubicBezTo>
                      <a:cubicBezTo>
                        <a:pt x="878" y="34403"/>
                        <a:pt x="408" y="34094"/>
                        <a:pt x="0" y="33862"/>
                      </a:cubicBezTo>
                      <a:cubicBezTo>
                        <a:pt x="1594" y="32380"/>
                        <a:pt x="3025" y="30628"/>
                        <a:pt x="4292" y="28605"/>
                      </a:cubicBezTo>
                      <a:cubicBezTo>
                        <a:pt x="5559" y="26582"/>
                        <a:pt x="6526" y="24604"/>
                        <a:pt x="7191" y="22670"/>
                      </a:cubicBezTo>
                      <a:close/>
                      <a:moveTo>
                        <a:pt x="35862" y="22622"/>
                      </a:moveTo>
                      <a:cubicBezTo>
                        <a:pt x="37361" y="24569"/>
                        <a:pt x="38803" y="26653"/>
                        <a:pt x="40190" y="28873"/>
                      </a:cubicBezTo>
                      <a:cubicBezTo>
                        <a:pt x="41576" y="31094"/>
                        <a:pt x="42625" y="33058"/>
                        <a:pt x="43339" y="34767"/>
                      </a:cubicBezTo>
                      <a:lnTo>
                        <a:pt x="40053" y="36291"/>
                      </a:lnTo>
                      <a:cubicBezTo>
                        <a:pt x="39341" y="34576"/>
                        <a:pt x="38311" y="32576"/>
                        <a:pt x="36963" y="30290"/>
                      </a:cubicBezTo>
                      <a:cubicBezTo>
                        <a:pt x="35615" y="28004"/>
                        <a:pt x="34216" y="25861"/>
                        <a:pt x="32766" y="23860"/>
                      </a:cubicBezTo>
                      <a:close/>
                      <a:moveTo>
                        <a:pt x="80010" y="13812"/>
                      </a:moveTo>
                      <a:lnTo>
                        <a:pt x="82963" y="16098"/>
                      </a:lnTo>
                      <a:cubicBezTo>
                        <a:pt x="81450" y="16622"/>
                        <a:pt x="79773" y="17121"/>
                        <a:pt x="77932" y="17592"/>
                      </a:cubicBezTo>
                      <a:cubicBezTo>
                        <a:pt x="76092" y="18063"/>
                        <a:pt x="74165" y="18502"/>
                        <a:pt x="72152" y="18907"/>
                      </a:cubicBezTo>
                      <a:lnTo>
                        <a:pt x="72152" y="23098"/>
                      </a:lnTo>
                      <a:lnTo>
                        <a:pt x="85630" y="21051"/>
                      </a:lnTo>
                      <a:lnTo>
                        <a:pt x="86154" y="23908"/>
                      </a:lnTo>
                      <a:lnTo>
                        <a:pt x="72152" y="26051"/>
                      </a:lnTo>
                      <a:lnTo>
                        <a:pt x="72152" y="30433"/>
                      </a:lnTo>
                      <a:lnTo>
                        <a:pt x="88916" y="27813"/>
                      </a:lnTo>
                      <a:lnTo>
                        <a:pt x="89487" y="30718"/>
                      </a:lnTo>
                      <a:lnTo>
                        <a:pt x="72152" y="33433"/>
                      </a:lnTo>
                      <a:lnTo>
                        <a:pt x="72152" y="37338"/>
                      </a:lnTo>
                      <a:cubicBezTo>
                        <a:pt x="72119" y="38197"/>
                        <a:pt x="72316" y="38766"/>
                        <a:pt x="72741" y="39047"/>
                      </a:cubicBezTo>
                      <a:cubicBezTo>
                        <a:pt x="73167" y="39328"/>
                        <a:pt x="74018" y="39457"/>
                        <a:pt x="75295" y="39434"/>
                      </a:cubicBezTo>
                      <a:lnTo>
                        <a:pt x="84391" y="39434"/>
                      </a:lnTo>
                      <a:cubicBezTo>
                        <a:pt x="85429" y="39488"/>
                        <a:pt x="86128" y="39165"/>
                        <a:pt x="86487" y="38464"/>
                      </a:cubicBezTo>
                      <a:cubicBezTo>
                        <a:pt x="86846" y="37762"/>
                        <a:pt x="87068" y="36355"/>
                        <a:pt x="87154" y="34243"/>
                      </a:cubicBezTo>
                      <a:cubicBezTo>
                        <a:pt x="87578" y="34533"/>
                        <a:pt x="88086" y="34797"/>
                        <a:pt x="88678" y="35035"/>
                      </a:cubicBezTo>
                      <a:cubicBezTo>
                        <a:pt x="89269" y="35272"/>
                        <a:pt x="89825" y="35452"/>
                        <a:pt x="90345" y="35576"/>
                      </a:cubicBezTo>
                      <a:cubicBezTo>
                        <a:pt x="90156" y="38289"/>
                        <a:pt x="89664" y="40162"/>
                        <a:pt x="88868" y="41196"/>
                      </a:cubicBezTo>
                      <a:cubicBezTo>
                        <a:pt x="88073" y="42230"/>
                        <a:pt x="86676" y="42722"/>
                        <a:pt x="84677" y="42672"/>
                      </a:cubicBezTo>
                      <a:lnTo>
                        <a:pt x="75009" y="42672"/>
                      </a:lnTo>
                      <a:cubicBezTo>
                        <a:pt x="72579" y="42715"/>
                        <a:pt x="70904" y="42356"/>
                        <a:pt x="69985" y="41595"/>
                      </a:cubicBezTo>
                      <a:cubicBezTo>
                        <a:pt x="69066" y="40834"/>
                        <a:pt x="68630" y="39415"/>
                        <a:pt x="68675" y="37338"/>
                      </a:cubicBezTo>
                      <a:lnTo>
                        <a:pt x="68675" y="33957"/>
                      </a:lnTo>
                      <a:lnTo>
                        <a:pt x="56578" y="35862"/>
                      </a:lnTo>
                      <a:lnTo>
                        <a:pt x="56007" y="32909"/>
                      </a:lnTo>
                      <a:lnTo>
                        <a:pt x="68675" y="30957"/>
                      </a:lnTo>
                      <a:lnTo>
                        <a:pt x="68675" y="26623"/>
                      </a:lnTo>
                      <a:lnTo>
                        <a:pt x="58102" y="28242"/>
                      </a:lnTo>
                      <a:lnTo>
                        <a:pt x="57579" y="25289"/>
                      </a:lnTo>
                      <a:lnTo>
                        <a:pt x="68675" y="23575"/>
                      </a:lnTo>
                      <a:lnTo>
                        <a:pt x="68675" y="19527"/>
                      </a:lnTo>
                      <a:cubicBezTo>
                        <a:pt x="67026" y="19814"/>
                        <a:pt x="65371" y="20084"/>
                        <a:pt x="63710" y="20336"/>
                      </a:cubicBezTo>
                      <a:cubicBezTo>
                        <a:pt x="62049" y="20588"/>
                        <a:pt x="60418" y="20811"/>
                        <a:pt x="58817" y="21003"/>
                      </a:cubicBezTo>
                      <a:cubicBezTo>
                        <a:pt x="58736" y="20604"/>
                        <a:pt x="58600" y="20164"/>
                        <a:pt x="58406" y="19681"/>
                      </a:cubicBezTo>
                      <a:cubicBezTo>
                        <a:pt x="58213" y="19199"/>
                        <a:pt x="58016" y="18782"/>
                        <a:pt x="57817" y="18431"/>
                      </a:cubicBezTo>
                      <a:cubicBezTo>
                        <a:pt x="60503" y="18079"/>
                        <a:pt x="63232" y="17662"/>
                        <a:pt x="66005" y="17181"/>
                      </a:cubicBezTo>
                      <a:cubicBezTo>
                        <a:pt x="68777" y="16699"/>
                        <a:pt x="71383" y="16173"/>
                        <a:pt x="73822" y="15602"/>
                      </a:cubicBezTo>
                      <a:cubicBezTo>
                        <a:pt x="76261" y="15031"/>
                        <a:pt x="78324" y="14434"/>
                        <a:pt x="80010" y="13812"/>
                      </a:cubicBezTo>
                      <a:close/>
                      <a:moveTo>
                        <a:pt x="55531" y="5287"/>
                      </a:moveTo>
                      <a:lnTo>
                        <a:pt x="55531" y="10573"/>
                      </a:lnTo>
                      <a:lnTo>
                        <a:pt x="84010" y="10573"/>
                      </a:lnTo>
                      <a:lnTo>
                        <a:pt x="84010" y="5287"/>
                      </a:lnTo>
                      <a:close/>
                      <a:moveTo>
                        <a:pt x="52054" y="2191"/>
                      </a:moveTo>
                      <a:lnTo>
                        <a:pt x="87535" y="2191"/>
                      </a:lnTo>
                      <a:lnTo>
                        <a:pt x="87535" y="13669"/>
                      </a:lnTo>
                      <a:lnTo>
                        <a:pt x="55531" y="13669"/>
                      </a:lnTo>
                      <a:lnTo>
                        <a:pt x="55531" y="16050"/>
                      </a:lnTo>
                      <a:cubicBezTo>
                        <a:pt x="55551" y="18747"/>
                        <a:pt x="55441" y="21709"/>
                        <a:pt x="55201" y="24935"/>
                      </a:cubicBezTo>
                      <a:cubicBezTo>
                        <a:pt x="54960" y="28161"/>
                        <a:pt x="54466" y="31376"/>
                        <a:pt x="53717" y="34581"/>
                      </a:cubicBezTo>
                      <a:cubicBezTo>
                        <a:pt x="52969" y="37786"/>
                        <a:pt x="51843" y="40706"/>
                        <a:pt x="50340" y="43339"/>
                      </a:cubicBezTo>
                      <a:cubicBezTo>
                        <a:pt x="49974" y="43035"/>
                        <a:pt x="49479" y="42703"/>
                        <a:pt x="48857" y="42345"/>
                      </a:cubicBezTo>
                      <a:cubicBezTo>
                        <a:pt x="48235" y="41987"/>
                        <a:pt x="47682" y="41715"/>
                        <a:pt x="47196" y="41529"/>
                      </a:cubicBezTo>
                      <a:cubicBezTo>
                        <a:pt x="48651" y="39015"/>
                        <a:pt x="49727" y="36270"/>
                        <a:pt x="50424" y="33296"/>
                      </a:cubicBezTo>
                      <a:cubicBezTo>
                        <a:pt x="51122" y="30321"/>
                        <a:pt x="51573" y="27343"/>
                        <a:pt x="51779" y="24363"/>
                      </a:cubicBezTo>
                      <a:cubicBezTo>
                        <a:pt x="51984" y="21383"/>
                        <a:pt x="52076" y="18628"/>
                        <a:pt x="52054" y="16098"/>
                      </a:cubicBezTo>
                      <a:close/>
                      <a:moveTo>
                        <a:pt x="119158" y="1051"/>
                      </a:moveTo>
                      <a:lnTo>
                        <a:pt x="122634" y="1289"/>
                      </a:lnTo>
                      <a:cubicBezTo>
                        <a:pt x="122512" y="2221"/>
                        <a:pt x="122375" y="3179"/>
                        <a:pt x="122224" y="4165"/>
                      </a:cubicBezTo>
                      <a:cubicBezTo>
                        <a:pt x="122072" y="5150"/>
                        <a:pt x="121923" y="6144"/>
                        <a:pt x="121777" y="7147"/>
                      </a:cubicBezTo>
                      <a:lnTo>
                        <a:pt x="138041" y="7147"/>
                      </a:lnTo>
                      <a:lnTo>
                        <a:pt x="138041" y="10427"/>
                      </a:lnTo>
                      <a:lnTo>
                        <a:pt x="121206" y="10427"/>
                      </a:lnTo>
                      <a:cubicBezTo>
                        <a:pt x="120966" y="11984"/>
                        <a:pt x="120719" y="13505"/>
                        <a:pt x="120467" y="14990"/>
                      </a:cubicBezTo>
                      <a:cubicBezTo>
                        <a:pt x="120215" y="16476"/>
                        <a:pt x="119969" y="17878"/>
                        <a:pt x="119729" y="19196"/>
                      </a:cubicBezTo>
                      <a:lnTo>
                        <a:pt x="137279" y="19196"/>
                      </a:lnTo>
                      <a:lnTo>
                        <a:pt x="137136" y="20813"/>
                      </a:lnTo>
                      <a:cubicBezTo>
                        <a:pt x="136805" y="25414"/>
                        <a:pt x="136465" y="29138"/>
                        <a:pt x="136116" y="31985"/>
                      </a:cubicBezTo>
                      <a:cubicBezTo>
                        <a:pt x="135768" y="34832"/>
                        <a:pt x="135382" y="37004"/>
                        <a:pt x="134959" y="38502"/>
                      </a:cubicBezTo>
                      <a:cubicBezTo>
                        <a:pt x="134536" y="39999"/>
                        <a:pt x="134047" y="41024"/>
                        <a:pt x="133493" y="41577"/>
                      </a:cubicBezTo>
                      <a:cubicBezTo>
                        <a:pt x="133077" y="42089"/>
                        <a:pt x="132635" y="42455"/>
                        <a:pt x="132165" y="42676"/>
                      </a:cubicBezTo>
                      <a:cubicBezTo>
                        <a:pt x="131696" y="42897"/>
                        <a:pt x="131123" y="43038"/>
                        <a:pt x="130445" y="43098"/>
                      </a:cubicBezTo>
                      <a:cubicBezTo>
                        <a:pt x="129882" y="43146"/>
                        <a:pt x="129162" y="43169"/>
                        <a:pt x="128284" y="43169"/>
                      </a:cubicBezTo>
                      <a:cubicBezTo>
                        <a:pt x="127406" y="43169"/>
                        <a:pt x="126459" y="43146"/>
                        <a:pt x="125444" y="43098"/>
                      </a:cubicBezTo>
                      <a:cubicBezTo>
                        <a:pt x="125419" y="42556"/>
                        <a:pt x="125326" y="41976"/>
                        <a:pt x="125164" y="41357"/>
                      </a:cubicBezTo>
                      <a:cubicBezTo>
                        <a:pt x="125003" y="40738"/>
                        <a:pt x="124778" y="40193"/>
                        <a:pt x="124492" y="39722"/>
                      </a:cubicBezTo>
                      <a:cubicBezTo>
                        <a:pt x="125484" y="39793"/>
                        <a:pt x="126381" y="39843"/>
                        <a:pt x="127183" y="39871"/>
                      </a:cubicBezTo>
                      <a:cubicBezTo>
                        <a:pt x="127984" y="39900"/>
                        <a:pt x="128595" y="39914"/>
                        <a:pt x="129016" y="39913"/>
                      </a:cubicBezTo>
                      <a:cubicBezTo>
                        <a:pt x="129411" y="39920"/>
                        <a:pt x="129729" y="39882"/>
                        <a:pt x="129969" y="39800"/>
                      </a:cubicBezTo>
                      <a:cubicBezTo>
                        <a:pt x="130209" y="39717"/>
                        <a:pt x="130431" y="39549"/>
                        <a:pt x="130635" y="39293"/>
                      </a:cubicBezTo>
                      <a:cubicBezTo>
                        <a:pt x="131228" y="38771"/>
                        <a:pt x="131769" y="37218"/>
                        <a:pt x="132261" y="34635"/>
                      </a:cubicBezTo>
                      <a:cubicBezTo>
                        <a:pt x="132752" y="32053"/>
                        <a:pt x="133210" y="28000"/>
                        <a:pt x="133636" y="22476"/>
                      </a:cubicBezTo>
                      <a:lnTo>
                        <a:pt x="115538" y="22476"/>
                      </a:lnTo>
                      <a:cubicBezTo>
                        <a:pt x="115958" y="20628"/>
                        <a:pt x="116394" y="18471"/>
                        <a:pt x="116847" y="16003"/>
                      </a:cubicBezTo>
                      <a:cubicBezTo>
                        <a:pt x="117300" y="13535"/>
                        <a:pt x="117729" y="10995"/>
                        <a:pt x="118135" y="8384"/>
                      </a:cubicBezTo>
                      <a:cubicBezTo>
                        <a:pt x="118540" y="5773"/>
                        <a:pt x="118881" y="3329"/>
                        <a:pt x="119158" y="1051"/>
                      </a:cubicBezTo>
                      <a:close/>
                      <a:moveTo>
                        <a:pt x="103156" y="432"/>
                      </a:moveTo>
                      <a:lnTo>
                        <a:pt x="106204" y="432"/>
                      </a:lnTo>
                      <a:lnTo>
                        <a:pt x="106204" y="31195"/>
                      </a:lnTo>
                      <a:lnTo>
                        <a:pt x="109776" y="30718"/>
                      </a:lnTo>
                      <a:lnTo>
                        <a:pt x="109776" y="9286"/>
                      </a:lnTo>
                      <a:lnTo>
                        <a:pt x="112490" y="9286"/>
                      </a:lnTo>
                      <a:lnTo>
                        <a:pt x="112490" y="36434"/>
                      </a:lnTo>
                      <a:lnTo>
                        <a:pt x="109776" y="36434"/>
                      </a:lnTo>
                      <a:lnTo>
                        <a:pt x="109776" y="33669"/>
                      </a:lnTo>
                      <a:lnTo>
                        <a:pt x="96869" y="35385"/>
                      </a:lnTo>
                      <a:lnTo>
                        <a:pt x="96869" y="9286"/>
                      </a:lnTo>
                      <a:lnTo>
                        <a:pt x="99632" y="9286"/>
                      </a:lnTo>
                      <a:lnTo>
                        <a:pt x="99632" y="32052"/>
                      </a:lnTo>
                      <a:lnTo>
                        <a:pt x="103156" y="31576"/>
                      </a:lnTo>
                      <a:close/>
                      <a:moveTo>
                        <a:pt x="19907" y="0"/>
                      </a:moveTo>
                      <a:lnTo>
                        <a:pt x="23622" y="0"/>
                      </a:lnTo>
                      <a:lnTo>
                        <a:pt x="23622" y="5668"/>
                      </a:lnTo>
                      <a:lnTo>
                        <a:pt x="37767" y="5668"/>
                      </a:lnTo>
                      <a:lnTo>
                        <a:pt x="37767" y="9097"/>
                      </a:lnTo>
                      <a:lnTo>
                        <a:pt x="23622" y="9097"/>
                      </a:lnTo>
                      <a:lnTo>
                        <a:pt x="23622" y="15764"/>
                      </a:lnTo>
                      <a:lnTo>
                        <a:pt x="42291" y="15764"/>
                      </a:lnTo>
                      <a:lnTo>
                        <a:pt x="42291" y="19193"/>
                      </a:lnTo>
                      <a:lnTo>
                        <a:pt x="29670" y="19193"/>
                      </a:lnTo>
                      <a:lnTo>
                        <a:pt x="29670" y="39053"/>
                      </a:lnTo>
                      <a:cubicBezTo>
                        <a:pt x="29683" y="40067"/>
                        <a:pt x="29550" y="40861"/>
                        <a:pt x="29272" y="41434"/>
                      </a:cubicBezTo>
                      <a:cubicBezTo>
                        <a:pt x="28993" y="42008"/>
                        <a:pt x="28491" y="42420"/>
                        <a:pt x="27765" y="42672"/>
                      </a:cubicBezTo>
                      <a:cubicBezTo>
                        <a:pt x="27057" y="42971"/>
                        <a:pt x="26104" y="43160"/>
                        <a:pt x="24908" y="43238"/>
                      </a:cubicBezTo>
                      <a:cubicBezTo>
                        <a:pt x="23711" y="43316"/>
                        <a:pt x="22235" y="43350"/>
                        <a:pt x="20479" y="43339"/>
                      </a:cubicBezTo>
                      <a:cubicBezTo>
                        <a:pt x="20375" y="42817"/>
                        <a:pt x="20202" y="42230"/>
                        <a:pt x="19961" y="41577"/>
                      </a:cubicBezTo>
                      <a:cubicBezTo>
                        <a:pt x="19720" y="40924"/>
                        <a:pt x="19464" y="40337"/>
                        <a:pt x="19193" y="39815"/>
                      </a:cubicBezTo>
                      <a:cubicBezTo>
                        <a:pt x="20580" y="39860"/>
                        <a:pt x="21806" y="39877"/>
                        <a:pt x="22872" y="39868"/>
                      </a:cubicBezTo>
                      <a:cubicBezTo>
                        <a:pt x="23938" y="39860"/>
                        <a:pt x="24664" y="39842"/>
                        <a:pt x="25051" y="39815"/>
                      </a:cubicBezTo>
                      <a:cubicBezTo>
                        <a:pt x="25424" y="39820"/>
                        <a:pt x="25678" y="39762"/>
                        <a:pt x="25813" y="39642"/>
                      </a:cubicBezTo>
                      <a:cubicBezTo>
                        <a:pt x="25948" y="39522"/>
                        <a:pt x="26011" y="39310"/>
                        <a:pt x="26003" y="39005"/>
                      </a:cubicBezTo>
                      <a:lnTo>
                        <a:pt x="26003" y="19193"/>
                      </a:lnTo>
                      <a:lnTo>
                        <a:pt x="18526" y="19193"/>
                      </a:lnTo>
                      <a:lnTo>
                        <a:pt x="18526" y="22336"/>
                      </a:lnTo>
                      <a:cubicBezTo>
                        <a:pt x="18572" y="24537"/>
                        <a:pt x="18369" y="26867"/>
                        <a:pt x="17916" y="29327"/>
                      </a:cubicBezTo>
                      <a:cubicBezTo>
                        <a:pt x="17463" y="31787"/>
                        <a:pt x="16483" y="34222"/>
                        <a:pt x="14977" y="36635"/>
                      </a:cubicBezTo>
                      <a:cubicBezTo>
                        <a:pt x="13471" y="39047"/>
                        <a:pt x="11162" y="41282"/>
                        <a:pt x="8049" y="43339"/>
                      </a:cubicBezTo>
                      <a:cubicBezTo>
                        <a:pt x="7744" y="42891"/>
                        <a:pt x="7341" y="42418"/>
                        <a:pt x="6840" y="41922"/>
                      </a:cubicBezTo>
                      <a:cubicBezTo>
                        <a:pt x="6339" y="41426"/>
                        <a:pt x="5853" y="41025"/>
                        <a:pt x="5382" y="40720"/>
                      </a:cubicBezTo>
                      <a:cubicBezTo>
                        <a:pt x="8259" y="38871"/>
                        <a:pt x="10384" y="36879"/>
                        <a:pt x="11758" y="34744"/>
                      </a:cubicBezTo>
                      <a:cubicBezTo>
                        <a:pt x="13132" y="32608"/>
                        <a:pt x="14019" y="30464"/>
                        <a:pt x="14420" y="28313"/>
                      </a:cubicBezTo>
                      <a:cubicBezTo>
                        <a:pt x="14820" y="26161"/>
                        <a:pt x="14998" y="24137"/>
                        <a:pt x="14954" y="22241"/>
                      </a:cubicBezTo>
                      <a:lnTo>
                        <a:pt x="14954" y="19193"/>
                      </a:lnTo>
                      <a:lnTo>
                        <a:pt x="1524" y="19193"/>
                      </a:lnTo>
                      <a:lnTo>
                        <a:pt x="1524" y="15764"/>
                      </a:lnTo>
                      <a:lnTo>
                        <a:pt x="19907" y="15764"/>
                      </a:lnTo>
                      <a:lnTo>
                        <a:pt x="19907" y="9097"/>
                      </a:lnTo>
                      <a:lnTo>
                        <a:pt x="5906" y="9097"/>
                      </a:lnTo>
                      <a:lnTo>
                        <a:pt x="5906" y="5668"/>
                      </a:lnTo>
                      <a:lnTo>
                        <a:pt x="19907" y="566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190500" dist="139700" dir="2700000" algn="tl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3366" name="任意多边形: 形状 3365">
                  <a:extLst>
                    <a:ext uri="{FF2B5EF4-FFF2-40B4-BE49-F238E27FC236}">
                      <a16:creationId xmlns:a16="http://schemas.microsoft.com/office/drawing/2014/main" id="{69AECD3B-AC5B-8F60-66CE-C56A1FB32268}"/>
                    </a:ext>
                  </a:extLst>
                </p:cNvPr>
                <p:cNvSpPr/>
                <p:nvPr/>
              </p:nvSpPr>
              <p:spPr>
                <a:xfrm>
                  <a:off x="12362935" y="4401028"/>
                  <a:ext cx="137017" cy="434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7017" h="43455">
                      <a:moveTo>
                        <a:pt x="48911" y="38148"/>
                      </a:moveTo>
                      <a:lnTo>
                        <a:pt x="90440" y="38148"/>
                      </a:lnTo>
                      <a:lnTo>
                        <a:pt x="90440" y="41523"/>
                      </a:lnTo>
                      <a:lnTo>
                        <a:pt x="48911" y="41523"/>
                      </a:lnTo>
                      <a:close/>
                      <a:moveTo>
                        <a:pt x="71390" y="24474"/>
                      </a:moveTo>
                      <a:lnTo>
                        <a:pt x="71390" y="30671"/>
                      </a:lnTo>
                      <a:lnTo>
                        <a:pt x="82582" y="30671"/>
                      </a:lnTo>
                      <a:lnTo>
                        <a:pt x="82582" y="24474"/>
                      </a:lnTo>
                      <a:close/>
                      <a:moveTo>
                        <a:pt x="57293" y="24474"/>
                      </a:moveTo>
                      <a:lnTo>
                        <a:pt x="57293" y="30671"/>
                      </a:lnTo>
                      <a:lnTo>
                        <a:pt x="67961" y="30671"/>
                      </a:lnTo>
                      <a:lnTo>
                        <a:pt x="67961" y="24474"/>
                      </a:lnTo>
                      <a:close/>
                      <a:moveTo>
                        <a:pt x="25623" y="18285"/>
                      </a:moveTo>
                      <a:cubicBezTo>
                        <a:pt x="27419" y="19790"/>
                        <a:pt x="29183" y="21459"/>
                        <a:pt x="30915" y="23292"/>
                      </a:cubicBezTo>
                      <a:cubicBezTo>
                        <a:pt x="32646" y="25124"/>
                        <a:pt x="33994" y="26805"/>
                        <a:pt x="34957" y="28334"/>
                      </a:cubicBezTo>
                      <a:lnTo>
                        <a:pt x="32385" y="30525"/>
                      </a:lnTo>
                      <a:cubicBezTo>
                        <a:pt x="31471" y="29014"/>
                        <a:pt x="30168" y="27309"/>
                        <a:pt x="28474" y="25411"/>
                      </a:cubicBezTo>
                      <a:cubicBezTo>
                        <a:pt x="26780" y="23513"/>
                        <a:pt x="25036" y="21773"/>
                        <a:pt x="23241" y="20190"/>
                      </a:cubicBezTo>
                      <a:close/>
                      <a:moveTo>
                        <a:pt x="71390" y="15520"/>
                      </a:moveTo>
                      <a:lnTo>
                        <a:pt x="71390" y="21622"/>
                      </a:lnTo>
                      <a:lnTo>
                        <a:pt x="82582" y="21622"/>
                      </a:lnTo>
                      <a:lnTo>
                        <a:pt x="82582" y="15520"/>
                      </a:lnTo>
                      <a:close/>
                      <a:moveTo>
                        <a:pt x="57293" y="15520"/>
                      </a:moveTo>
                      <a:lnTo>
                        <a:pt x="57293" y="21622"/>
                      </a:lnTo>
                      <a:lnTo>
                        <a:pt x="67961" y="21622"/>
                      </a:lnTo>
                      <a:lnTo>
                        <a:pt x="67961" y="15520"/>
                      </a:lnTo>
                      <a:close/>
                      <a:moveTo>
                        <a:pt x="110728" y="9902"/>
                      </a:moveTo>
                      <a:cubicBezTo>
                        <a:pt x="112484" y="10525"/>
                        <a:pt x="114295" y="11280"/>
                        <a:pt x="116164" y="12166"/>
                      </a:cubicBezTo>
                      <a:cubicBezTo>
                        <a:pt x="118032" y="13051"/>
                        <a:pt x="119570" y="13901"/>
                        <a:pt x="120777" y="14716"/>
                      </a:cubicBezTo>
                      <a:lnTo>
                        <a:pt x="118872" y="17237"/>
                      </a:lnTo>
                      <a:cubicBezTo>
                        <a:pt x="117731" y="16443"/>
                        <a:pt x="116227" y="15571"/>
                        <a:pt x="114360" y="14620"/>
                      </a:cubicBezTo>
                      <a:cubicBezTo>
                        <a:pt x="112492" y="13669"/>
                        <a:pt x="110679" y="12843"/>
                        <a:pt x="108919" y="12142"/>
                      </a:cubicBezTo>
                      <a:close/>
                      <a:moveTo>
                        <a:pt x="61627" y="7186"/>
                      </a:moveTo>
                      <a:cubicBezTo>
                        <a:pt x="60890" y="8094"/>
                        <a:pt x="60114" y="8995"/>
                        <a:pt x="59299" y="9891"/>
                      </a:cubicBezTo>
                      <a:cubicBezTo>
                        <a:pt x="58485" y="10787"/>
                        <a:pt x="57626" y="11665"/>
                        <a:pt x="56722" y="12526"/>
                      </a:cubicBezTo>
                      <a:lnTo>
                        <a:pt x="70057" y="12526"/>
                      </a:lnTo>
                      <a:cubicBezTo>
                        <a:pt x="70824" y="11749"/>
                        <a:pt x="71564" y="10895"/>
                        <a:pt x="72277" y="9963"/>
                      </a:cubicBezTo>
                      <a:cubicBezTo>
                        <a:pt x="72991" y="9031"/>
                        <a:pt x="73647" y="8105"/>
                        <a:pt x="74248" y="7186"/>
                      </a:cubicBezTo>
                      <a:close/>
                      <a:moveTo>
                        <a:pt x="6858" y="283"/>
                      </a:moveTo>
                      <a:lnTo>
                        <a:pt x="10049" y="1235"/>
                      </a:lnTo>
                      <a:cubicBezTo>
                        <a:pt x="9786" y="1955"/>
                        <a:pt x="9502" y="2683"/>
                        <a:pt x="9198" y="3420"/>
                      </a:cubicBezTo>
                      <a:cubicBezTo>
                        <a:pt x="8893" y="4157"/>
                        <a:pt x="8574" y="4874"/>
                        <a:pt x="8239" y="5569"/>
                      </a:cubicBezTo>
                      <a:lnTo>
                        <a:pt x="19669" y="5569"/>
                      </a:lnTo>
                      <a:lnTo>
                        <a:pt x="19669" y="8951"/>
                      </a:lnTo>
                      <a:lnTo>
                        <a:pt x="6430" y="8951"/>
                      </a:lnTo>
                      <a:cubicBezTo>
                        <a:pt x="5734" y="10121"/>
                        <a:pt x="4994" y="11222"/>
                        <a:pt x="4209" y="12255"/>
                      </a:cubicBezTo>
                      <a:cubicBezTo>
                        <a:pt x="3424" y="13288"/>
                        <a:pt x="2625" y="14234"/>
                        <a:pt x="1810" y="15094"/>
                      </a:cubicBezTo>
                      <a:cubicBezTo>
                        <a:pt x="1645" y="14650"/>
                        <a:pt x="1379" y="14086"/>
                        <a:pt x="1012" y="13404"/>
                      </a:cubicBezTo>
                      <a:cubicBezTo>
                        <a:pt x="645" y="12721"/>
                        <a:pt x="308" y="12157"/>
                        <a:pt x="0" y="11713"/>
                      </a:cubicBezTo>
                      <a:cubicBezTo>
                        <a:pt x="1423" y="10305"/>
                        <a:pt x="2733" y="8608"/>
                        <a:pt x="3929" y="6623"/>
                      </a:cubicBezTo>
                      <a:cubicBezTo>
                        <a:pt x="5126" y="4638"/>
                        <a:pt x="6102" y="2524"/>
                        <a:pt x="6858" y="283"/>
                      </a:cubicBezTo>
                      <a:close/>
                      <a:moveTo>
                        <a:pt x="25718" y="188"/>
                      </a:moveTo>
                      <a:lnTo>
                        <a:pt x="29004" y="854"/>
                      </a:lnTo>
                      <a:cubicBezTo>
                        <a:pt x="28715" y="2117"/>
                        <a:pt x="28376" y="3355"/>
                        <a:pt x="27986" y="4569"/>
                      </a:cubicBezTo>
                      <a:cubicBezTo>
                        <a:pt x="27596" y="5784"/>
                        <a:pt x="27173" y="6974"/>
                        <a:pt x="26718" y="8141"/>
                      </a:cubicBezTo>
                      <a:lnTo>
                        <a:pt x="42434" y="8141"/>
                      </a:lnTo>
                      <a:cubicBezTo>
                        <a:pt x="42435" y="8188"/>
                        <a:pt x="42433" y="8428"/>
                        <a:pt x="42428" y="8861"/>
                      </a:cubicBezTo>
                      <a:cubicBezTo>
                        <a:pt x="42423" y="9295"/>
                        <a:pt x="42409" y="9642"/>
                        <a:pt x="42387" y="9903"/>
                      </a:cubicBezTo>
                      <a:cubicBezTo>
                        <a:pt x="42203" y="17193"/>
                        <a:pt x="42003" y="23018"/>
                        <a:pt x="41787" y="27380"/>
                      </a:cubicBezTo>
                      <a:cubicBezTo>
                        <a:pt x="41570" y="31741"/>
                        <a:pt x="41293" y="35002"/>
                        <a:pt x="40954" y="37162"/>
                      </a:cubicBezTo>
                      <a:cubicBezTo>
                        <a:pt x="40616" y="39323"/>
                        <a:pt x="40173" y="40745"/>
                        <a:pt x="39624" y="41431"/>
                      </a:cubicBezTo>
                      <a:cubicBezTo>
                        <a:pt x="39114" y="42084"/>
                        <a:pt x="38575" y="42552"/>
                        <a:pt x="38005" y="42836"/>
                      </a:cubicBezTo>
                      <a:cubicBezTo>
                        <a:pt x="37435" y="43120"/>
                        <a:pt x="36753" y="43302"/>
                        <a:pt x="35957" y="43384"/>
                      </a:cubicBezTo>
                      <a:cubicBezTo>
                        <a:pt x="35194" y="43451"/>
                        <a:pt x="34232" y="43471"/>
                        <a:pt x="33070" y="43443"/>
                      </a:cubicBezTo>
                      <a:cubicBezTo>
                        <a:pt x="31908" y="43415"/>
                        <a:pt x="30696" y="43364"/>
                        <a:pt x="29433" y="43288"/>
                      </a:cubicBezTo>
                      <a:cubicBezTo>
                        <a:pt x="29384" y="42792"/>
                        <a:pt x="29267" y="42237"/>
                        <a:pt x="29081" y="41621"/>
                      </a:cubicBezTo>
                      <a:cubicBezTo>
                        <a:pt x="28896" y="41006"/>
                        <a:pt x="28648" y="40451"/>
                        <a:pt x="28337" y="39955"/>
                      </a:cubicBezTo>
                      <a:cubicBezTo>
                        <a:pt x="29790" y="40069"/>
                        <a:pt x="31087" y="40138"/>
                        <a:pt x="32230" y="40163"/>
                      </a:cubicBezTo>
                      <a:cubicBezTo>
                        <a:pt x="33373" y="40188"/>
                        <a:pt x="34219" y="40198"/>
                        <a:pt x="34767" y="40193"/>
                      </a:cubicBezTo>
                      <a:cubicBezTo>
                        <a:pt x="35187" y="40221"/>
                        <a:pt x="35536" y="40177"/>
                        <a:pt x="35814" y="40062"/>
                      </a:cubicBezTo>
                      <a:cubicBezTo>
                        <a:pt x="36092" y="39947"/>
                        <a:pt x="36346" y="39736"/>
                        <a:pt x="36576" y="39431"/>
                      </a:cubicBezTo>
                      <a:cubicBezTo>
                        <a:pt x="37032" y="38961"/>
                        <a:pt x="37412" y="37736"/>
                        <a:pt x="37716" y="35757"/>
                      </a:cubicBezTo>
                      <a:cubicBezTo>
                        <a:pt x="38020" y="33777"/>
                        <a:pt x="38276" y="30813"/>
                        <a:pt x="38485" y="26865"/>
                      </a:cubicBezTo>
                      <a:cubicBezTo>
                        <a:pt x="38693" y="22917"/>
                        <a:pt x="38883" y="17755"/>
                        <a:pt x="39053" y="11380"/>
                      </a:cubicBezTo>
                      <a:lnTo>
                        <a:pt x="25384" y="11380"/>
                      </a:lnTo>
                      <a:cubicBezTo>
                        <a:pt x="24716" y="12814"/>
                        <a:pt x="24005" y="14160"/>
                        <a:pt x="23253" y="15416"/>
                      </a:cubicBezTo>
                      <a:cubicBezTo>
                        <a:pt x="22501" y="16672"/>
                        <a:pt x="21719" y="17803"/>
                        <a:pt x="20908" y="18809"/>
                      </a:cubicBezTo>
                      <a:cubicBezTo>
                        <a:pt x="20632" y="18582"/>
                        <a:pt x="20279" y="18310"/>
                        <a:pt x="19848" y="17994"/>
                      </a:cubicBezTo>
                      <a:cubicBezTo>
                        <a:pt x="19417" y="17677"/>
                        <a:pt x="18993" y="17393"/>
                        <a:pt x="18574" y="17142"/>
                      </a:cubicBezTo>
                      <a:lnTo>
                        <a:pt x="18574" y="17190"/>
                      </a:lnTo>
                      <a:lnTo>
                        <a:pt x="12145" y="17190"/>
                      </a:lnTo>
                      <a:lnTo>
                        <a:pt x="12145" y="23619"/>
                      </a:lnTo>
                      <a:lnTo>
                        <a:pt x="20003" y="23619"/>
                      </a:lnTo>
                      <a:lnTo>
                        <a:pt x="20003" y="26858"/>
                      </a:lnTo>
                      <a:lnTo>
                        <a:pt x="12145" y="26858"/>
                      </a:lnTo>
                      <a:lnTo>
                        <a:pt x="12145" y="37240"/>
                      </a:lnTo>
                      <a:lnTo>
                        <a:pt x="19288" y="33811"/>
                      </a:lnTo>
                      <a:cubicBezTo>
                        <a:pt x="19339" y="34285"/>
                        <a:pt x="19416" y="34801"/>
                        <a:pt x="19521" y="35359"/>
                      </a:cubicBezTo>
                      <a:cubicBezTo>
                        <a:pt x="19625" y="35916"/>
                        <a:pt x="19738" y="36385"/>
                        <a:pt x="19860" y="36764"/>
                      </a:cubicBezTo>
                      <a:cubicBezTo>
                        <a:pt x="16669" y="38435"/>
                        <a:pt x="14261" y="39706"/>
                        <a:pt x="12637" y="40577"/>
                      </a:cubicBezTo>
                      <a:cubicBezTo>
                        <a:pt x="11012" y="41448"/>
                        <a:pt x="9885" y="42081"/>
                        <a:pt x="9255" y="42475"/>
                      </a:cubicBezTo>
                      <a:cubicBezTo>
                        <a:pt x="8626" y="42870"/>
                        <a:pt x="8208" y="43188"/>
                        <a:pt x="8001" y="43431"/>
                      </a:cubicBezTo>
                      <a:cubicBezTo>
                        <a:pt x="7794" y="43003"/>
                        <a:pt x="7506" y="42526"/>
                        <a:pt x="7138" y="42002"/>
                      </a:cubicBezTo>
                      <a:cubicBezTo>
                        <a:pt x="6770" y="41479"/>
                        <a:pt x="6423" y="41050"/>
                        <a:pt x="6096" y="40717"/>
                      </a:cubicBezTo>
                      <a:cubicBezTo>
                        <a:pt x="6620" y="40406"/>
                        <a:pt x="7168" y="39896"/>
                        <a:pt x="7739" y="39187"/>
                      </a:cubicBezTo>
                      <a:cubicBezTo>
                        <a:pt x="8311" y="38477"/>
                        <a:pt x="8620" y="37574"/>
                        <a:pt x="8668" y="36478"/>
                      </a:cubicBezTo>
                      <a:lnTo>
                        <a:pt x="8668" y="26858"/>
                      </a:lnTo>
                      <a:lnTo>
                        <a:pt x="1143" y="26858"/>
                      </a:lnTo>
                      <a:lnTo>
                        <a:pt x="1143" y="23619"/>
                      </a:lnTo>
                      <a:lnTo>
                        <a:pt x="8668" y="23619"/>
                      </a:lnTo>
                      <a:lnTo>
                        <a:pt x="8668" y="17190"/>
                      </a:lnTo>
                      <a:lnTo>
                        <a:pt x="3572" y="17190"/>
                      </a:lnTo>
                      <a:lnTo>
                        <a:pt x="3572" y="13999"/>
                      </a:lnTo>
                      <a:lnTo>
                        <a:pt x="18574" y="13999"/>
                      </a:lnTo>
                      <a:lnTo>
                        <a:pt x="18574" y="16285"/>
                      </a:lnTo>
                      <a:cubicBezTo>
                        <a:pt x="20220" y="14248"/>
                        <a:pt x="21643" y="11833"/>
                        <a:pt x="22842" y="9040"/>
                      </a:cubicBezTo>
                      <a:cubicBezTo>
                        <a:pt x="24042" y="6247"/>
                        <a:pt x="25000" y="3296"/>
                        <a:pt x="25718" y="188"/>
                      </a:cubicBezTo>
                      <a:close/>
                      <a:moveTo>
                        <a:pt x="114681" y="0"/>
                      </a:moveTo>
                      <a:lnTo>
                        <a:pt x="118729" y="524"/>
                      </a:lnTo>
                      <a:cubicBezTo>
                        <a:pt x="118368" y="1246"/>
                        <a:pt x="117995" y="1969"/>
                        <a:pt x="117610" y="2691"/>
                      </a:cubicBezTo>
                      <a:cubicBezTo>
                        <a:pt x="117225" y="3413"/>
                        <a:pt x="116852" y="4088"/>
                        <a:pt x="116491" y="4715"/>
                      </a:cubicBezTo>
                      <a:lnTo>
                        <a:pt x="131779" y="4715"/>
                      </a:lnTo>
                      <a:cubicBezTo>
                        <a:pt x="131778" y="4746"/>
                        <a:pt x="131768" y="4922"/>
                        <a:pt x="131749" y="5244"/>
                      </a:cubicBezTo>
                      <a:cubicBezTo>
                        <a:pt x="131730" y="5566"/>
                        <a:pt x="131708" y="5849"/>
                        <a:pt x="131683" y="6094"/>
                      </a:cubicBezTo>
                      <a:cubicBezTo>
                        <a:pt x="131388" y="9668"/>
                        <a:pt x="131062" y="12343"/>
                        <a:pt x="130707" y="14119"/>
                      </a:cubicBezTo>
                      <a:cubicBezTo>
                        <a:pt x="130352" y="15895"/>
                        <a:pt x="129884" y="17045"/>
                        <a:pt x="129302" y="17570"/>
                      </a:cubicBezTo>
                      <a:cubicBezTo>
                        <a:pt x="128974" y="17944"/>
                        <a:pt x="128607" y="18218"/>
                        <a:pt x="128201" y="18390"/>
                      </a:cubicBezTo>
                      <a:cubicBezTo>
                        <a:pt x="127795" y="18562"/>
                        <a:pt x="127321" y="18669"/>
                        <a:pt x="126778" y="18711"/>
                      </a:cubicBezTo>
                      <a:cubicBezTo>
                        <a:pt x="126309" y="18759"/>
                        <a:pt x="125688" y="18783"/>
                        <a:pt x="124915" y="18783"/>
                      </a:cubicBezTo>
                      <a:cubicBezTo>
                        <a:pt x="124142" y="18783"/>
                        <a:pt x="123318" y="18759"/>
                        <a:pt x="122444" y="18711"/>
                      </a:cubicBezTo>
                      <a:cubicBezTo>
                        <a:pt x="122395" y="18221"/>
                        <a:pt x="122291" y="17692"/>
                        <a:pt x="122135" y="17125"/>
                      </a:cubicBezTo>
                      <a:cubicBezTo>
                        <a:pt x="121978" y="16557"/>
                        <a:pt x="121779" y="16040"/>
                        <a:pt x="121539" y="15573"/>
                      </a:cubicBezTo>
                      <a:cubicBezTo>
                        <a:pt x="122382" y="15665"/>
                        <a:pt x="123126" y="15720"/>
                        <a:pt x="123772" y="15740"/>
                      </a:cubicBezTo>
                      <a:cubicBezTo>
                        <a:pt x="124418" y="15760"/>
                        <a:pt x="124912" y="15768"/>
                        <a:pt x="125254" y="15764"/>
                      </a:cubicBezTo>
                      <a:cubicBezTo>
                        <a:pt x="125563" y="15770"/>
                        <a:pt x="125826" y="15746"/>
                        <a:pt x="126046" y="15693"/>
                      </a:cubicBezTo>
                      <a:cubicBezTo>
                        <a:pt x="126265" y="15639"/>
                        <a:pt x="126446" y="15520"/>
                        <a:pt x="126587" y="15335"/>
                      </a:cubicBezTo>
                      <a:cubicBezTo>
                        <a:pt x="126895" y="15054"/>
                        <a:pt x="127185" y="14341"/>
                        <a:pt x="127457" y="13196"/>
                      </a:cubicBezTo>
                      <a:cubicBezTo>
                        <a:pt x="127729" y="12051"/>
                        <a:pt x="127994" y="10302"/>
                        <a:pt x="128254" y="7948"/>
                      </a:cubicBezTo>
                      <a:lnTo>
                        <a:pt x="105775" y="7948"/>
                      </a:lnTo>
                      <a:lnTo>
                        <a:pt x="105775" y="20765"/>
                      </a:lnTo>
                      <a:lnTo>
                        <a:pt x="137017" y="20765"/>
                      </a:lnTo>
                      <a:cubicBezTo>
                        <a:pt x="137016" y="20802"/>
                        <a:pt x="137006" y="21012"/>
                        <a:pt x="136988" y="21395"/>
                      </a:cubicBezTo>
                      <a:cubicBezTo>
                        <a:pt x="136969" y="21777"/>
                        <a:pt x="136947" y="22106"/>
                        <a:pt x="136922" y="22381"/>
                      </a:cubicBezTo>
                      <a:cubicBezTo>
                        <a:pt x="136689" y="26700"/>
                        <a:pt x="136446" y="30197"/>
                        <a:pt x="136192" y="32872"/>
                      </a:cubicBezTo>
                      <a:cubicBezTo>
                        <a:pt x="135938" y="35547"/>
                        <a:pt x="135642" y="37586"/>
                        <a:pt x="135303" y="38990"/>
                      </a:cubicBezTo>
                      <a:cubicBezTo>
                        <a:pt x="134964" y="40395"/>
                        <a:pt x="134551" y="41351"/>
                        <a:pt x="134065" y="41860"/>
                      </a:cubicBezTo>
                      <a:cubicBezTo>
                        <a:pt x="133621" y="42373"/>
                        <a:pt x="133139" y="42740"/>
                        <a:pt x="132618" y="42961"/>
                      </a:cubicBezTo>
                      <a:cubicBezTo>
                        <a:pt x="132097" y="43182"/>
                        <a:pt x="131484" y="43323"/>
                        <a:pt x="130779" y="43384"/>
                      </a:cubicBezTo>
                      <a:cubicBezTo>
                        <a:pt x="130090" y="43430"/>
                        <a:pt x="129205" y="43444"/>
                        <a:pt x="128123" y="43425"/>
                      </a:cubicBezTo>
                      <a:cubicBezTo>
                        <a:pt x="127042" y="43406"/>
                        <a:pt x="125895" y="43361"/>
                        <a:pt x="124683" y="43288"/>
                      </a:cubicBezTo>
                      <a:cubicBezTo>
                        <a:pt x="124633" y="42871"/>
                        <a:pt x="124542" y="42408"/>
                        <a:pt x="124409" y="41901"/>
                      </a:cubicBezTo>
                      <a:cubicBezTo>
                        <a:pt x="124276" y="41394"/>
                        <a:pt x="124113" y="40920"/>
                        <a:pt x="123921" y="40478"/>
                      </a:cubicBezTo>
                      <a:lnTo>
                        <a:pt x="122444" y="40478"/>
                      </a:lnTo>
                      <a:lnTo>
                        <a:pt x="122444" y="39094"/>
                      </a:lnTo>
                      <a:lnTo>
                        <a:pt x="98870" y="39094"/>
                      </a:lnTo>
                      <a:lnTo>
                        <a:pt x="98870" y="27762"/>
                      </a:lnTo>
                      <a:lnTo>
                        <a:pt x="102156" y="27762"/>
                      </a:lnTo>
                      <a:lnTo>
                        <a:pt x="102156" y="36100"/>
                      </a:lnTo>
                      <a:lnTo>
                        <a:pt x="110395" y="36100"/>
                      </a:lnTo>
                      <a:lnTo>
                        <a:pt x="110395" y="25760"/>
                      </a:lnTo>
                      <a:lnTo>
                        <a:pt x="113729" y="25760"/>
                      </a:lnTo>
                      <a:lnTo>
                        <a:pt x="113729" y="36100"/>
                      </a:lnTo>
                      <a:lnTo>
                        <a:pt x="122444" y="36100"/>
                      </a:lnTo>
                      <a:lnTo>
                        <a:pt x="122444" y="27619"/>
                      </a:lnTo>
                      <a:lnTo>
                        <a:pt x="125730" y="27619"/>
                      </a:lnTo>
                      <a:lnTo>
                        <a:pt x="125730" y="40240"/>
                      </a:lnTo>
                      <a:cubicBezTo>
                        <a:pt x="126530" y="40286"/>
                        <a:pt x="127252" y="40314"/>
                        <a:pt x="127897" y="40324"/>
                      </a:cubicBezTo>
                      <a:cubicBezTo>
                        <a:pt x="128542" y="40334"/>
                        <a:pt x="129026" y="40338"/>
                        <a:pt x="129350" y="40336"/>
                      </a:cubicBezTo>
                      <a:cubicBezTo>
                        <a:pt x="129771" y="40342"/>
                        <a:pt x="130119" y="40306"/>
                        <a:pt x="130392" y="40228"/>
                      </a:cubicBezTo>
                      <a:cubicBezTo>
                        <a:pt x="130664" y="40151"/>
                        <a:pt x="130905" y="39995"/>
                        <a:pt x="131112" y="39763"/>
                      </a:cubicBezTo>
                      <a:cubicBezTo>
                        <a:pt x="131629" y="39308"/>
                        <a:pt x="132071" y="37872"/>
                        <a:pt x="132439" y="35454"/>
                      </a:cubicBezTo>
                      <a:cubicBezTo>
                        <a:pt x="132808" y="33035"/>
                        <a:pt x="133143" y="29216"/>
                        <a:pt x="133445" y="23997"/>
                      </a:cubicBezTo>
                      <a:lnTo>
                        <a:pt x="102299" y="23997"/>
                      </a:lnTo>
                      <a:lnTo>
                        <a:pt x="102299" y="4715"/>
                      </a:lnTo>
                      <a:lnTo>
                        <a:pt x="112824" y="4715"/>
                      </a:lnTo>
                      <a:cubicBezTo>
                        <a:pt x="113187" y="3935"/>
                        <a:pt x="113532" y="3126"/>
                        <a:pt x="113860" y="2286"/>
                      </a:cubicBezTo>
                      <a:cubicBezTo>
                        <a:pt x="114187" y="1447"/>
                        <a:pt x="114461" y="685"/>
                        <a:pt x="114681" y="0"/>
                      </a:cubicBezTo>
                      <a:close/>
                      <a:moveTo>
                        <a:pt x="62151" y="0"/>
                      </a:moveTo>
                      <a:lnTo>
                        <a:pt x="66009" y="715"/>
                      </a:lnTo>
                      <a:cubicBezTo>
                        <a:pt x="65680" y="1261"/>
                        <a:pt x="65349" y="1811"/>
                        <a:pt x="65014" y="2364"/>
                      </a:cubicBezTo>
                      <a:cubicBezTo>
                        <a:pt x="64680" y="2916"/>
                        <a:pt x="64313" y="3478"/>
                        <a:pt x="63913" y="4048"/>
                      </a:cubicBezTo>
                      <a:lnTo>
                        <a:pt x="76391" y="4048"/>
                      </a:lnTo>
                      <a:lnTo>
                        <a:pt x="76962" y="3858"/>
                      </a:lnTo>
                      <a:lnTo>
                        <a:pt x="79343" y="5379"/>
                      </a:lnTo>
                      <a:cubicBezTo>
                        <a:pt x="78732" y="6560"/>
                        <a:pt x="77990" y="7768"/>
                        <a:pt x="77117" y="9004"/>
                      </a:cubicBezTo>
                      <a:cubicBezTo>
                        <a:pt x="76244" y="10240"/>
                        <a:pt x="75335" y="11414"/>
                        <a:pt x="74390" y="12526"/>
                      </a:cubicBezTo>
                      <a:lnTo>
                        <a:pt x="86106" y="12526"/>
                      </a:lnTo>
                      <a:lnTo>
                        <a:pt x="86106" y="33713"/>
                      </a:lnTo>
                      <a:lnTo>
                        <a:pt x="53864" y="33713"/>
                      </a:lnTo>
                      <a:lnTo>
                        <a:pt x="53864" y="15045"/>
                      </a:lnTo>
                      <a:cubicBezTo>
                        <a:pt x="53390" y="15424"/>
                        <a:pt x="52910" y="15795"/>
                        <a:pt x="52423" y="16158"/>
                      </a:cubicBezTo>
                      <a:cubicBezTo>
                        <a:pt x="51937" y="16520"/>
                        <a:pt x="51433" y="16880"/>
                        <a:pt x="50911" y="17236"/>
                      </a:cubicBezTo>
                      <a:cubicBezTo>
                        <a:pt x="50654" y="16805"/>
                        <a:pt x="50299" y="16321"/>
                        <a:pt x="49846" y="15783"/>
                      </a:cubicBezTo>
                      <a:cubicBezTo>
                        <a:pt x="49392" y="15245"/>
                        <a:pt x="48954" y="14809"/>
                        <a:pt x="48530" y="14474"/>
                      </a:cubicBezTo>
                      <a:cubicBezTo>
                        <a:pt x="51780" y="12345"/>
                        <a:pt x="54556" y="9986"/>
                        <a:pt x="56859" y="7398"/>
                      </a:cubicBezTo>
                      <a:cubicBezTo>
                        <a:pt x="59161" y="4810"/>
                        <a:pt x="60926" y="2344"/>
                        <a:pt x="6215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190500" dist="139700" dir="2700000" algn="tl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</p:grpSp>
          <p:grpSp>
            <p:nvGrpSpPr>
              <p:cNvPr id="3361" name="组合 3360">
                <a:extLst>
                  <a:ext uri="{FF2B5EF4-FFF2-40B4-BE49-F238E27FC236}">
                    <a16:creationId xmlns:a16="http://schemas.microsoft.com/office/drawing/2014/main" id="{16948C32-BD2B-5E81-0D30-10AB0B52DFDA}"/>
                  </a:ext>
                </a:extLst>
              </p:cNvPr>
              <p:cNvGrpSpPr/>
              <p:nvPr/>
            </p:nvGrpSpPr>
            <p:grpSpPr>
              <a:xfrm>
                <a:off x="17132154" y="5264356"/>
                <a:ext cx="193500" cy="119090"/>
                <a:chOff x="10146434" y="4476455"/>
                <a:chExt cx="280828" cy="172836"/>
              </a:xfrm>
              <a:grpFill/>
            </p:grpSpPr>
            <p:sp>
              <p:nvSpPr>
                <p:cNvPr id="3362" name="PA-任意多边形 76">
                  <a:extLst>
                    <a:ext uri="{FF2B5EF4-FFF2-40B4-BE49-F238E27FC236}">
                      <a16:creationId xmlns:a16="http://schemas.microsoft.com/office/drawing/2014/main" id="{5B3B2C5B-746B-1FA9-EB6C-F09409BCFE0E}"/>
                    </a:ext>
                  </a:extLst>
                </p:cNvPr>
                <p:cNvSpPr>
                  <a:spLocks noEditPoints="1"/>
                </p:cNvSpPr>
                <p:nvPr>
                  <p:custDataLst>
                    <p:tags r:id="rId1"/>
                  </p:custDataLst>
                </p:nvPr>
              </p:nvSpPr>
              <p:spPr bwMode="auto">
                <a:xfrm>
                  <a:off x="10407872" y="4476455"/>
                  <a:ext cx="19390" cy="16024"/>
                </a:xfrm>
                <a:custGeom>
                  <a:avLst/>
                  <a:gdLst>
                    <a:gd name="T0" fmla="*/ 1 w 4"/>
                    <a:gd name="T1" fmla="*/ 4 h 4"/>
                    <a:gd name="T2" fmla="*/ 0 w 4"/>
                    <a:gd name="T3" fmla="*/ 2 h 4"/>
                    <a:gd name="T4" fmla="*/ 0 w 4"/>
                    <a:gd name="T5" fmla="*/ 2 h 4"/>
                    <a:gd name="T6" fmla="*/ 2 w 4"/>
                    <a:gd name="T7" fmla="*/ 1 h 4"/>
                    <a:gd name="T8" fmla="*/ 2 w 4"/>
                    <a:gd name="T9" fmla="*/ 1 h 4"/>
                    <a:gd name="T10" fmla="*/ 2 w 4"/>
                    <a:gd name="T11" fmla="*/ 1 h 4"/>
                    <a:gd name="T12" fmla="*/ 2 w 4"/>
                    <a:gd name="T13" fmla="*/ 1 h 4"/>
                    <a:gd name="T14" fmla="*/ 2 w 4"/>
                    <a:gd name="T15" fmla="*/ 0 h 4"/>
                    <a:gd name="T16" fmla="*/ 2 w 4"/>
                    <a:gd name="T17" fmla="*/ 0 h 4"/>
                    <a:gd name="T18" fmla="*/ 4 w 4"/>
                    <a:gd name="T19" fmla="*/ 2 h 4"/>
                    <a:gd name="T20" fmla="*/ 4 w 4"/>
                    <a:gd name="T21" fmla="*/ 2 h 4"/>
                    <a:gd name="T22" fmla="*/ 4 w 4"/>
                    <a:gd name="T23" fmla="*/ 2 h 4"/>
                    <a:gd name="T24" fmla="*/ 4 w 4"/>
                    <a:gd name="T25" fmla="*/ 2 h 4"/>
                    <a:gd name="T26" fmla="*/ 3 w 4"/>
                    <a:gd name="T27" fmla="*/ 4 h 4"/>
                    <a:gd name="T28" fmla="*/ 3 w 4"/>
                    <a:gd name="T29" fmla="*/ 4 h 4"/>
                    <a:gd name="T30" fmla="*/ 1 w 4"/>
                    <a:gd name="T31" fmla="*/ 4 h 4"/>
                    <a:gd name="T32" fmla="*/ 1 w 4"/>
                    <a:gd name="T33" fmla="*/ 2 h 4"/>
                    <a:gd name="T34" fmla="*/ 2 w 4"/>
                    <a:gd name="T35" fmla="*/ 3 h 4"/>
                    <a:gd name="T36" fmla="*/ 2 w 4"/>
                    <a:gd name="T37" fmla="*/ 3 h 4"/>
                    <a:gd name="T38" fmla="*/ 3 w 4"/>
                    <a:gd name="T39" fmla="*/ 3 h 4"/>
                    <a:gd name="T40" fmla="*/ 3 w 4"/>
                    <a:gd name="T41" fmla="*/ 3 h 4"/>
                    <a:gd name="T42" fmla="*/ 3 w 4"/>
                    <a:gd name="T43" fmla="*/ 2 h 4"/>
                    <a:gd name="T44" fmla="*/ 3 w 4"/>
                    <a:gd name="T45" fmla="*/ 2 h 4"/>
                    <a:gd name="T46" fmla="*/ 3 w 4"/>
                    <a:gd name="T47" fmla="*/ 2 h 4"/>
                    <a:gd name="T48" fmla="*/ 3 w 4"/>
                    <a:gd name="T49" fmla="*/ 2 h 4"/>
                    <a:gd name="T50" fmla="*/ 2 w 4"/>
                    <a:gd name="T51" fmla="*/ 2 h 4"/>
                    <a:gd name="T52" fmla="*/ 2 w 4"/>
                    <a:gd name="T53" fmla="*/ 2 h 4"/>
                    <a:gd name="T54" fmla="*/ 2 w 4"/>
                    <a:gd name="T55" fmla="*/ 2 h 4"/>
                    <a:gd name="T56" fmla="*/ 1 w 4"/>
                    <a:gd name="T5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1" y="3"/>
                        <a:pt x="0" y="3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4" y="1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3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1" y="4"/>
                      </a:cubicBezTo>
                      <a:close/>
                      <a:moveTo>
                        <a:pt x="1" y="2"/>
                      </a:moveTo>
                      <a:cubicBezTo>
                        <a:pt x="1" y="2"/>
                        <a:pt x="1" y="2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1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190500" dist="139700" dir="2700000" algn="tl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3363" name="PA-任意多边形 76">
                  <a:extLst>
                    <a:ext uri="{FF2B5EF4-FFF2-40B4-BE49-F238E27FC236}">
                      <a16:creationId xmlns:a16="http://schemas.microsoft.com/office/drawing/2014/main" id="{2DC1A3F9-BF38-C994-E1F7-DE2BC0FACA26}"/>
                    </a:ext>
                  </a:extLst>
                </p:cNvPr>
                <p:cNvSpPr>
                  <a:spLocks noEditPoints="1"/>
                </p:cNvSpPr>
                <p:nvPr>
                  <p:custDataLst>
                    <p:tags r:id="rId2"/>
                  </p:custDataLst>
                </p:nvPr>
              </p:nvSpPr>
              <p:spPr bwMode="auto">
                <a:xfrm>
                  <a:off x="10220279" y="4629830"/>
                  <a:ext cx="19390" cy="16024"/>
                </a:xfrm>
                <a:custGeom>
                  <a:avLst/>
                  <a:gdLst>
                    <a:gd name="T0" fmla="*/ 1 w 4"/>
                    <a:gd name="T1" fmla="*/ 4 h 4"/>
                    <a:gd name="T2" fmla="*/ 0 w 4"/>
                    <a:gd name="T3" fmla="*/ 2 h 4"/>
                    <a:gd name="T4" fmla="*/ 0 w 4"/>
                    <a:gd name="T5" fmla="*/ 2 h 4"/>
                    <a:gd name="T6" fmla="*/ 2 w 4"/>
                    <a:gd name="T7" fmla="*/ 1 h 4"/>
                    <a:gd name="T8" fmla="*/ 2 w 4"/>
                    <a:gd name="T9" fmla="*/ 1 h 4"/>
                    <a:gd name="T10" fmla="*/ 2 w 4"/>
                    <a:gd name="T11" fmla="*/ 1 h 4"/>
                    <a:gd name="T12" fmla="*/ 2 w 4"/>
                    <a:gd name="T13" fmla="*/ 1 h 4"/>
                    <a:gd name="T14" fmla="*/ 2 w 4"/>
                    <a:gd name="T15" fmla="*/ 0 h 4"/>
                    <a:gd name="T16" fmla="*/ 2 w 4"/>
                    <a:gd name="T17" fmla="*/ 0 h 4"/>
                    <a:gd name="T18" fmla="*/ 4 w 4"/>
                    <a:gd name="T19" fmla="*/ 2 h 4"/>
                    <a:gd name="T20" fmla="*/ 4 w 4"/>
                    <a:gd name="T21" fmla="*/ 2 h 4"/>
                    <a:gd name="T22" fmla="*/ 4 w 4"/>
                    <a:gd name="T23" fmla="*/ 2 h 4"/>
                    <a:gd name="T24" fmla="*/ 4 w 4"/>
                    <a:gd name="T25" fmla="*/ 2 h 4"/>
                    <a:gd name="T26" fmla="*/ 3 w 4"/>
                    <a:gd name="T27" fmla="*/ 4 h 4"/>
                    <a:gd name="T28" fmla="*/ 3 w 4"/>
                    <a:gd name="T29" fmla="*/ 4 h 4"/>
                    <a:gd name="T30" fmla="*/ 1 w 4"/>
                    <a:gd name="T31" fmla="*/ 4 h 4"/>
                    <a:gd name="T32" fmla="*/ 1 w 4"/>
                    <a:gd name="T33" fmla="*/ 2 h 4"/>
                    <a:gd name="T34" fmla="*/ 2 w 4"/>
                    <a:gd name="T35" fmla="*/ 3 h 4"/>
                    <a:gd name="T36" fmla="*/ 2 w 4"/>
                    <a:gd name="T37" fmla="*/ 3 h 4"/>
                    <a:gd name="T38" fmla="*/ 3 w 4"/>
                    <a:gd name="T39" fmla="*/ 3 h 4"/>
                    <a:gd name="T40" fmla="*/ 3 w 4"/>
                    <a:gd name="T41" fmla="*/ 3 h 4"/>
                    <a:gd name="T42" fmla="*/ 3 w 4"/>
                    <a:gd name="T43" fmla="*/ 2 h 4"/>
                    <a:gd name="T44" fmla="*/ 3 w 4"/>
                    <a:gd name="T45" fmla="*/ 2 h 4"/>
                    <a:gd name="T46" fmla="*/ 3 w 4"/>
                    <a:gd name="T47" fmla="*/ 2 h 4"/>
                    <a:gd name="T48" fmla="*/ 3 w 4"/>
                    <a:gd name="T49" fmla="*/ 2 h 4"/>
                    <a:gd name="T50" fmla="*/ 2 w 4"/>
                    <a:gd name="T51" fmla="*/ 2 h 4"/>
                    <a:gd name="T52" fmla="*/ 2 w 4"/>
                    <a:gd name="T53" fmla="*/ 2 h 4"/>
                    <a:gd name="T54" fmla="*/ 2 w 4"/>
                    <a:gd name="T55" fmla="*/ 2 h 4"/>
                    <a:gd name="T56" fmla="*/ 1 w 4"/>
                    <a:gd name="T5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1" y="3"/>
                        <a:pt x="0" y="3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4" y="1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3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1" y="4"/>
                      </a:cubicBezTo>
                      <a:close/>
                      <a:moveTo>
                        <a:pt x="1" y="2"/>
                      </a:moveTo>
                      <a:cubicBezTo>
                        <a:pt x="1" y="2"/>
                        <a:pt x="1" y="2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1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190500" dist="139700" dir="2700000" algn="tl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3364" name="PA-任意多边形 76">
                  <a:extLst>
                    <a:ext uri="{FF2B5EF4-FFF2-40B4-BE49-F238E27FC236}">
                      <a16:creationId xmlns:a16="http://schemas.microsoft.com/office/drawing/2014/main" id="{8475F0FD-AA25-C508-FD39-D6B01FD18428}"/>
                    </a:ext>
                  </a:extLst>
                </p:cNvPr>
                <p:cNvSpPr>
                  <a:spLocks noEditPoints="1"/>
                </p:cNvSpPr>
                <p:nvPr>
                  <p:custDataLst>
                    <p:tags r:id="rId3"/>
                  </p:custDataLst>
                </p:nvPr>
              </p:nvSpPr>
              <p:spPr bwMode="auto">
                <a:xfrm>
                  <a:off x="10146434" y="4633267"/>
                  <a:ext cx="19390" cy="16024"/>
                </a:xfrm>
                <a:custGeom>
                  <a:avLst/>
                  <a:gdLst>
                    <a:gd name="T0" fmla="*/ 1 w 4"/>
                    <a:gd name="T1" fmla="*/ 4 h 4"/>
                    <a:gd name="T2" fmla="*/ 0 w 4"/>
                    <a:gd name="T3" fmla="*/ 2 h 4"/>
                    <a:gd name="T4" fmla="*/ 0 w 4"/>
                    <a:gd name="T5" fmla="*/ 2 h 4"/>
                    <a:gd name="T6" fmla="*/ 2 w 4"/>
                    <a:gd name="T7" fmla="*/ 1 h 4"/>
                    <a:gd name="T8" fmla="*/ 2 w 4"/>
                    <a:gd name="T9" fmla="*/ 1 h 4"/>
                    <a:gd name="T10" fmla="*/ 2 w 4"/>
                    <a:gd name="T11" fmla="*/ 1 h 4"/>
                    <a:gd name="T12" fmla="*/ 2 w 4"/>
                    <a:gd name="T13" fmla="*/ 1 h 4"/>
                    <a:gd name="T14" fmla="*/ 2 w 4"/>
                    <a:gd name="T15" fmla="*/ 0 h 4"/>
                    <a:gd name="T16" fmla="*/ 2 w 4"/>
                    <a:gd name="T17" fmla="*/ 0 h 4"/>
                    <a:gd name="T18" fmla="*/ 4 w 4"/>
                    <a:gd name="T19" fmla="*/ 2 h 4"/>
                    <a:gd name="T20" fmla="*/ 4 w 4"/>
                    <a:gd name="T21" fmla="*/ 2 h 4"/>
                    <a:gd name="T22" fmla="*/ 4 w 4"/>
                    <a:gd name="T23" fmla="*/ 2 h 4"/>
                    <a:gd name="T24" fmla="*/ 4 w 4"/>
                    <a:gd name="T25" fmla="*/ 2 h 4"/>
                    <a:gd name="T26" fmla="*/ 3 w 4"/>
                    <a:gd name="T27" fmla="*/ 4 h 4"/>
                    <a:gd name="T28" fmla="*/ 3 w 4"/>
                    <a:gd name="T29" fmla="*/ 4 h 4"/>
                    <a:gd name="T30" fmla="*/ 1 w 4"/>
                    <a:gd name="T31" fmla="*/ 4 h 4"/>
                    <a:gd name="T32" fmla="*/ 1 w 4"/>
                    <a:gd name="T33" fmla="*/ 2 h 4"/>
                    <a:gd name="T34" fmla="*/ 2 w 4"/>
                    <a:gd name="T35" fmla="*/ 3 h 4"/>
                    <a:gd name="T36" fmla="*/ 2 w 4"/>
                    <a:gd name="T37" fmla="*/ 3 h 4"/>
                    <a:gd name="T38" fmla="*/ 3 w 4"/>
                    <a:gd name="T39" fmla="*/ 3 h 4"/>
                    <a:gd name="T40" fmla="*/ 3 w 4"/>
                    <a:gd name="T41" fmla="*/ 3 h 4"/>
                    <a:gd name="T42" fmla="*/ 3 w 4"/>
                    <a:gd name="T43" fmla="*/ 2 h 4"/>
                    <a:gd name="T44" fmla="*/ 3 w 4"/>
                    <a:gd name="T45" fmla="*/ 2 h 4"/>
                    <a:gd name="T46" fmla="*/ 3 w 4"/>
                    <a:gd name="T47" fmla="*/ 2 h 4"/>
                    <a:gd name="T48" fmla="*/ 3 w 4"/>
                    <a:gd name="T49" fmla="*/ 2 h 4"/>
                    <a:gd name="T50" fmla="*/ 2 w 4"/>
                    <a:gd name="T51" fmla="*/ 2 h 4"/>
                    <a:gd name="T52" fmla="*/ 2 w 4"/>
                    <a:gd name="T53" fmla="*/ 2 h 4"/>
                    <a:gd name="T54" fmla="*/ 2 w 4"/>
                    <a:gd name="T55" fmla="*/ 2 h 4"/>
                    <a:gd name="T56" fmla="*/ 1 w 4"/>
                    <a:gd name="T5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1" y="3"/>
                        <a:pt x="0" y="3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4" y="1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3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1" y="4"/>
                      </a:cubicBezTo>
                      <a:close/>
                      <a:moveTo>
                        <a:pt x="1" y="2"/>
                      </a:moveTo>
                      <a:cubicBezTo>
                        <a:pt x="1" y="2"/>
                        <a:pt x="1" y="2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1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190500" dist="139700" dir="2700000" algn="tl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</p:grpSp>
        </p:grpSp>
        <p:sp>
          <p:nvSpPr>
            <p:cNvPr id="3489" name="椭圆 3488">
              <a:extLst>
                <a:ext uri="{FF2B5EF4-FFF2-40B4-BE49-F238E27FC236}">
                  <a16:creationId xmlns:a16="http://schemas.microsoft.com/office/drawing/2014/main" id="{F68D5B46-E72A-49E9-146C-ED6931FECD01}"/>
                </a:ext>
              </a:extLst>
            </p:cNvPr>
            <p:cNvSpPr/>
            <p:nvPr/>
          </p:nvSpPr>
          <p:spPr>
            <a:xfrm>
              <a:off x="3547545" y="3527683"/>
              <a:ext cx="272787" cy="272787"/>
            </a:xfrm>
            <a:prstGeom prst="ellipse">
              <a:avLst/>
            </a:prstGeom>
            <a:solidFill>
              <a:srgbClr val="3A95E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3490" name="椭圆 3489">
              <a:extLst>
                <a:ext uri="{FF2B5EF4-FFF2-40B4-BE49-F238E27FC236}">
                  <a16:creationId xmlns:a16="http://schemas.microsoft.com/office/drawing/2014/main" id="{E62CE373-D81D-FBBA-B2D1-866D9B63577E}"/>
                </a:ext>
              </a:extLst>
            </p:cNvPr>
            <p:cNvSpPr/>
            <p:nvPr/>
          </p:nvSpPr>
          <p:spPr>
            <a:xfrm>
              <a:off x="3435626" y="4082514"/>
              <a:ext cx="272787" cy="272787"/>
            </a:xfrm>
            <a:prstGeom prst="ellipse">
              <a:avLst/>
            </a:prstGeom>
            <a:solidFill>
              <a:srgbClr val="3A95E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3491" name="椭圆 3490">
              <a:extLst>
                <a:ext uri="{FF2B5EF4-FFF2-40B4-BE49-F238E27FC236}">
                  <a16:creationId xmlns:a16="http://schemas.microsoft.com/office/drawing/2014/main" id="{CCC9C862-FFF5-8043-FF26-616A6496A790}"/>
                </a:ext>
              </a:extLst>
            </p:cNvPr>
            <p:cNvSpPr/>
            <p:nvPr/>
          </p:nvSpPr>
          <p:spPr>
            <a:xfrm>
              <a:off x="4330182" y="4415096"/>
              <a:ext cx="272787" cy="272787"/>
            </a:xfrm>
            <a:prstGeom prst="ellipse">
              <a:avLst/>
            </a:prstGeom>
            <a:solidFill>
              <a:srgbClr val="3A95E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3492" name="椭圆 3491">
              <a:extLst>
                <a:ext uri="{FF2B5EF4-FFF2-40B4-BE49-F238E27FC236}">
                  <a16:creationId xmlns:a16="http://schemas.microsoft.com/office/drawing/2014/main" id="{9EFC8F8A-B8DC-8DEE-E151-7004807DAFD2}"/>
                </a:ext>
              </a:extLst>
            </p:cNvPr>
            <p:cNvSpPr/>
            <p:nvPr/>
          </p:nvSpPr>
          <p:spPr>
            <a:xfrm>
              <a:off x="4327800" y="4750852"/>
              <a:ext cx="272787" cy="272787"/>
            </a:xfrm>
            <a:prstGeom prst="ellipse">
              <a:avLst/>
            </a:prstGeom>
            <a:solidFill>
              <a:srgbClr val="3A95E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3493" name="椭圆 3492">
              <a:extLst>
                <a:ext uri="{FF2B5EF4-FFF2-40B4-BE49-F238E27FC236}">
                  <a16:creationId xmlns:a16="http://schemas.microsoft.com/office/drawing/2014/main" id="{3CB9795C-2CEA-E495-6DB5-3154C9A17434}"/>
                </a:ext>
              </a:extLst>
            </p:cNvPr>
            <p:cNvSpPr/>
            <p:nvPr/>
          </p:nvSpPr>
          <p:spPr>
            <a:xfrm>
              <a:off x="4101582" y="5310446"/>
              <a:ext cx="272787" cy="272787"/>
            </a:xfrm>
            <a:prstGeom prst="ellipse">
              <a:avLst/>
            </a:prstGeom>
            <a:solidFill>
              <a:srgbClr val="3A95E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3494" name="椭圆 3493">
              <a:extLst>
                <a:ext uri="{FF2B5EF4-FFF2-40B4-BE49-F238E27FC236}">
                  <a16:creationId xmlns:a16="http://schemas.microsoft.com/office/drawing/2014/main" id="{FC39AEE7-FBEF-A7FB-94C5-37F070076790}"/>
                </a:ext>
              </a:extLst>
            </p:cNvPr>
            <p:cNvSpPr/>
            <p:nvPr/>
          </p:nvSpPr>
          <p:spPr>
            <a:xfrm>
              <a:off x="3546751" y="5750978"/>
              <a:ext cx="272787" cy="272787"/>
            </a:xfrm>
            <a:prstGeom prst="ellipse">
              <a:avLst/>
            </a:prstGeom>
            <a:solidFill>
              <a:srgbClr val="3A95E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3495" name="椭圆 3494">
              <a:extLst>
                <a:ext uri="{FF2B5EF4-FFF2-40B4-BE49-F238E27FC236}">
                  <a16:creationId xmlns:a16="http://schemas.microsoft.com/office/drawing/2014/main" id="{D874C4AF-FBF4-2C25-9210-9C1344387CA6}"/>
                </a:ext>
              </a:extLst>
            </p:cNvPr>
            <p:cNvSpPr/>
            <p:nvPr/>
          </p:nvSpPr>
          <p:spPr>
            <a:xfrm>
              <a:off x="3327676" y="5865277"/>
              <a:ext cx="272787" cy="272787"/>
            </a:xfrm>
            <a:prstGeom prst="ellipse">
              <a:avLst/>
            </a:prstGeom>
            <a:solidFill>
              <a:srgbClr val="3A95E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3496" name="椭圆 3495">
              <a:extLst>
                <a:ext uri="{FF2B5EF4-FFF2-40B4-BE49-F238E27FC236}">
                  <a16:creationId xmlns:a16="http://schemas.microsoft.com/office/drawing/2014/main" id="{045EEC47-267D-4F21-B631-318BBA47FB12}"/>
                </a:ext>
              </a:extLst>
            </p:cNvPr>
            <p:cNvSpPr/>
            <p:nvPr/>
          </p:nvSpPr>
          <p:spPr>
            <a:xfrm>
              <a:off x="2768082" y="5753359"/>
              <a:ext cx="272787" cy="272787"/>
            </a:xfrm>
            <a:prstGeom prst="ellipse">
              <a:avLst/>
            </a:prstGeom>
            <a:solidFill>
              <a:srgbClr val="3A95E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3497" name="椭圆 3496">
              <a:extLst>
                <a:ext uri="{FF2B5EF4-FFF2-40B4-BE49-F238E27FC236}">
                  <a16:creationId xmlns:a16="http://schemas.microsoft.com/office/drawing/2014/main" id="{1789764E-F8FF-FC7D-A6EC-128C4B82AB1B}"/>
                </a:ext>
              </a:extLst>
            </p:cNvPr>
            <p:cNvSpPr/>
            <p:nvPr/>
          </p:nvSpPr>
          <p:spPr>
            <a:xfrm>
              <a:off x="1877495" y="5643821"/>
              <a:ext cx="272787" cy="272787"/>
            </a:xfrm>
            <a:prstGeom prst="ellipse">
              <a:avLst/>
            </a:prstGeom>
            <a:solidFill>
              <a:srgbClr val="3A95E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3498" name="椭圆 3497">
              <a:extLst>
                <a:ext uri="{FF2B5EF4-FFF2-40B4-BE49-F238E27FC236}">
                  <a16:creationId xmlns:a16="http://schemas.microsoft.com/office/drawing/2014/main" id="{73647C08-692B-13D5-9BF2-34C5A1CB2A2C}"/>
                </a:ext>
              </a:extLst>
            </p:cNvPr>
            <p:cNvSpPr/>
            <p:nvPr/>
          </p:nvSpPr>
          <p:spPr>
            <a:xfrm>
              <a:off x="2096571" y="4634170"/>
              <a:ext cx="272787" cy="272787"/>
            </a:xfrm>
            <a:prstGeom prst="ellipse">
              <a:avLst/>
            </a:prstGeom>
            <a:solidFill>
              <a:srgbClr val="3A95E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3499" name="椭圆 3498">
              <a:extLst>
                <a:ext uri="{FF2B5EF4-FFF2-40B4-BE49-F238E27FC236}">
                  <a16:creationId xmlns:a16="http://schemas.microsoft.com/office/drawing/2014/main" id="{806B5BA6-AD7F-4174-4D80-E27C14218487}"/>
                </a:ext>
              </a:extLst>
            </p:cNvPr>
            <p:cNvSpPr/>
            <p:nvPr/>
          </p:nvSpPr>
          <p:spPr>
            <a:xfrm>
              <a:off x="2653787" y="4858006"/>
              <a:ext cx="272787" cy="272787"/>
            </a:xfrm>
            <a:prstGeom prst="ellipse">
              <a:avLst/>
            </a:prstGeom>
            <a:solidFill>
              <a:srgbClr val="3A95E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3500" name="椭圆 3499">
              <a:extLst>
                <a:ext uri="{FF2B5EF4-FFF2-40B4-BE49-F238E27FC236}">
                  <a16:creationId xmlns:a16="http://schemas.microsoft.com/office/drawing/2014/main" id="{EB0FA213-49E7-E35E-0DCA-20648BB31B1F}"/>
                </a:ext>
              </a:extLst>
            </p:cNvPr>
            <p:cNvSpPr/>
            <p:nvPr/>
          </p:nvSpPr>
          <p:spPr>
            <a:xfrm>
              <a:off x="3215767" y="4529391"/>
              <a:ext cx="272787" cy="272787"/>
            </a:xfrm>
            <a:prstGeom prst="ellipse">
              <a:avLst/>
            </a:prstGeom>
            <a:solidFill>
              <a:srgbClr val="3A95E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3531" name="文本框 3530">
              <a:extLst>
                <a:ext uri="{FF2B5EF4-FFF2-40B4-BE49-F238E27FC236}">
                  <a16:creationId xmlns:a16="http://schemas.microsoft.com/office/drawing/2014/main" id="{B152AE89-EB25-29C2-2A37-E90889A4FDAE}"/>
                </a:ext>
              </a:extLst>
            </p:cNvPr>
            <p:cNvSpPr txBox="1"/>
            <p:nvPr/>
          </p:nvSpPr>
          <p:spPr>
            <a:xfrm>
              <a:off x="3614323" y="2848447"/>
              <a:ext cx="46679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ctr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北京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3532" name="文本框 3531">
              <a:extLst>
                <a:ext uri="{FF2B5EF4-FFF2-40B4-BE49-F238E27FC236}">
                  <a16:creationId xmlns:a16="http://schemas.microsoft.com/office/drawing/2014/main" id="{15472935-C04F-9A39-4BF6-C0EF07BE475D}"/>
                </a:ext>
              </a:extLst>
            </p:cNvPr>
            <p:cNvSpPr txBox="1"/>
            <p:nvPr/>
          </p:nvSpPr>
          <p:spPr>
            <a:xfrm>
              <a:off x="4014373" y="3186584"/>
              <a:ext cx="46679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ctr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天津</a:t>
              </a:r>
            </a:p>
          </p:txBody>
        </p:sp>
        <p:sp>
          <p:nvSpPr>
            <p:cNvPr id="3533" name="文本框 3532">
              <a:extLst>
                <a:ext uri="{FF2B5EF4-FFF2-40B4-BE49-F238E27FC236}">
                  <a16:creationId xmlns:a16="http://schemas.microsoft.com/office/drawing/2014/main" id="{F14ACE0C-2FC7-39E3-502C-D461C98863A7}"/>
                </a:ext>
              </a:extLst>
            </p:cNvPr>
            <p:cNvSpPr txBox="1"/>
            <p:nvPr/>
          </p:nvSpPr>
          <p:spPr>
            <a:xfrm>
              <a:off x="4538248" y="4320059"/>
              <a:ext cx="46679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ctr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上海</a:t>
              </a:r>
            </a:p>
          </p:txBody>
        </p:sp>
        <p:sp>
          <p:nvSpPr>
            <p:cNvPr id="3534" name="文本框 3533">
              <a:extLst>
                <a:ext uri="{FF2B5EF4-FFF2-40B4-BE49-F238E27FC236}">
                  <a16:creationId xmlns:a16="http://schemas.microsoft.com/office/drawing/2014/main" id="{75089546-FED9-06F6-E6DD-029E240EFCB8}"/>
                </a:ext>
              </a:extLst>
            </p:cNvPr>
            <p:cNvSpPr txBox="1"/>
            <p:nvPr/>
          </p:nvSpPr>
          <p:spPr>
            <a:xfrm>
              <a:off x="3742911" y="3586634"/>
              <a:ext cx="6078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ctr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石家庄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3535" name="文本框 3534">
              <a:extLst>
                <a:ext uri="{FF2B5EF4-FFF2-40B4-BE49-F238E27FC236}">
                  <a16:creationId xmlns:a16="http://schemas.microsoft.com/office/drawing/2014/main" id="{0D51B747-267F-3511-AB51-BDB34E1E8144}"/>
                </a:ext>
              </a:extLst>
            </p:cNvPr>
            <p:cNvSpPr txBox="1"/>
            <p:nvPr/>
          </p:nvSpPr>
          <p:spPr>
            <a:xfrm>
              <a:off x="3652423" y="4053359"/>
              <a:ext cx="46679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ctr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郑州</a:t>
              </a:r>
            </a:p>
          </p:txBody>
        </p:sp>
        <p:sp>
          <p:nvSpPr>
            <p:cNvPr id="3536" name="文本框 3535">
              <a:extLst>
                <a:ext uri="{FF2B5EF4-FFF2-40B4-BE49-F238E27FC236}">
                  <a16:creationId xmlns:a16="http://schemas.microsoft.com/office/drawing/2014/main" id="{92D52D56-1DDE-2567-C75D-9EC7CF982369}"/>
                </a:ext>
              </a:extLst>
            </p:cNvPr>
            <p:cNvSpPr txBox="1"/>
            <p:nvPr/>
          </p:nvSpPr>
          <p:spPr>
            <a:xfrm>
              <a:off x="1656935" y="4627240"/>
              <a:ext cx="46679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ctr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成都</a:t>
              </a:r>
            </a:p>
          </p:txBody>
        </p:sp>
        <p:sp>
          <p:nvSpPr>
            <p:cNvPr id="3537" name="文本框 3536">
              <a:extLst>
                <a:ext uri="{FF2B5EF4-FFF2-40B4-BE49-F238E27FC236}">
                  <a16:creationId xmlns:a16="http://schemas.microsoft.com/office/drawing/2014/main" id="{5BEB45FA-1281-B215-876D-0AB844845437}"/>
                </a:ext>
              </a:extLst>
            </p:cNvPr>
            <p:cNvSpPr txBox="1"/>
            <p:nvPr/>
          </p:nvSpPr>
          <p:spPr>
            <a:xfrm>
              <a:off x="1442623" y="5624984"/>
              <a:ext cx="46679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ctr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昆明</a:t>
              </a:r>
            </a:p>
          </p:txBody>
        </p:sp>
        <p:sp>
          <p:nvSpPr>
            <p:cNvPr id="3538" name="文本框 3537">
              <a:extLst>
                <a:ext uri="{FF2B5EF4-FFF2-40B4-BE49-F238E27FC236}">
                  <a16:creationId xmlns:a16="http://schemas.microsoft.com/office/drawing/2014/main" id="{7AFCA00B-254D-3E4F-FF6F-DD366E2F4DD0}"/>
                </a:ext>
              </a:extLst>
            </p:cNvPr>
            <p:cNvSpPr txBox="1"/>
            <p:nvPr/>
          </p:nvSpPr>
          <p:spPr>
            <a:xfrm>
              <a:off x="2361785" y="5744047"/>
              <a:ext cx="46679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ctr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南宁</a:t>
              </a:r>
            </a:p>
          </p:txBody>
        </p:sp>
        <p:sp>
          <p:nvSpPr>
            <p:cNvPr id="3539" name="文本框 3538">
              <a:extLst>
                <a:ext uri="{FF2B5EF4-FFF2-40B4-BE49-F238E27FC236}">
                  <a16:creationId xmlns:a16="http://schemas.microsoft.com/office/drawing/2014/main" id="{E0D8E32E-3963-2442-0FED-31C5A1F3C2F5}"/>
                </a:ext>
              </a:extLst>
            </p:cNvPr>
            <p:cNvSpPr txBox="1"/>
            <p:nvPr/>
          </p:nvSpPr>
          <p:spPr>
            <a:xfrm>
              <a:off x="2999960" y="6042223"/>
              <a:ext cx="46679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ctr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广州</a:t>
              </a:r>
            </a:p>
          </p:txBody>
        </p:sp>
        <p:sp>
          <p:nvSpPr>
            <p:cNvPr id="3540" name="文本框 3539">
              <a:extLst>
                <a:ext uri="{FF2B5EF4-FFF2-40B4-BE49-F238E27FC236}">
                  <a16:creationId xmlns:a16="http://schemas.microsoft.com/office/drawing/2014/main" id="{335630C2-CF3F-DC22-4288-946288AC1C14}"/>
                </a:ext>
              </a:extLst>
            </p:cNvPr>
            <p:cNvSpPr txBox="1"/>
            <p:nvPr/>
          </p:nvSpPr>
          <p:spPr>
            <a:xfrm>
              <a:off x="3776248" y="5739284"/>
              <a:ext cx="46679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ctr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深圳</a:t>
              </a:r>
            </a:p>
          </p:txBody>
        </p:sp>
        <p:sp>
          <p:nvSpPr>
            <p:cNvPr id="3541" name="文本框 3540">
              <a:extLst>
                <a:ext uri="{FF2B5EF4-FFF2-40B4-BE49-F238E27FC236}">
                  <a16:creationId xmlns:a16="http://schemas.microsoft.com/office/drawing/2014/main" id="{7AEE8ACF-0A30-8061-8245-DA09710BA8AC}"/>
                </a:ext>
              </a:extLst>
            </p:cNvPr>
            <p:cNvSpPr txBox="1"/>
            <p:nvPr/>
          </p:nvSpPr>
          <p:spPr>
            <a:xfrm>
              <a:off x="4333460" y="5315422"/>
              <a:ext cx="46679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ctr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厦门</a:t>
              </a:r>
            </a:p>
          </p:txBody>
        </p:sp>
        <p:sp>
          <p:nvSpPr>
            <p:cNvPr id="3542" name="文本框 3541">
              <a:extLst>
                <a:ext uri="{FF2B5EF4-FFF2-40B4-BE49-F238E27FC236}">
                  <a16:creationId xmlns:a16="http://schemas.microsoft.com/office/drawing/2014/main" id="{DBB72966-1007-131D-1699-D49975058BD5}"/>
                </a:ext>
              </a:extLst>
            </p:cNvPr>
            <p:cNvSpPr txBox="1"/>
            <p:nvPr/>
          </p:nvSpPr>
          <p:spPr>
            <a:xfrm>
              <a:off x="2480848" y="5139209"/>
              <a:ext cx="46679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ctr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重庆</a:t>
              </a:r>
            </a:p>
          </p:txBody>
        </p:sp>
        <p:sp>
          <p:nvSpPr>
            <p:cNvPr id="3543" name="文本框 3542">
              <a:extLst>
                <a:ext uri="{FF2B5EF4-FFF2-40B4-BE49-F238E27FC236}">
                  <a16:creationId xmlns:a16="http://schemas.microsoft.com/office/drawing/2014/main" id="{56070A35-C7E0-D6F4-23EB-C7DDC8096826}"/>
                </a:ext>
              </a:extLst>
            </p:cNvPr>
            <p:cNvSpPr txBox="1"/>
            <p:nvPr/>
          </p:nvSpPr>
          <p:spPr>
            <a:xfrm>
              <a:off x="2790410" y="4439122"/>
              <a:ext cx="46679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ctr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武汉</a:t>
              </a:r>
            </a:p>
          </p:txBody>
        </p:sp>
        <p:sp>
          <p:nvSpPr>
            <p:cNvPr id="3544" name="文本框 3543">
              <a:extLst>
                <a:ext uri="{FF2B5EF4-FFF2-40B4-BE49-F238E27FC236}">
                  <a16:creationId xmlns:a16="http://schemas.microsoft.com/office/drawing/2014/main" id="{11A8B8BB-1218-D6A7-FD49-9C982DCC53AB}"/>
                </a:ext>
              </a:extLst>
            </p:cNvPr>
            <p:cNvSpPr txBox="1"/>
            <p:nvPr/>
          </p:nvSpPr>
          <p:spPr>
            <a:xfrm>
              <a:off x="4919248" y="2357909"/>
              <a:ext cx="46679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ctr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长春</a:t>
              </a:r>
            </a:p>
          </p:txBody>
        </p:sp>
        <p:sp>
          <p:nvSpPr>
            <p:cNvPr id="3545" name="文本框 3544">
              <a:extLst>
                <a:ext uri="{FF2B5EF4-FFF2-40B4-BE49-F238E27FC236}">
                  <a16:creationId xmlns:a16="http://schemas.microsoft.com/office/drawing/2014/main" id="{56E1EB6A-A04C-0C99-F83C-0D59B36E00F3}"/>
                </a:ext>
              </a:extLst>
            </p:cNvPr>
            <p:cNvSpPr txBox="1"/>
            <p:nvPr/>
          </p:nvSpPr>
          <p:spPr>
            <a:xfrm>
              <a:off x="4566823" y="4739159"/>
              <a:ext cx="46679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ctr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杭州</a:t>
              </a:r>
            </a:p>
          </p:txBody>
        </p:sp>
        <p:grpSp>
          <p:nvGrpSpPr>
            <p:cNvPr id="3546" name="组合 3545">
              <a:extLst>
                <a:ext uri="{FF2B5EF4-FFF2-40B4-BE49-F238E27FC236}">
                  <a16:creationId xmlns:a16="http://schemas.microsoft.com/office/drawing/2014/main" id="{4716F62E-BF92-6B39-C181-AB350B29AE99}"/>
                </a:ext>
              </a:extLst>
            </p:cNvPr>
            <p:cNvGrpSpPr/>
            <p:nvPr/>
          </p:nvGrpSpPr>
          <p:grpSpPr>
            <a:xfrm>
              <a:off x="1979563" y="2510022"/>
              <a:ext cx="2859019" cy="3527171"/>
              <a:chOff x="3372579" y="2882101"/>
              <a:chExt cx="2321050" cy="2863479"/>
            </a:xfrm>
            <a:solidFill>
              <a:srgbClr val="3A95EE"/>
            </a:solidFill>
          </p:grpSpPr>
          <p:sp>
            <p:nvSpPr>
              <p:cNvPr id="3547" name="任意多边形: 形状 3546">
                <a:extLst>
                  <a:ext uri="{FF2B5EF4-FFF2-40B4-BE49-F238E27FC236}">
                    <a16:creationId xmlns:a16="http://schemas.microsoft.com/office/drawing/2014/main" id="{96518755-BC1C-5CBC-DDB1-25A53BD014F6}"/>
                  </a:ext>
                </a:extLst>
              </p:cNvPr>
              <p:cNvSpPr/>
              <p:nvPr/>
            </p:nvSpPr>
            <p:spPr>
              <a:xfrm>
                <a:off x="4457418" y="459974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3388" cap="flat">
                <a:noFill/>
                <a:prstDash val="solid"/>
                <a:miter/>
              </a:ln>
              <a:scene3d>
                <a:camera prst="orthographicFront"/>
                <a:lightRig rig="threePt" dir="t"/>
              </a:scene3d>
              <a:sp3d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548" name="任意多边形: 形状 3547">
                <a:extLst>
                  <a:ext uri="{FF2B5EF4-FFF2-40B4-BE49-F238E27FC236}">
                    <a16:creationId xmlns:a16="http://schemas.microsoft.com/office/drawing/2014/main" id="{C50A3E88-BD66-A96D-3BE1-87880F3F48A5}"/>
                  </a:ext>
                </a:extLst>
              </p:cNvPr>
              <p:cNvSpPr/>
              <p:nvPr/>
            </p:nvSpPr>
            <p:spPr>
              <a:xfrm>
                <a:off x="3553383" y="4690155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3388" cap="flat">
                <a:noFill/>
                <a:prstDash val="solid"/>
                <a:miter/>
              </a:ln>
              <a:scene3d>
                <a:camera prst="orthographicFront"/>
                <a:lightRig rig="threePt" dir="t"/>
              </a:scene3d>
              <a:sp3d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549" name="任意多边形: 形状 3548">
                <a:extLst>
                  <a:ext uri="{FF2B5EF4-FFF2-40B4-BE49-F238E27FC236}">
                    <a16:creationId xmlns:a16="http://schemas.microsoft.com/office/drawing/2014/main" id="{0C0C7864-F497-E654-8B0F-7595D77E7F3A}"/>
                  </a:ext>
                </a:extLst>
              </p:cNvPr>
              <p:cNvSpPr/>
              <p:nvPr/>
            </p:nvSpPr>
            <p:spPr>
              <a:xfrm>
                <a:off x="4005400" y="4870959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3388" cap="flat">
                <a:noFill/>
                <a:prstDash val="solid"/>
                <a:miter/>
              </a:ln>
              <a:scene3d>
                <a:camera prst="orthographicFront"/>
                <a:lightRig rig="threePt" dir="t"/>
              </a:scene3d>
              <a:sp3d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550" name="任意多边形: 形状 3549">
                <a:extLst>
                  <a:ext uri="{FF2B5EF4-FFF2-40B4-BE49-F238E27FC236}">
                    <a16:creationId xmlns:a16="http://schemas.microsoft.com/office/drawing/2014/main" id="{78B6BA00-3907-65D1-0F00-38B961161312}"/>
                  </a:ext>
                </a:extLst>
              </p:cNvPr>
              <p:cNvSpPr/>
              <p:nvPr/>
            </p:nvSpPr>
            <p:spPr>
              <a:xfrm>
                <a:off x="3372579" y="5503780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3388" cap="flat">
                <a:noFill/>
                <a:prstDash val="solid"/>
                <a:miter/>
              </a:ln>
              <a:scene3d>
                <a:camera prst="orthographicFront"/>
                <a:lightRig rig="threePt" dir="t"/>
              </a:scene3d>
              <a:sp3d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551" name="任意多边形: 形状 3550">
                <a:extLst>
                  <a:ext uri="{FF2B5EF4-FFF2-40B4-BE49-F238E27FC236}">
                    <a16:creationId xmlns:a16="http://schemas.microsoft.com/office/drawing/2014/main" id="{4E1DF12B-4FE3-66DD-9CDF-FE2946E52A06}"/>
                  </a:ext>
                </a:extLst>
              </p:cNvPr>
              <p:cNvSpPr/>
              <p:nvPr/>
            </p:nvSpPr>
            <p:spPr>
              <a:xfrm>
                <a:off x="4095794" y="559417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3388" cap="flat">
                <a:noFill/>
                <a:prstDash val="solid"/>
                <a:miter/>
              </a:ln>
              <a:scene3d>
                <a:camera prst="orthographicFront"/>
                <a:lightRig rig="threePt" dir="t"/>
              </a:scene3d>
              <a:sp3d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552" name="任意多边形: 形状 3551">
                <a:extLst>
                  <a:ext uri="{FF2B5EF4-FFF2-40B4-BE49-F238E27FC236}">
                    <a16:creationId xmlns:a16="http://schemas.microsoft.com/office/drawing/2014/main" id="{7E16042C-43CD-1171-16F2-E7F3C3FAF4E0}"/>
                  </a:ext>
                </a:extLst>
              </p:cNvPr>
              <p:cNvSpPr/>
              <p:nvPr/>
            </p:nvSpPr>
            <p:spPr>
              <a:xfrm>
                <a:off x="4547811" y="5684584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4"/>
                      <a:pt x="13655" y="0"/>
                      <a:pt x="30498" y="0"/>
                    </a:cubicBezTo>
                    <a:cubicBezTo>
                      <a:pt x="47342" y="0"/>
                      <a:pt x="60997" y="13654"/>
                      <a:pt x="60997" y="30498"/>
                    </a:cubicBezTo>
                    <a:close/>
                  </a:path>
                </a:pathLst>
              </a:custGeom>
              <a:grpFill/>
              <a:ln w="3388" cap="flat">
                <a:noFill/>
                <a:prstDash val="solid"/>
                <a:miter/>
              </a:ln>
              <a:scene3d>
                <a:camera prst="orthographicFront"/>
                <a:lightRig rig="threePt" dir="t"/>
              </a:scene3d>
              <a:sp3d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553" name="任意多边形: 形状 3552">
                <a:extLst>
                  <a:ext uri="{FF2B5EF4-FFF2-40B4-BE49-F238E27FC236}">
                    <a16:creationId xmlns:a16="http://schemas.microsoft.com/office/drawing/2014/main" id="{DA071F42-F14E-8928-F60F-78CA79F1BBCC}"/>
                  </a:ext>
                </a:extLst>
              </p:cNvPr>
              <p:cNvSpPr/>
              <p:nvPr/>
            </p:nvSpPr>
            <p:spPr>
              <a:xfrm>
                <a:off x="4638222" y="4238137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3388" cap="flat">
                <a:noFill/>
                <a:prstDash val="solid"/>
                <a:miter/>
              </a:ln>
              <a:scene3d>
                <a:camera prst="orthographicFront"/>
                <a:lightRig rig="threePt" dir="t"/>
              </a:scene3d>
              <a:sp3d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554" name="任意多边形: 形状 3553">
                <a:extLst>
                  <a:ext uri="{FF2B5EF4-FFF2-40B4-BE49-F238E27FC236}">
                    <a16:creationId xmlns:a16="http://schemas.microsoft.com/office/drawing/2014/main" id="{7502C8CF-9248-4CE2-2B1B-61DB9D6887AC}"/>
                  </a:ext>
                </a:extLst>
              </p:cNvPr>
              <p:cNvSpPr/>
              <p:nvPr/>
            </p:nvSpPr>
            <p:spPr>
              <a:xfrm>
                <a:off x="4728615" y="3786120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3388" cap="flat">
                <a:noFill/>
                <a:prstDash val="solid"/>
                <a:miter/>
              </a:ln>
              <a:scene3d>
                <a:camera prst="orthographicFront"/>
                <a:lightRig rig="threePt" dir="t"/>
              </a:scene3d>
              <a:sp3d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555" name="任意多边形: 形状 3554">
                <a:extLst>
                  <a:ext uri="{FF2B5EF4-FFF2-40B4-BE49-F238E27FC236}">
                    <a16:creationId xmlns:a16="http://schemas.microsoft.com/office/drawing/2014/main" id="{32BFDED1-3E07-9AAA-B2A0-4E11D51534DB}"/>
                  </a:ext>
                </a:extLst>
              </p:cNvPr>
              <p:cNvSpPr/>
              <p:nvPr/>
            </p:nvSpPr>
            <p:spPr>
              <a:xfrm>
                <a:off x="4728615" y="5594174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3388" cap="flat">
                <a:noFill/>
                <a:prstDash val="solid"/>
                <a:miter/>
              </a:ln>
              <a:scene3d>
                <a:camera prst="orthographicFront"/>
                <a:lightRig rig="threePt" dir="t"/>
              </a:scene3d>
              <a:sp3d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556" name="任意多边形: 形状 3555">
                <a:extLst>
                  <a:ext uri="{FF2B5EF4-FFF2-40B4-BE49-F238E27FC236}">
                    <a16:creationId xmlns:a16="http://schemas.microsoft.com/office/drawing/2014/main" id="{436A9AD5-929B-7608-08ED-D027465B3ED7}"/>
                  </a:ext>
                </a:extLst>
              </p:cNvPr>
              <p:cNvSpPr/>
              <p:nvPr/>
            </p:nvSpPr>
            <p:spPr>
              <a:xfrm>
                <a:off x="4819025" y="3424512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3388" cap="flat">
                <a:noFill/>
                <a:prstDash val="solid"/>
                <a:miter/>
              </a:ln>
              <a:scene3d>
                <a:camera prst="orthographicFront"/>
                <a:lightRig rig="threePt" dir="t"/>
              </a:scene3d>
              <a:sp3d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557" name="任意多边形: 形状 3556">
                <a:extLst>
                  <a:ext uri="{FF2B5EF4-FFF2-40B4-BE49-F238E27FC236}">
                    <a16:creationId xmlns:a16="http://schemas.microsoft.com/office/drawing/2014/main" id="{960EE75D-43E1-E463-307A-E031F97FD87B}"/>
                  </a:ext>
                </a:extLst>
              </p:cNvPr>
              <p:cNvSpPr/>
              <p:nvPr/>
            </p:nvSpPr>
            <p:spPr>
              <a:xfrm>
                <a:off x="4909419" y="3514923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3388" cap="flat">
                <a:noFill/>
                <a:prstDash val="solid"/>
                <a:miter/>
              </a:ln>
              <a:scene3d>
                <a:camera prst="orthographicFront"/>
                <a:lightRig rig="threePt" dir="t"/>
              </a:scene3d>
              <a:sp3d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558" name="任意多边形: 形状 3557">
                <a:extLst>
                  <a:ext uri="{FF2B5EF4-FFF2-40B4-BE49-F238E27FC236}">
                    <a16:creationId xmlns:a16="http://schemas.microsoft.com/office/drawing/2014/main" id="{047310EA-10B8-11DA-4728-BD0E4524C5C7}"/>
                  </a:ext>
                </a:extLst>
              </p:cNvPr>
              <p:cNvSpPr/>
              <p:nvPr/>
            </p:nvSpPr>
            <p:spPr>
              <a:xfrm>
                <a:off x="5180633" y="5232566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5"/>
                      <a:pt x="13654" y="0"/>
                      <a:pt x="30498" y="0"/>
                    </a:cubicBezTo>
                    <a:cubicBezTo>
                      <a:pt x="47342" y="0"/>
                      <a:pt x="60996" y="13655"/>
                      <a:pt x="60996" y="30498"/>
                    </a:cubicBezTo>
                    <a:close/>
                  </a:path>
                </a:pathLst>
              </a:custGeom>
              <a:grpFill/>
              <a:ln w="3388" cap="flat">
                <a:noFill/>
                <a:prstDash val="solid"/>
                <a:miter/>
              </a:ln>
              <a:scene3d>
                <a:camera prst="orthographicFront"/>
                <a:lightRig rig="threePt" dir="t"/>
              </a:scene3d>
              <a:sp3d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559" name="任意多边形: 形状 3558">
                <a:extLst>
                  <a:ext uri="{FF2B5EF4-FFF2-40B4-BE49-F238E27FC236}">
                    <a16:creationId xmlns:a16="http://schemas.microsoft.com/office/drawing/2014/main" id="{DDC27F8E-B0E4-4C38-C3A1-F95D10187EAD}"/>
                  </a:ext>
                </a:extLst>
              </p:cNvPr>
              <p:cNvSpPr/>
              <p:nvPr/>
            </p:nvSpPr>
            <p:spPr>
              <a:xfrm>
                <a:off x="5361436" y="4509351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7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7"/>
                      <a:pt x="30498" y="60997"/>
                    </a:cubicBezTo>
                    <a:cubicBezTo>
                      <a:pt x="13654" y="60997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3388" cap="flat">
                <a:noFill/>
                <a:prstDash val="solid"/>
                <a:miter/>
              </a:ln>
              <a:scene3d>
                <a:camera prst="orthographicFront"/>
                <a:lightRig rig="threePt" dir="t"/>
              </a:scene3d>
              <a:sp3d/>
            </p:spPr>
            <p:txBody>
              <a:bodyPr rtlCol="0" anchor="ctr"/>
              <a:lstStyle/>
              <a:p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560" name="任意多边形: 形状 3559">
                <a:extLst>
                  <a:ext uri="{FF2B5EF4-FFF2-40B4-BE49-F238E27FC236}">
                    <a16:creationId xmlns:a16="http://schemas.microsoft.com/office/drawing/2014/main" id="{B9267F02-F9B4-CC58-1921-C61B6318BDA9}"/>
                  </a:ext>
                </a:extLst>
              </p:cNvPr>
              <p:cNvSpPr/>
              <p:nvPr/>
            </p:nvSpPr>
            <p:spPr>
              <a:xfrm>
                <a:off x="5361436" y="4780549"/>
                <a:ext cx="60996" cy="60996"/>
              </a:xfrm>
              <a:custGeom>
                <a:avLst/>
                <a:gdLst>
                  <a:gd name="connsiteX0" fmla="*/ 60996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6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6" y="30498"/>
                    </a:moveTo>
                    <a:cubicBezTo>
                      <a:pt x="60996" y="47342"/>
                      <a:pt x="47342" y="60996"/>
                      <a:pt x="30498" y="60996"/>
                    </a:cubicBezTo>
                    <a:cubicBezTo>
                      <a:pt x="13654" y="60996"/>
                      <a:pt x="0" y="47342"/>
                      <a:pt x="0" y="30498"/>
                    </a:cubicBezTo>
                    <a:cubicBezTo>
                      <a:pt x="0" y="13654"/>
                      <a:pt x="13654" y="0"/>
                      <a:pt x="30498" y="0"/>
                    </a:cubicBezTo>
                    <a:cubicBezTo>
                      <a:pt x="47342" y="0"/>
                      <a:pt x="60996" y="13654"/>
                      <a:pt x="60996" y="30498"/>
                    </a:cubicBezTo>
                    <a:close/>
                  </a:path>
                </a:pathLst>
              </a:custGeom>
              <a:grpFill/>
              <a:ln w="3388" cap="flat">
                <a:noFill/>
                <a:prstDash val="solid"/>
                <a:miter/>
              </a:ln>
              <a:scene3d>
                <a:camera prst="orthographicFront"/>
                <a:lightRig rig="threePt" dir="t"/>
              </a:scene3d>
              <a:sp3d/>
            </p:spPr>
            <p:txBody>
              <a:bodyPr rtlCol="0" anchor="ctr"/>
              <a:lstStyle/>
              <a:p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561" name="任意多边形: 形状 3560">
                <a:extLst>
                  <a:ext uri="{FF2B5EF4-FFF2-40B4-BE49-F238E27FC236}">
                    <a16:creationId xmlns:a16="http://schemas.microsoft.com/office/drawing/2014/main" id="{835D8971-DDE1-9E9C-A788-938A463B2BB1}"/>
                  </a:ext>
                </a:extLst>
              </p:cNvPr>
              <p:cNvSpPr/>
              <p:nvPr/>
            </p:nvSpPr>
            <p:spPr>
              <a:xfrm>
                <a:off x="5632633" y="2882101"/>
                <a:ext cx="60996" cy="60996"/>
              </a:xfrm>
              <a:custGeom>
                <a:avLst/>
                <a:gdLst>
                  <a:gd name="connsiteX0" fmla="*/ 60997 w 60996"/>
                  <a:gd name="connsiteY0" fmla="*/ 30498 h 60996"/>
                  <a:gd name="connsiteX1" fmla="*/ 30498 w 60996"/>
                  <a:gd name="connsiteY1" fmla="*/ 60996 h 60996"/>
                  <a:gd name="connsiteX2" fmla="*/ 0 w 60996"/>
                  <a:gd name="connsiteY2" fmla="*/ 30498 h 60996"/>
                  <a:gd name="connsiteX3" fmla="*/ 30498 w 60996"/>
                  <a:gd name="connsiteY3" fmla="*/ 0 h 60996"/>
                  <a:gd name="connsiteX4" fmla="*/ 60997 w 60996"/>
                  <a:gd name="connsiteY4" fmla="*/ 30498 h 6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96" h="60996">
                    <a:moveTo>
                      <a:pt x="60997" y="30498"/>
                    </a:moveTo>
                    <a:cubicBezTo>
                      <a:pt x="60997" y="47342"/>
                      <a:pt x="47342" y="60996"/>
                      <a:pt x="30498" y="60996"/>
                    </a:cubicBezTo>
                    <a:cubicBezTo>
                      <a:pt x="13655" y="60996"/>
                      <a:pt x="0" y="47342"/>
                      <a:pt x="0" y="30498"/>
                    </a:cubicBezTo>
                    <a:cubicBezTo>
                      <a:pt x="0" y="13655"/>
                      <a:pt x="13655" y="0"/>
                      <a:pt x="30498" y="0"/>
                    </a:cubicBezTo>
                    <a:cubicBezTo>
                      <a:pt x="47342" y="0"/>
                      <a:pt x="60997" y="13655"/>
                      <a:pt x="60997" y="30498"/>
                    </a:cubicBezTo>
                    <a:close/>
                  </a:path>
                </a:pathLst>
              </a:custGeom>
              <a:grpFill/>
              <a:ln w="3388" cap="flat">
                <a:noFill/>
                <a:prstDash val="solid"/>
                <a:miter/>
              </a:ln>
              <a:scene3d>
                <a:camera prst="orthographicFront"/>
                <a:lightRig rig="threePt" dir="t"/>
              </a:scene3d>
              <a:sp3d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</p:grpSp>
      </p:grpSp>
      <p:sp>
        <p:nvSpPr>
          <p:cNvPr id="3571" name="文本框 3570">
            <a:extLst>
              <a:ext uri="{FF2B5EF4-FFF2-40B4-BE49-F238E27FC236}">
                <a16:creationId xmlns:a16="http://schemas.microsoft.com/office/drawing/2014/main" id="{24D996D8-C707-FA7D-E630-A3082812CDB3}"/>
              </a:ext>
            </a:extLst>
          </p:cNvPr>
          <p:cNvSpPr txBox="1"/>
          <p:nvPr/>
        </p:nvSpPr>
        <p:spPr>
          <a:xfrm>
            <a:off x="7009160" y="2643556"/>
            <a:ext cx="42684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rPr>
              <a:t>各分部同比增长目标</a:t>
            </a:r>
          </a:p>
        </p:txBody>
      </p:sp>
      <p:grpSp>
        <p:nvGrpSpPr>
          <p:cNvPr id="3621" name="组合 3620">
            <a:extLst>
              <a:ext uri="{FF2B5EF4-FFF2-40B4-BE49-F238E27FC236}">
                <a16:creationId xmlns:a16="http://schemas.microsoft.com/office/drawing/2014/main" id="{2315BBDB-08C6-D4EC-BB0E-1B5983C7E1AF}"/>
              </a:ext>
            </a:extLst>
          </p:cNvPr>
          <p:cNvGrpSpPr/>
          <p:nvPr/>
        </p:nvGrpSpPr>
        <p:grpSpPr>
          <a:xfrm>
            <a:off x="6998190" y="3644205"/>
            <a:ext cx="2120410" cy="535189"/>
            <a:chOff x="6998190" y="3108083"/>
            <a:chExt cx="2120410" cy="535189"/>
          </a:xfrm>
        </p:grpSpPr>
        <p:sp>
          <p:nvSpPr>
            <p:cNvPr id="3585" name="文本框 3584">
              <a:extLst>
                <a:ext uri="{FF2B5EF4-FFF2-40B4-BE49-F238E27FC236}">
                  <a16:creationId xmlns:a16="http://schemas.microsoft.com/office/drawing/2014/main" id="{70AB3396-A949-D9D5-8E98-13C685D775A6}"/>
                </a:ext>
              </a:extLst>
            </p:cNvPr>
            <p:cNvSpPr txBox="1"/>
            <p:nvPr/>
          </p:nvSpPr>
          <p:spPr>
            <a:xfrm>
              <a:off x="6998190" y="3181607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ctr"/>
              <a:r>
                <a:rPr lang="zh-CN" altLang="en-US" sz="2400" dirty="0">
                  <a:solidFill>
                    <a:srgbClr val="3A95EE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北京</a:t>
              </a:r>
              <a:endParaRPr lang="en-US" altLang="zh-CN" sz="2400" dirty="0">
                <a:solidFill>
                  <a:srgbClr val="3A95EE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  <p:sp>
          <p:nvSpPr>
            <p:cNvPr id="3586" name="文本框 3585">
              <a:extLst>
                <a:ext uri="{FF2B5EF4-FFF2-40B4-BE49-F238E27FC236}">
                  <a16:creationId xmlns:a16="http://schemas.microsoft.com/office/drawing/2014/main" id="{E3576043-D1C7-DC85-8F35-9BF14DF38E6F}"/>
                </a:ext>
              </a:extLst>
            </p:cNvPr>
            <p:cNvSpPr txBox="1"/>
            <p:nvPr/>
          </p:nvSpPr>
          <p:spPr>
            <a:xfrm>
              <a:off x="7813249" y="3108083"/>
              <a:ext cx="1305351" cy="506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dirty="0">
                  <a:solidFill>
                    <a:schemeClr val="tx1">
                      <a:lumMod val="50000"/>
                      <a:lumOff val="50000"/>
                      <a:alpha val="7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+</a:t>
              </a:r>
              <a:r>
                <a:rPr lang="en-US" altLang="zh-CN" sz="2400" dirty="0">
                  <a:solidFill>
                    <a:schemeClr val="tx1">
                      <a:lumMod val="50000"/>
                      <a:lumOff val="50000"/>
                      <a:alpha val="7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9.6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  <a:alpha val="7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%</a:t>
              </a:r>
              <a:endParaRPr lang="zh-CN" altLang="en-US" sz="2400" dirty="0">
                <a:solidFill>
                  <a:schemeClr val="tx1">
                    <a:lumMod val="50000"/>
                    <a:lumOff val="50000"/>
                    <a:alpha val="7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grpSp>
        <p:nvGrpSpPr>
          <p:cNvPr id="3620" name="组合 3619">
            <a:extLst>
              <a:ext uri="{FF2B5EF4-FFF2-40B4-BE49-F238E27FC236}">
                <a16:creationId xmlns:a16="http://schemas.microsoft.com/office/drawing/2014/main" id="{B391F7D0-C53C-3CC4-5598-C3B64FD0657F}"/>
              </a:ext>
            </a:extLst>
          </p:cNvPr>
          <p:cNvGrpSpPr/>
          <p:nvPr/>
        </p:nvGrpSpPr>
        <p:grpSpPr>
          <a:xfrm>
            <a:off x="6998190" y="4309380"/>
            <a:ext cx="2120410" cy="535189"/>
            <a:chOff x="6998190" y="3813084"/>
            <a:chExt cx="2120410" cy="535189"/>
          </a:xfrm>
        </p:grpSpPr>
        <p:sp>
          <p:nvSpPr>
            <p:cNvPr id="3605" name="文本框 3604">
              <a:extLst>
                <a:ext uri="{FF2B5EF4-FFF2-40B4-BE49-F238E27FC236}">
                  <a16:creationId xmlns:a16="http://schemas.microsoft.com/office/drawing/2014/main" id="{EE521E2A-79E7-EC08-EF4C-A068BCFD61A0}"/>
                </a:ext>
              </a:extLst>
            </p:cNvPr>
            <p:cNvSpPr txBox="1"/>
            <p:nvPr/>
          </p:nvSpPr>
          <p:spPr>
            <a:xfrm>
              <a:off x="6998190" y="3886608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ctr"/>
              <a:r>
                <a:rPr lang="zh-CN" altLang="en-US" sz="2400" dirty="0">
                  <a:solidFill>
                    <a:srgbClr val="3A95EE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上海</a:t>
              </a:r>
              <a:endParaRPr lang="en-US" altLang="zh-CN" sz="2400" dirty="0">
                <a:solidFill>
                  <a:srgbClr val="3A95EE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  <p:sp>
          <p:nvSpPr>
            <p:cNvPr id="3606" name="文本框 3605">
              <a:extLst>
                <a:ext uri="{FF2B5EF4-FFF2-40B4-BE49-F238E27FC236}">
                  <a16:creationId xmlns:a16="http://schemas.microsoft.com/office/drawing/2014/main" id="{FDA975D8-C960-5816-E778-921962E04D8C}"/>
                </a:ext>
              </a:extLst>
            </p:cNvPr>
            <p:cNvSpPr txBox="1"/>
            <p:nvPr/>
          </p:nvSpPr>
          <p:spPr>
            <a:xfrm>
              <a:off x="7813249" y="3813084"/>
              <a:ext cx="1305351" cy="506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dirty="0">
                  <a:solidFill>
                    <a:schemeClr val="tx1">
                      <a:lumMod val="50000"/>
                      <a:lumOff val="50000"/>
                      <a:alpha val="7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+</a:t>
              </a:r>
              <a:r>
                <a:rPr lang="en-US" altLang="zh-CN" sz="2400" dirty="0">
                  <a:solidFill>
                    <a:schemeClr val="tx1">
                      <a:lumMod val="50000"/>
                      <a:lumOff val="50000"/>
                      <a:alpha val="7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7.5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  <a:alpha val="7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%</a:t>
              </a:r>
              <a:endParaRPr lang="zh-CN" altLang="en-US" dirty="0">
                <a:solidFill>
                  <a:schemeClr val="tx1">
                    <a:lumMod val="50000"/>
                    <a:lumOff val="50000"/>
                    <a:alpha val="7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grpSp>
        <p:nvGrpSpPr>
          <p:cNvPr id="3619" name="组合 3618">
            <a:extLst>
              <a:ext uri="{FF2B5EF4-FFF2-40B4-BE49-F238E27FC236}">
                <a16:creationId xmlns:a16="http://schemas.microsoft.com/office/drawing/2014/main" id="{0F146118-4651-8A4B-79E5-27839D60A933}"/>
              </a:ext>
            </a:extLst>
          </p:cNvPr>
          <p:cNvGrpSpPr/>
          <p:nvPr/>
        </p:nvGrpSpPr>
        <p:grpSpPr>
          <a:xfrm>
            <a:off x="6998190" y="4974554"/>
            <a:ext cx="2120410" cy="535189"/>
            <a:chOff x="6998190" y="4518084"/>
            <a:chExt cx="2120410" cy="535189"/>
          </a:xfrm>
        </p:grpSpPr>
        <p:sp>
          <p:nvSpPr>
            <p:cNvPr id="3608" name="文本框 3607">
              <a:extLst>
                <a:ext uri="{FF2B5EF4-FFF2-40B4-BE49-F238E27FC236}">
                  <a16:creationId xmlns:a16="http://schemas.microsoft.com/office/drawing/2014/main" id="{ABDBF4C1-FC1C-8539-0BCD-DD452BEB446F}"/>
                </a:ext>
              </a:extLst>
            </p:cNvPr>
            <p:cNvSpPr txBox="1"/>
            <p:nvPr/>
          </p:nvSpPr>
          <p:spPr>
            <a:xfrm>
              <a:off x="6998190" y="4591608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ctr"/>
              <a:r>
                <a:rPr lang="zh-CN" altLang="en-US" sz="2400" dirty="0">
                  <a:solidFill>
                    <a:srgbClr val="3A95EE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广州</a:t>
              </a:r>
              <a:endParaRPr lang="en-US" altLang="zh-CN" sz="2400" dirty="0">
                <a:solidFill>
                  <a:srgbClr val="3A95EE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  <p:sp>
          <p:nvSpPr>
            <p:cNvPr id="3609" name="文本框 3608">
              <a:extLst>
                <a:ext uri="{FF2B5EF4-FFF2-40B4-BE49-F238E27FC236}">
                  <a16:creationId xmlns:a16="http://schemas.microsoft.com/office/drawing/2014/main" id="{C242D1F8-055E-6715-B7DE-1C5B13842F0F}"/>
                </a:ext>
              </a:extLst>
            </p:cNvPr>
            <p:cNvSpPr txBox="1"/>
            <p:nvPr/>
          </p:nvSpPr>
          <p:spPr>
            <a:xfrm>
              <a:off x="7813249" y="4518084"/>
              <a:ext cx="1305351" cy="506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dirty="0">
                  <a:solidFill>
                    <a:schemeClr val="tx1">
                      <a:lumMod val="50000"/>
                      <a:lumOff val="50000"/>
                      <a:alpha val="7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+</a:t>
              </a:r>
              <a:r>
                <a:rPr lang="en-US" altLang="zh-CN" sz="2400" dirty="0">
                  <a:solidFill>
                    <a:schemeClr val="tx1">
                      <a:lumMod val="50000"/>
                      <a:lumOff val="50000"/>
                      <a:alpha val="7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5.9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  <a:alpha val="7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%</a:t>
              </a:r>
              <a:endParaRPr lang="zh-CN" altLang="en-US" dirty="0">
                <a:solidFill>
                  <a:schemeClr val="tx1">
                    <a:lumMod val="50000"/>
                    <a:lumOff val="50000"/>
                    <a:alpha val="7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grpSp>
        <p:nvGrpSpPr>
          <p:cNvPr id="3622" name="组合 3621">
            <a:extLst>
              <a:ext uri="{FF2B5EF4-FFF2-40B4-BE49-F238E27FC236}">
                <a16:creationId xmlns:a16="http://schemas.microsoft.com/office/drawing/2014/main" id="{847FF405-195A-2155-51A4-2F7E4212D716}"/>
              </a:ext>
            </a:extLst>
          </p:cNvPr>
          <p:cNvGrpSpPr/>
          <p:nvPr/>
        </p:nvGrpSpPr>
        <p:grpSpPr>
          <a:xfrm>
            <a:off x="9273770" y="3644205"/>
            <a:ext cx="2120410" cy="535189"/>
            <a:chOff x="6998190" y="3108083"/>
            <a:chExt cx="2120410" cy="535189"/>
          </a:xfrm>
        </p:grpSpPr>
        <p:sp>
          <p:nvSpPr>
            <p:cNvPr id="3623" name="文本框 3622">
              <a:extLst>
                <a:ext uri="{FF2B5EF4-FFF2-40B4-BE49-F238E27FC236}">
                  <a16:creationId xmlns:a16="http://schemas.microsoft.com/office/drawing/2014/main" id="{6016BC42-7B09-3AD2-C782-EB3F5049B74E}"/>
                </a:ext>
              </a:extLst>
            </p:cNvPr>
            <p:cNvSpPr txBox="1"/>
            <p:nvPr/>
          </p:nvSpPr>
          <p:spPr>
            <a:xfrm>
              <a:off x="6998190" y="3181607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fontAlgn="ctr"/>
              <a:r>
                <a:rPr lang="zh-CN" altLang="en-US" sz="2400" dirty="0">
                  <a:solidFill>
                    <a:srgbClr val="3A95EE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杭州</a:t>
              </a:r>
              <a:endParaRPr lang="en-US" altLang="zh-CN" sz="2400" dirty="0">
                <a:solidFill>
                  <a:srgbClr val="3A95EE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  <p:sp>
          <p:nvSpPr>
            <p:cNvPr id="3624" name="文本框 3623">
              <a:extLst>
                <a:ext uri="{FF2B5EF4-FFF2-40B4-BE49-F238E27FC236}">
                  <a16:creationId xmlns:a16="http://schemas.microsoft.com/office/drawing/2014/main" id="{63DF2E35-1984-8D60-F7A2-E2E0F5635515}"/>
                </a:ext>
              </a:extLst>
            </p:cNvPr>
            <p:cNvSpPr txBox="1"/>
            <p:nvPr/>
          </p:nvSpPr>
          <p:spPr>
            <a:xfrm>
              <a:off x="7813249" y="3108083"/>
              <a:ext cx="1305351" cy="506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dirty="0">
                  <a:solidFill>
                    <a:schemeClr val="tx1">
                      <a:lumMod val="50000"/>
                      <a:lumOff val="50000"/>
                      <a:alpha val="7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+</a:t>
              </a:r>
              <a:r>
                <a:rPr lang="en-US" altLang="zh-CN" sz="2400" dirty="0">
                  <a:solidFill>
                    <a:schemeClr val="tx1">
                      <a:lumMod val="50000"/>
                      <a:lumOff val="50000"/>
                      <a:alpha val="7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4.3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  <a:alpha val="7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%</a:t>
              </a:r>
              <a:endParaRPr lang="zh-CN" altLang="en-US" dirty="0">
                <a:solidFill>
                  <a:schemeClr val="tx1">
                    <a:lumMod val="50000"/>
                    <a:lumOff val="50000"/>
                    <a:alpha val="7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grpSp>
        <p:nvGrpSpPr>
          <p:cNvPr id="3625" name="组合 3624">
            <a:extLst>
              <a:ext uri="{FF2B5EF4-FFF2-40B4-BE49-F238E27FC236}">
                <a16:creationId xmlns:a16="http://schemas.microsoft.com/office/drawing/2014/main" id="{440A8278-F2D5-3165-9863-CC671C5EE112}"/>
              </a:ext>
            </a:extLst>
          </p:cNvPr>
          <p:cNvGrpSpPr/>
          <p:nvPr/>
        </p:nvGrpSpPr>
        <p:grpSpPr>
          <a:xfrm>
            <a:off x="9273770" y="4309380"/>
            <a:ext cx="2120410" cy="535189"/>
            <a:chOff x="6998190" y="3813084"/>
            <a:chExt cx="2120410" cy="535189"/>
          </a:xfrm>
        </p:grpSpPr>
        <p:sp>
          <p:nvSpPr>
            <p:cNvPr id="3626" name="文本框 3625">
              <a:extLst>
                <a:ext uri="{FF2B5EF4-FFF2-40B4-BE49-F238E27FC236}">
                  <a16:creationId xmlns:a16="http://schemas.microsoft.com/office/drawing/2014/main" id="{5986E715-638D-02DA-37FD-9EC94FF5CF3B}"/>
                </a:ext>
              </a:extLst>
            </p:cNvPr>
            <p:cNvSpPr txBox="1"/>
            <p:nvPr/>
          </p:nvSpPr>
          <p:spPr>
            <a:xfrm>
              <a:off x="6998190" y="3886608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fontAlgn="ctr"/>
              <a:r>
                <a:rPr lang="zh-CN" altLang="en-US" sz="2400" dirty="0">
                  <a:solidFill>
                    <a:srgbClr val="3A95EE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昆明</a:t>
              </a:r>
              <a:endParaRPr lang="en-US" altLang="zh-CN" sz="2400" dirty="0">
                <a:solidFill>
                  <a:srgbClr val="3A95EE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  <p:sp>
          <p:nvSpPr>
            <p:cNvPr id="3627" name="文本框 3626">
              <a:extLst>
                <a:ext uri="{FF2B5EF4-FFF2-40B4-BE49-F238E27FC236}">
                  <a16:creationId xmlns:a16="http://schemas.microsoft.com/office/drawing/2014/main" id="{069543FD-F8A3-BE1E-D9B0-89C4201795D9}"/>
                </a:ext>
              </a:extLst>
            </p:cNvPr>
            <p:cNvSpPr txBox="1"/>
            <p:nvPr/>
          </p:nvSpPr>
          <p:spPr>
            <a:xfrm>
              <a:off x="7813249" y="3813084"/>
              <a:ext cx="1305351" cy="506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dirty="0">
                  <a:solidFill>
                    <a:schemeClr val="tx1">
                      <a:lumMod val="50000"/>
                      <a:lumOff val="50000"/>
                      <a:alpha val="7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+</a:t>
              </a:r>
              <a:r>
                <a:rPr lang="en-US" altLang="zh-CN" sz="2400" dirty="0">
                  <a:solidFill>
                    <a:schemeClr val="tx1">
                      <a:lumMod val="50000"/>
                      <a:lumOff val="50000"/>
                      <a:alpha val="7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6.8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  <a:alpha val="7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%</a:t>
              </a:r>
              <a:endParaRPr lang="zh-CN" altLang="en-US" dirty="0">
                <a:solidFill>
                  <a:schemeClr val="tx1">
                    <a:lumMod val="50000"/>
                    <a:lumOff val="50000"/>
                    <a:alpha val="7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grpSp>
        <p:nvGrpSpPr>
          <p:cNvPr id="3628" name="组合 3627">
            <a:extLst>
              <a:ext uri="{FF2B5EF4-FFF2-40B4-BE49-F238E27FC236}">
                <a16:creationId xmlns:a16="http://schemas.microsoft.com/office/drawing/2014/main" id="{7B3821D0-B781-50FB-27B6-C6810E00D2CA}"/>
              </a:ext>
            </a:extLst>
          </p:cNvPr>
          <p:cNvGrpSpPr/>
          <p:nvPr/>
        </p:nvGrpSpPr>
        <p:grpSpPr>
          <a:xfrm>
            <a:off x="9273770" y="4974554"/>
            <a:ext cx="2120410" cy="535189"/>
            <a:chOff x="6998190" y="4518084"/>
            <a:chExt cx="2120410" cy="535189"/>
          </a:xfrm>
        </p:grpSpPr>
        <p:sp>
          <p:nvSpPr>
            <p:cNvPr id="3629" name="文本框 3628">
              <a:extLst>
                <a:ext uri="{FF2B5EF4-FFF2-40B4-BE49-F238E27FC236}">
                  <a16:creationId xmlns:a16="http://schemas.microsoft.com/office/drawing/2014/main" id="{E0CC909D-01AB-6B80-A8F5-E9634792633C}"/>
                </a:ext>
              </a:extLst>
            </p:cNvPr>
            <p:cNvSpPr txBox="1"/>
            <p:nvPr/>
          </p:nvSpPr>
          <p:spPr>
            <a:xfrm>
              <a:off x="6998190" y="4591608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fontAlgn="ctr"/>
              <a:r>
                <a:rPr lang="zh-CN" altLang="en-US" sz="2400" dirty="0">
                  <a:solidFill>
                    <a:srgbClr val="3A95EE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郑州</a:t>
              </a:r>
              <a:endParaRPr lang="en-US" altLang="zh-CN" sz="2400" dirty="0">
                <a:solidFill>
                  <a:srgbClr val="3A95EE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  <p:sp>
          <p:nvSpPr>
            <p:cNvPr id="3630" name="文本框 3629">
              <a:extLst>
                <a:ext uri="{FF2B5EF4-FFF2-40B4-BE49-F238E27FC236}">
                  <a16:creationId xmlns:a16="http://schemas.microsoft.com/office/drawing/2014/main" id="{1EDBE585-EA52-A96A-E1C9-D84C6B1E4835}"/>
                </a:ext>
              </a:extLst>
            </p:cNvPr>
            <p:cNvSpPr txBox="1"/>
            <p:nvPr/>
          </p:nvSpPr>
          <p:spPr>
            <a:xfrm>
              <a:off x="7813249" y="4518084"/>
              <a:ext cx="1305351" cy="506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dirty="0">
                  <a:solidFill>
                    <a:schemeClr val="tx1">
                      <a:lumMod val="50000"/>
                      <a:lumOff val="50000"/>
                      <a:alpha val="7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+</a:t>
              </a:r>
              <a:r>
                <a:rPr lang="en-US" altLang="zh-CN" sz="2400" dirty="0">
                  <a:solidFill>
                    <a:schemeClr val="tx1">
                      <a:lumMod val="50000"/>
                      <a:lumOff val="50000"/>
                      <a:alpha val="7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8.6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  <a:alpha val="7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%</a:t>
              </a:r>
              <a:endParaRPr lang="zh-CN" altLang="en-US" dirty="0">
                <a:solidFill>
                  <a:schemeClr val="tx1">
                    <a:lumMod val="50000"/>
                    <a:lumOff val="50000"/>
                    <a:alpha val="7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pic>
        <p:nvPicPr>
          <p:cNvPr id="3632" name="图片 3631" descr="图片包含 游戏机, 房间, 乐高&#10;&#10;描述已自动生成">
            <a:extLst>
              <a:ext uri="{FF2B5EF4-FFF2-40B4-BE49-F238E27FC236}">
                <a16:creationId xmlns:a16="http://schemas.microsoft.com/office/drawing/2014/main" id="{CA254042-55DB-9EE9-F7BA-A01A35533CFE}"/>
              </a:ext>
            </a:extLst>
          </p:cNvPr>
          <p:cNvPicPr>
            <a:picLocks noChangeAspect="1"/>
          </p:cNvPicPr>
          <p:nvPr/>
        </p:nvPicPr>
        <p:blipFill rotWithShape="1">
          <a:blip r:embed="rId1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03"/>
          <a:stretch/>
        </p:blipFill>
        <p:spPr>
          <a:xfrm flipH="1">
            <a:off x="7104062" y="667539"/>
            <a:ext cx="1684337" cy="1962113"/>
          </a:xfrm>
          <a:prstGeom prst="rect">
            <a:avLst/>
          </a:prstGeom>
        </p:spPr>
      </p:pic>
      <p:pic>
        <p:nvPicPr>
          <p:cNvPr id="12" name="图片 11" descr="图片包含 游戏机&#10;&#10;描述已自动生成">
            <a:extLst>
              <a:ext uri="{FF2B5EF4-FFF2-40B4-BE49-F238E27FC236}">
                <a16:creationId xmlns:a16="http://schemas.microsoft.com/office/drawing/2014/main" id="{6583F603-0954-B720-3A13-EB800053AB6A}"/>
              </a:ext>
            </a:extLst>
          </p:cNvPr>
          <p:cNvPicPr>
            <a:picLocks noChangeAspect="1"/>
          </p:cNvPicPr>
          <p:nvPr/>
        </p:nvPicPr>
        <p:blipFill>
          <a:blip r:embed="rId1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600" y="512763"/>
            <a:ext cx="1160463" cy="313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922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3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3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3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3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3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3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2" grpId="0"/>
      <p:bldP spid="357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76CABCF-2B5E-263A-4FC9-ACCECD1C0760}"/>
              </a:ext>
            </a:extLst>
          </p:cNvPr>
          <p:cNvGrpSpPr/>
          <p:nvPr/>
        </p:nvGrpSpPr>
        <p:grpSpPr>
          <a:xfrm>
            <a:off x="379643" y="263964"/>
            <a:ext cx="3838780" cy="983883"/>
            <a:chOff x="379643" y="263964"/>
            <a:chExt cx="3838780" cy="9838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D1CEBEDE-CBB7-9DEE-7C45-EB1A6B74B21C}"/>
                </a:ext>
              </a:extLst>
            </p:cNvPr>
            <p:cNvSpPr txBox="1"/>
            <p:nvPr/>
          </p:nvSpPr>
          <p:spPr>
            <a:xfrm>
              <a:off x="1366360" y="482787"/>
              <a:ext cx="285206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2700000" scaled="1"/>
                    <a:tileRect/>
                  </a:gradFill>
                  <a:latin typeface="DOUYU Font" pitchFamily="2" charset="-122"/>
                  <a:ea typeface="DOUYU Font" pitchFamily="2" charset="-122"/>
                </a:rPr>
                <a:t>未来规划</a:t>
              </a:r>
              <a:endParaRPr lang="en-US" altLang="zh-CN" sz="4000" dirty="0"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  <a:tileRect/>
                </a:gradFill>
                <a:latin typeface="DOUYU Font" pitchFamily="2" charset="-122"/>
                <a:ea typeface="DOUYU Font" pitchFamily="2" charset="-122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7BCCA4E-872C-4D5C-87AB-F8A5D866DD83}"/>
                </a:ext>
              </a:extLst>
            </p:cNvPr>
            <p:cNvGrpSpPr/>
            <p:nvPr/>
          </p:nvGrpSpPr>
          <p:grpSpPr>
            <a:xfrm>
              <a:off x="379643" y="263964"/>
              <a:ext cx="992055" cy="983883"/>
              <a:chOff x="379643" y="263964"/>
              <a:chExt cx="992055" cy="983883"/>
            </a:xfrm>
          </p:grpSpPr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id="{39EB41C1-F418-88D1-95F5-7BE7B3B21167}"/>
                  </a:ext>
                </a:extLst>
              </p:cNvPr>
              <p:cNvGrpSpPr/>
              <p:nvPr/>
            </p:nvGrpSpPr>
            <p:grpSpPr>
              <a:xfrm>
                <a:off x="379643" y="263964"/>
                <a:ext cx="989064" cy="983883"/>
                <a:chOff x="4463220" y="2203629"/>
                <a:chExt cx="1172723" cy="1166580"/>
              </a:xfrm>
            </p:grpSpPr>
            <p:sp>
              <p:nvSpPr>
                <p:cNvPr id="7" name="矩形 6">
                  <a:extLst>
                    <a:ext uri="{FF2B5EF4-FFF2-40B4-BE49-F238E27FC236}">
                      <a16:creationId xmlns:a16="http://schemas.microsoft.com/office/drawing/2014/main" id="{ED03343E-2459-6518-15DE-9B21BE4A2F32}"/>
                    </a:ext>
                  </a:extLst>
                </p:cNvPr>
                <p:cNvSpPr/>
                <p:nvPr/>
              </p:nvSpPr>
              <p:spPr>
                <a:xfrm>
                  <a:off x="4552949" y="2289929"/>
                  <a:ext cx="990481" cy="990481"/>
                </a:xfrm>
                <a:prstGeom prst="rect">
                  <a:avLst/>
                </a:prstGeom>
                <a:noFill/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8" name="矩形 7">
                  <a:extLst>
                    <a:ext uri="{FF2B5EF4-FFF2-40B4-BE49-F238E27FC236}">
                      <a16:creationId xmlns:a16="http://schemas.microsoft.com/office/drawing/2014/main" id="{FC3C74B4-D0E7-52CD-8BF1-707E8B8F4000}"/>
                    </a:ext>
                  </a:extLst>
                </p:cNvPr>
                <p:cNvSpPr/>
                <p:nvPr/>
              </p:nvSpPr>
              <p:spPr>
                <a:xfrm>
                  <a:off x="4463220" y="220362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9" name="矩形 8">
                  <a:extLst>
                    <a:ext uri="{FF2B5EF4-FFF2-40B4-BE49-F238E27FC236}">
                      <a16:creationId xmlns:a16="http://schemas.microsoft.com/office/drawing/2014/main" id="{B18398DE-5FBD-F85F-7315-2BD4628693B1}"/>
                    </a:ext>
                  </a:extLst>
                </p:cNvPr>
                <p:cNvSpPr/>
                <p:nvPr/>
              </p:nvSpPr>
              <p:spPr>
                <a:xfrm>
                  <a:off x="5458583" y="220362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0" name="矩形 9">
                  <a:extLst>
                    <a:ext uri="{FF2B5EF4-FFF2-40B4-BE49-F238E27FC236}">
                      <a16:creationId xmlns:a16="http://schemas.microsoft.com/office/drawing/2014/main" id="{CD0D4FF2-97C0-09FB-8804-6867B17A2F8C}"/>
                    </a:ext>
                  </a:extLst>
                </p:cNvPr>
                <p:cNvSpPr/>
                <p:nvPr/>
              </p:nvSpPr>
              <p:spPr>
                <a:xfrm>
                  <a:off x="4463220" y="319284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1" name="矩形 10">
                  <a:extLst>
                    <a:ext uri="{FF2B5EF4-FFF2-40B4-BE49-F238E27FC236}">
                      <a16:creationId xmlns:a16="http://schemas.microsoft.com/office/drawing/2014/main" id="{99977F28-9169-C25B-DEA4-AD0C9CF71398}"/>
                    </a:ext>
                  </a:extLst>
                </p:cNvPr>
                <p:cNvSpPr/>
                <p:nvPr/>
              </p:nvSpPr>
              <p:spPr>
                <a:xfrm>
                  <a:off x="5458583" y="319284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</p:grp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D43270F-7921-6FE6-7A7C-B0DAF31309BC}"/>
                  </a:ext>
                </a:extLst>
              </p:cNvPr>
              <p:cNvSpPr txBox="1"/>
              <p:nvPr/>
            </p:nvSpPr>
            <p:spPr>
              <a:xfrm>
                <a:off x="395149" y="513488"/>
                <a:ext cx="97654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rgbClr val="3A95EE"/>
                    </a:solidFill>
                    <a:effectLst>
                      <a:outerShdw blurRad="50800" dist="38100" dir="2700000" algn="tl" rotWithShape="0">
                        <a:srgbClr val="3A95EE">
                          <a:alpha val="40000"/>
                        </a:srgbClr>
                      </a:outerShdw>
                    </a:effectLst>
                    <a:latin typeface="DOUYU Font" pitchFamily="2" charset="-122"/>
                    <a:ea typeface="DOUYU Font" pitchFamily="2" charset="-122"/>
                  </a:rPr>
                  <a:t>04</a:t>
                </a:r>
                <a:endParaRPr lang="zh-CN" altLang="en-US" sz="3200" dirty="0">
                  <a:solidFill>
                    <a:srgbClr val="3A95EE"/>
                  </a:solidFill>
                  <a:effectLst>
                    <a:outerShdw blurRad="50800" dist="38100" dir="2700000" algn="tl" rotWithShape="0">
                      <a:srgbClr val="3A95EE">
                        <a:alpha val="40000"/>
                      </a:srgbClr>
                    </a:outerShdw>
                  </a:effectLst>
                  <a:latin typeface="DOUYU Font" pitchFamily="2" charset="-122"/>
                  <a:ea typeface="DOUYU Font" pitchFamily="2" charset="-122"/>
                </a:endParaRPr>
              </a:p>
            </p:txBody>
          </p:sp>
        </p:grpSp>
      </p:grpSp>
      <p:sp>
        <p:nvSpPr>
          <p:cNvPr id="76" name="椭圆 75">
            <a:extLst>
              <a:ext uri="{FF2B5EF4-FFF2-40B4-BE49-F238E27FC236}">
                <a16:creationId xmlns:a16="http://schemas.microsoft.com/office/drawing/2014/main" id="{D9225F01-EAD7-D844-726C-0753B8337D3E}"/>
              </a:ext>
            </a:extLst>
          </p:cNvPr>
          <p:cNvSpPr/>
          <p:nvPr/>
        </p:nvSpPr>
        <p:spPr>
          <a:xfrm>
            <a:off x="646581" y="2372904"/>
            <a:ext cx="3571973" cy="3571971"/>
          </a:xfrm>
          <a:prstGeom prst="ellipse">
            <a:avLst/>
          </a:prstGeom>
          <a:gradFill flip="none" rotWithShape="1">
            <a:gsLst>
              <a:gs pos="9000">
                <a:srgbClr val="3A95EE">
                  <a:alpha val="13000"/>
                </a:srgbClr>
              </a:gs>
              <a:gs pos="98000">
                <a:srgbClr val="B0E5FF">
                  <a:alpha val="21000"/>
                </a:srgbClr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7" name="Freeform 5">
            <a:extLst>
              <a:ext uri="{FF2B5EF4-FFF2-40B4-BE49-F238E27FC236}">
                <a16:creationId xmlns:a16="http://schemas.microsoft.com/office/drawing/2014/main" id="{649DC2DB-C0FD-6777-81B2-B6EA44B64C1C}"/>
              </a:ext>
            </a:extLst>
          </p:cNvPr>
          <p:cNvSpPr>
            <a:spLocks noEditPoints="1"/>
          </p:cNvSpPr>
          <p:nvPr/>
        </p:nvSpPr>
        <p:spPr bwMode="auto">
          <a:xfrm rot="20700000">
            <a:off x="278561" y="4134307"/>
            <a:ext cx="4308014" cy="50338"/>
          </a:xfrm>
          <a:custGeom>
            <a:avLst/>
            <a:gdLst>
              <a:gd name="T0" fmla="*/ 0 w 3680"/>
              <a:gd name="T1" fmla="*/ 0 h 43"/>
              <a:gd name="T2" fmla="*/ 37 w 3680"/>
              <a:gd name="T3" fmla="*/ 24 h 43"/>
              <a:gd name="T4" fmla="*/ 0 w 3680"/>
              <a:gd name="T5" fmla="*/ 43 h 43"/>
              <a:gd name="T6" fmla="*/ 0 w 3680"/>
              <a:gd name="T7" fmla="*/ 0 h 43"/>
              <a:gd name="T8" fmla="*/ 203 w 3680"/>
              <a:gd name="T9" fmla="*/ 0 h 43"/>
              <a:gd name="T10" fmla="*/ 166 w 3680"/>
              <a:gd name="T11" fmla="*/ 24 h 43"/>
              <a:gd name="T12" fmla="*/ 203 w 3680"/>
              <a:gd name="T13" fmla="*/ 43 h 43"/>
              <a:gd name="T14" fmla="*/ 203 w 3680"/>
              <a:gd name="T15" fmla="*/ 0 h 43"/>
              <a:gd name="T16" fmla="*/ 3477 w 3680"/>
              <a:gd name="T17" fmla="*/ 0 h 43"/>
              <a:gd name="T18" fmla="*/ 3514 w 3680"/>
              <a:gd name="T19" fmla="*/ 24 h 43"/>
              <a:gd name="T20" fmla="*/ 3477 w 3680"/>
              <a:gd name="T21" fmla="*/ 43 h 43"/>
              <a:gd name="T22" fmla="*/ 3477 w 3680"/>
              <a:gd name="T23" fmla="*/ 0 h 43"/>
              <a:gd name="T24" fmla="*/ 3680 w 3680"/>
              <a:gd name="T25" fmla="*/ 0 h 43"/>
              <a:gd name="T26" fmla="*/ 3649 w 3680"/>
              <a:gd name="T27" fmla="*/ 24 h 43"/>
              <a:gd name="T28" fmla="*/ 3680 w 3680"/>
              <a:gd name="T29" fmla="*/ 43 h 43"/>
              <a:gd name="T30" fmla="*/ 3680 w 3680"/>
              <a:gd name="T31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680" h="43">
                <a:moveTo>
                  <a:pt x="0" y="0"/>
                </a:moveTo>
                <a:lnTo>
                  <a:pt x="37" y="24"/>
                </a:lnTo>
                <a:lnTo>
                  <a:pt x="0" y="43"/>
                </a:lnTo>
                <a:lnTo>
                  <a:pt x="0" y="0"/>
                </a:lnTo>
                <a:close/>
                <a:moveTo>
                  <a:pt x="203" y="0"/>
                </a:moveTo>
                <a:lnTo>
                  <a:pt x="166" y="24"/>
                </a:lnTo>
                <a:lnTo>
                  <a:pt x="203" y="43"/>
                </a:lnTo>
                <a:lnTo>
                  <a:pt x="203" y="0"/>
                </a:lnTo>
                <a:close/>
                <a:moveTo>
                  <a:pt x="3477" y="0"/>
                </a:moveTo>
                <a:lnTo>
                  <a:pt x="3514" y="24"/>
                </a:lnTo>
                <a:lnTo>
                  <a:pt x="3477" y="43"/>
                </a:lnTo>
                <a:lnTo>
                  <a:pt x="3477" y="0"/>
                </a:lnTo>
                <a:close/>
                <a:moveTo>
                  <a:pt x="3680" y="0"/>
                </a:moveTo>
                <a:lnTo>
                  <a:pt x="3649" y="24"/>
                </a:lnTo>
                <a:lnTo>
                  <a:pt x="3680" y="43"/>
                </a:lnTo>
                <a:lnTo>
                  <a:pt x="3680" y="0"/>
                </a:lnTo>
                <a:close/>
              </a:path>
            </a:pathLst>
          </a:custGeom>
          <a:solidFill>
            <a:srgbClr val="FC521B">
              <a:alpha val="54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armonyOS Sans SC" panose="00000500000000000000" pitchFamily="2" charset="-122"/>
              <a:ea typeface="宋体" panose="02010600030101010101" pitchFamily="2" charset="-122"/>
            </a:endParaRPr>
          </a:p>
        </p:txBody>
      </p:sp>
      <p:sp>
        <p:nvSpPr>
          <p:cNvPr id="78" name="Freeform 6">
            <a:extLst>
              <a:ext uri="{FF2B5EF4-FFF2-40B4-BE49-F238E27FC236}">
                <a16:creationId xmlns:a16="http://schemas.microsoft.com/office/drawing/2014/main" id="{E9E204AE-40D1-F0BC-5F58-EAA8C3760D9E}"/>
              </a:ext>
            </a:extLst>
          </p:cNvPr>
          <p:cNvSpPr>
            <a:spLocks noEditPoints="1"/>
          </p:cNvSpPr>
          <p:nvPr/>
        </p:nvSpPr>
        <p:spPr bwMode="auto">
          <a:xfrm>
            <a:off x="372213" y="2106732"/>
            <a:ext cx="4127733" cy="4104316"/>
          </a:xfrm>
          <a:custGeom>
            <a:avLst/>
            <a:gdLst>
              <a:gd name="T0" fmla="*/ 99 w 574"/>
              <a:gd name="T1" fmla="*/ 79 h 571"/>
              <a:gd name="T2" fmla="*/ 109 w 574"/>
              <a:gd name="T3" fmla="*/ 60 h 571"/>
              <a:gd name="T4" fmla="*/ 6 w 574"/>
              <a:gd name="T5" fmla="*/ 225 h 571"/>
              <a:gd name="T6" fmla="*/ 12 w 574"/>
              <a:gd name="T7" fmla="*/ 236 h 571"/>
              <a:gd name="T8" fmla="*/ 21 w 574"/>
              <a:gd name="T9" fmla="*/ 198 h 571"/>
              <a:gd name="T10" fmla="*/ 8 w 574"/>
              <a:gd name="T11" fmla="*/ 258 h 571"/>
              <a:gd name="T12" fmla="*/ 0 w 574"/>
              <a:gd name="T13" fmla="*/ 277 h 571"/>
              <a:gd name="T14" fmla="*/ 17 w 574"/>
              <a:gd name="T15" fmla="*/ 187 h 571"/>
              <a:gd name="T16" fmla="*/ 50 w 574"/>
              <a:gd name="T17" fmla="*/ 137 h 571"/>
              <a:gd name="T18" fmla="*/ 61 w 574"/>
              <a:gd name="T19" fmla="*/ 121 h 571"/>
              <a:gd name="T20" fmla="*/ 66 w 574"/>
              <a:gd name="T21" fmla="*/ 115 h 571"/>
              <a:gd name="T22" fmla="*/ 28 w 574"/>
              <a:gd name="T23" fmla="*/ 161 h 571"/>
              <a:gd name="T24" fmla="*/ 21 w 574"/>
              <a:gd name="T25" fmla="*/ 177 h 571"/>
              <a:gd name="T26" fmla="*/ 45 w 574"/>
              <a:gd name="T27" fmla="*/ 145 h 571"/>
              <a:gd name="T28" fmla="*/ 495 w 574"/>
              <a:gd name="T29" fmla="*/ 100 h 571"/>
              <a:gd name="T30" fmla="*/ 523 w 574"/>
              <a:gd name="T31" fmla="*/ 137 h 571"/>
              <a:gd name="T32" fmla="*/ 539 w 574"/>
              <a:gd name="T33" fmla="*/ 150 h 571"/>
              <a:gd name="T34" fmla="*/ 513 w 574"/>
              <a:gd name="T35" fmla="*/ 110 h 571"/>
              <a:gd name="T36" fmla="*/ 7 w 574"/>
              <a:gd name="T37" fmla="*/ 287 h 571"/>
              <a:gd name="T38" fmla="*/ 518 w 574"/>
              <a:gd name="T39" fmla="*/ 116 h 571"/>
              <a:gd name="T40" fmla="*/ 536 w 574"/>
              <a:gd name="T41" fmla="*/ 143 h 571"/>
              <a:gd name="T42" fmla="*/ 565 w 574"/>
              <a:gd name="T43" fmla="*/ 258 h 571"/>
              <a:gd name="T44" fmla="*/ 564 w 574"/>
              <a:gd name="T45" fmla="*/ 248 h 571"/>
              <a:gd name="T46" fmla="*/ 566 w 574"/>
              <a:gd name="T47" fmla="*/ 275 h 571"/>
              <a:gd name="T48" fmla="*/ 567 w 574"/>
              <a:gd name="T49" fmla="*/ 225 h 571"/>
              <a:gd name="T50" fmla="*/ 563 w 574"/>
              <a:gd name="T51" fmla="*/ 208 h 571"/>
              <a:gd name="T52" fmla="*/ 489 w 574"/>
              <a:gd name="T53" fmla="*/ 92 h 571"/>
              <a:gd name="T54" fmla="*/ 475 w 574"/>
              <a:gd name="T55" fmla="*/ 79 h 571"/>
              <a:gd name="T56" fmla="*/ 466 w 574"/>
              <a:gd name="T57" fmla="*/ 71 h 571"/>
              <a:gd name="T58" fmla="*/ 494 w 574"/>
              <a:gd name="T59" fmla="*/ 484 h 571"/>
              <a:gd name="T60" fmla="*/ 485 w 574"/>
              <a:gd name="T61" fmla="*/ 493 h 571"/>
              <a:gd name="T62" fmla="*/ 466 w 574"/>
              <a:gd name="T63" fmla="*/ 501 h 571"/>
              <a:gd name="T64" fmla="*/ 563 w 574"/>
              <a:gd name="T65" fmla="*/ 326 h 571"/>
              <a:gd name="T66" fmla="*/ 560 w 574"/>
              <a:gd name="T67" fmla="*/ 343 h 571"/>
              <a:gd name="T68" fmla="*/ 563 w 574"/>
              <a:gd name="T69" fmla="*/ 364 h 571"/>
              <a:gd name="T70" fmla="*/ 556 w 574"/>
              <a:gd name="T71" fmla="*/ 385 h 571"/>
              <a:gd name="T72" fmla="*/ 574 w 574"/>
              <a:gd name="T73" fmla="*/ 286 h 571"/>
              <a:gd name="T74" fmla="*/ 501 w 574"/>
              <a:gd name="T75" fmla="*/ 477 h 571"/>
              <a:gd name="T76" fmla="*/ 572 w 574"/>
              <a:gd name="T77" fmla="*/ 317 h 571"/>
              <a:gd name="T78" fmla="*/ 512 w 574"/>
              <a:gd name="T79" fmla="*/ 451 h 571"/>
              <a:gd name="T80" fmla="*/ 523 w 574"/>
              <a:gd name="T81" fmla="*/ 435 h 571"/>
              <a:gd name="T82" fmla="*/ 502 w 574"/>
              <a:gd name="T83" fmla="*/ 465 h 571"/>
              <a:gd name="T84" fmla="*/ 536 w 574"/>
              <a:gd name="T85" fmla="*/ 428 h 571"/>
              <a:gd name="T86" fmla="*/ 552 w 574"/>
              <a:gd name="T87" fmla="*/ 394 h 571"/>
              <a:gd name="T88" fmla="*/ 60 w 574"/>
              <a:gd name="T89" fmla="*/ 449 h 571"/>
              <a:gd name="T90" fmla="*/ 54 w 574"/>
              <a:gd name="T91" fmla="*/ 441 h 571"/>
              <a:gd name="T92" fmla="*/ 50 w 574"/>
              <a:gd name="T93" fmla="*/ 435 h 571"/>
              <a:gd name="T94" fmla="*/ 25 w 574"/>
              <a:gd name="T95" fmla="*/ 403 h 571"/>
              <a:gd name="T96" fmla="*/ 80 w 574"/>
              <a:gd name="T97" fmla="*/ 484 h 571"/>
              <a:gd name="T98" fmla="*/ 66 w 574"/>
              <a:gd name="T99" fmla="*/ 457 h 571"/>
              <a:gd name="T100" fmla="*/ 72 w 574"/>
              <a:gd name="T101" fmla="*/ 465 h 571"/>
              <a:gd name="T102" fmla="*/ 45 w 574"/>
              <a:gd name="T103" fmla="*/ 427 h 571"/>
              <a:gd name="T104" fmla="*/ 6 w 574"/>
              <a:gd name="T105" fmla="*/ 346 h 571"/>
              <a:gd name="T106" fmla="*/ 1 w 574"/>
              <a:gd name="T107" fmla="*/ 315 h 571"/>
              <a:gd name="T108" fmla="*/ 20 w 574"/>
              <a:gd name="T109" fmla="*/ 371 h 571"/>
              <a:gd name="T110" fmla="*/ 24 w 574"/>
              <a:gd name="T111" fmla="*/ 380 h 571"/>
              <a:gd name="T112" fmla="*/ 18 w 574"/>
              <a:gd name="T113" fmla="*/ 364 h 571"/>
              <a:gd name="T114" fmla="*/ 111 w 574"/>
              <a:gd name="T115" fmla="*/ 512 h 571"/>
              <a:gd name="T116" fmla="*/ 94 w 574"/>
              <a:gd name="T117" fmla="*/ 498 h 571"/>
              <a:gd name="T118" fmla="*/ 142 w 574"/>
              <a:gd name="T119" fmla="*/ 45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74" h="571">
                <a:moveTo>
                  <a:pt x="106" y="72"/>
                </a:moveTo>
                <a:cubicBezTo>
                  <a:pt x="102" y="67"/>
                  <a:pt x="102" y="67"/>
                  <a:pt x="102" y="67"/>
                </a:cubicBezTo>
                <a:cubicBezTo>
                  <a:pt x="102" y="66"/>
                  <a:pt x="103" y="66"/>
                  <a:pt x="103" y="65"/>
                </a:cubicBezTo>
                <a:cubicBezTo>
                  <a:pt x="108" y="71"/>
                  <a:pt x="108" y="71"/>
                  <a:pt x="108" y="71"/>
                </a:cubicBezTo>
                <a:cubicBezTo>
                  <a:pt x="107" y="71"/>
                  <a:pt x="107" y="72"/>
                  <a:pt x="106" y="72"/>
                </a:cubicBezTo>
                <a:close/>
                <a:moveTo>
                  <a:pt x="100" y="77"/>
                </a:moveTo>
                <a:cubicBezTo>
                  <a:pt x="96" y="72"/>
                  <a:pt x="96" y="72"/>
                  <a:pt x="96" y="72"/>
                </a:cubicBezTo>
                <a:cubicBezTo>
                  <a:pt x="95" y="72"/>
                  <a:pt x="94" y="73"/>
                  <a:pt x="94" y="73"/>
                </a:cubicBezTo>
                <a:cubicBezTo>
                  <a:pt x="99" y="79"/>
                  <a:pt x="99" y="79"/>
                  <a:pt x="99" y="79"/>
                </a:cubicBezTo>
                <a:cubicBezTo>
                  <a:pt x="99" y="78"/>
                  <a:pt x="100" y="78"/>
                  <a:pt x="100" y="77"/>
                </a:cubicBezTo>
                <a:close/>
                <a:moveTo>
                  <a:pt x="93" y="84"/>
                </a:moveTo>
                <a:cubicBezTo>
                  <a:pt x="88" y="79"/>
                  <a:pt x="88" y="79"/>
                  <a:pt x="88" y="79"/>
                </a:cubicBezTo>
                <a:cubicBezTo>
                  <a:pt x="88" y="79"/>
                  <a:pt x="87" y="80"/>
                  <a:pt x="87" y="80"/>
                </a:cubicBezTo>
                <a:cubicBezTo>
                  <a:pt x="92" y="85"/>
                  <a:pt x="92" y="85"/>
                  <a:pt x="92" y="85"/>
                </a:cubicBezTo>
                <a:cubicBezTo>
                  <a:pt x="92" y="85"/>
                  <a:pt x="93" y="84"/>
                  <a:pt x="93" y="84"/>
                </a:cubicBezTo>
                <a:close/>
                <a:moveTo>
                  <a:pt x="115" y="65"/>
                </a:moveTo>
                <a:cubicBezTo>
                  <a:pt x="111" y="59"/>
                  <a:pt x="111" y="59"/>
                  <a:pt x="111" y="59"/>
                </a:cubicBezTo>
                <a:cubicBezTo>
                  <a:pt x="110" y="60"/>
                  <a:pt x="110" y="60"/>
                  <a:pt x="109" y="60"/>
                </a:cubicBezTo>
                <a:cubicBezTo>
                  <a:pt x="114" y="66"/>
                  <a:pt x="114" y="66"/>
                  <a:pt x="114" y="66"/>
                </a:cubicBezTo>
                <a:cubicBezTo>
                  <a:pt x="114" y="66"/>
                  <a:pt x="115" y="65"/>
                  <a:pt x="115" y="65"/>
                </a:cubicBezTo>
                <a:close/>
                <a:moveTo>
                  <a:pt x="86" y="91"/>
                </a:moveTo>
                <a:cubicBezTo>
                  <a:pt x="81" y="86"/>
                  <a:pt x="81" y="86"/>
                  <a:pt x="81" y="86"/>
                </a:cubicBezTo>
                <a:cubicBezTo>
                  <a:pt x="81" y="86"/>
                  <a:pt x="80" y="87"/>
                  <a:pt x="80" y="87"/>
                </a:cubicBezTo>
                <a:cubicBezTo>
                  <a:pt x="85" y="92"/>
                  <a:pt x="85" y="92"/>
                  <a:pt x="85" y="92"/>
                </a:cubicBezTo>
                <a:cubicBezTo>
                  <a:pt x="85" y="92"/>
                  <a:pt x="86" y="91"/>
                  <a:pt x="86" y="91"/>
                </a:cubicBezTo>
                <a:close/>
                <a:moveTo>
                  <a:pt x="13" y="227"/>
                </a:moveTo>
                <a:cubicBezTo>
                  <a:pt x="6" y="225"/>
                  <a:pt x="6" y="225"/>
                  <a:pt x="6" y="225"/>
                </a:cubicBezTo>
                <a:cubicBezTo>
                  <a:pt x="6" y="226"/>
                  <a:pt x="6" y="227"/>
                  <a:pt x="6" y="227"/>
                </a:cubicBezTo>
                <a:cubicBezTo>
                  <a:pt x="13" y="229"/>
                  <a:pt x="13" y="229"/>
                  <a:pt x="13" y="229"/>
                </a:cubicBezTo>
                <a:cubicBezTo>
                  <a:pt x="13" y="228"/>
                  <a:pt x="13" y="227"/>
                  <a:pt x="13" y="227"/>
                </a:cubicBezTo>
                <a:close/>
                <a:moveTo>
                  <a:pt x="80" y="98"/>
                </a:moveTo>
                <a:cubicBezTo>
                  <a:pt x="74" y="93"/>
                  <a:pt x="74" y="93"/>
                  <a:pt x="74" y="93"/>
                </a:cubicBezTo>
                <a:cubicBezTo>
                  <a:pt x="74" y="94"/>
                  <a:pt x="73" y="94"/>
                  <a:pt x="73" y="95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9" y="99"/>
                  <a:pt x="79" y="98"/>
                  <a:pt x="80" y="98"/>
                </a:cubicBezTo>
                <a:close/>
                <a:moveTo>
                  <a:pt x="12" y="236"/>
                </a:moveTo>
                <a:cubicBezTo>
                  <a:pt x="4" y="235"/>
                  <a:pt x="4" y="235"/>
                  <a:pt x="4" y="235"/>
                </a:cubicBezTo>
                <a:cubicBezTo>
                  <a:pt x="4" y="236"/>
                  <a:pt x="4" y="236"/>
                  <a:pt x="4" y="237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1" y="238"/>
                  <a:pt x="11" y="237"/>
                  <a:pt x="12" y="236"/>
                </a:cubicBezTo>
                <a:close/>
                <a:moveTo>
                  <a:pt x="21" y="198"/>
                </a:moveTo>
                <a:cubicBezTo>
                  <a:pt x="14" y="196"/>
                  <a:pt x="14" y="196"/>
                  <a:pt x="14" y="196"/>
                </a:cubicBezTo>
                <a:cubicBezTo>
                  <a:pt x="14" y="197"/>
                  <a:pt x="14" y="197"/>
                  <a:pt x="14" y="198"/>
                </a:cubicBezTo>
                <a:cubicBezTo>
                  <a:pt x="20" y="200"/>
                  <a:pt x="20" y="200"/>
                  <a:pt x="20" y="200"/>
                </a:cubicBezTo>
                <a:cubicBezTo>
                  <a:pt x="21" y="200"/>
                  <a:pt x="21" y="199"/>
                  <a:pt x="21" y="198"/>
                </a:cubicBezTo>
                <a:close/>
                <a:moveTo>
                  <a:pt x="18" y="208"/>
                </a:moveTo>
                <a:cubicBezTo>
                  <a:pt x="11" y="206"/>
                  <a:pt x="11" y="206"/>
                  <a:pt x="11" y="206"/>
                </a:cubicBezTo>
                <a:cubicBezTo>
                  <a:pt x="11" y="206"/>
                  <a:pt x="11" y="207"/>
                  <a:pt x="11" y="208"/>
                </a:cubicBezTo>
                <a:cubicBezTo>
                  <a:pt x="18" y="210"/>
                  <a:pt x="18" y="210"/>
                  <a:pt x="18" y="210"/>
                </a:cubicBezTo>
                <a:cubicBezTo>
                  <a:pt x="18" y="209"/>
                  <a:pt x="18" y="208"/>
                  <a:pt x="18" y="208"/>
                </a:cubicBezTo>
                <a:close/>
                <a:moveTo>
                  <a:pt x="9" y="256"/>
                </a:moveTo>
                <a:cubicBezTo>
                  <a:pt x="2" y="255"/>
                  <a:pt x="2" y="255"/>
                  <a:pt x="2" y="255"/>
                </a:cubicBezTo>
                <a:cubicBezTo>
                  <a:pt x="1" y="255"/>
                  <a:pt x="1" y="256"/>
                  <a:pt x="1" y="257"/>
                </a:cubicBezTo>
                <a:cubicBezTo>
                  <a:pt x="8" y="258"/>
                  <a:pt x="8" y="258"/>
                  <a:pt x="8" y="258"/>
                </a:cubicBezTo>
                <a:cubicBezTo>
                  <a:pt x="9" y="257"/>
                  <a:pt x="9" y="256"/>
                  <a:pt x="9" y="256"/>
                </a:cubicBezTo>
                <a:close/>
                <a:moveTo>
                  <a:pt x="10" y="246"/>
                </a:moveTo>
                <a:cubicBezTo>
                  <a:pt x="3" y="245"/>
                  <a:pt x="3" y="245"/>
                  <a:pt x="3" y="245"/>
                </a:cubicBezTo>
                <a:cubicBezTo>
                  <a:pt x="3" y="246"/>
                  <a:pt x="3" y="246"/>
                  <a:pt x="2" y="247"/>
                </a:cubicBezTo>
                <a:cubicBezTo>
                  <a:pt x="10" y="248"/>
                  <a:pt x="10" y="248"/>
                  <a:pt x="10" y="248"/>
                </a:cubicBezTo>
                <a:cubicBezTo>
                  <a:pt x="10" y="247"/>
                  <a:pt x="10" y="247"/>
                  <a:pt x="10" y="246"/>
                </a:cubicBezTo>
                <a:close/>
                <a:moveTo>
                  <a:pt x="7" y="275"/>
                </a:moveTo>
                <a:cubicBezTo>
                  <a:pt x="0" y="275"/>
                  <a:pt x="0" y="275"/>
                  <a:pt x="0" y="275"/>
                </a:cubicBezTo>
                <a:cubicBezTo>
                  <a:pt x="0" y="275"/>
                  <a:pt x="0" y="276"/>
                  <a:pt x="0" y="277"/>
                </a:cubicBezTo>
                <a:cubicBezTo>
                  <a:pt x="7" y="277"/>
                  <a:pt x="7" y="277"/>
                  <a:pt x="7" y="277"/>
                </a:cubicBezTo>
                <a:cubicBezTo>
                  <a:pt x="7" y="276"/>
                  <a:pt x="7" y="276"/>
                  <a:pt x="7" y="275"/>
                </a:cubicBezTo>
                <a:close/>
                <a:moveTo>
                  <a:pt x="8" y="265"/>
                </a:moveTo>
                <a:cubicBezTo>
                  <a:pt x="1" y="265"/>
                  <a:pt x="1" y="265"/>
                  <a:pt x="1" y="265"/>
                </a:cubicBezTo>
                <a:cubicBezTo>
                  <a:pt x="1" y="265"/>
                  <a:pt x="1" y="266"/>
                  <a:pt x="1" y="267"/>
                </a:cubicBezTo>
                <a:cubicBezTo>
                  <a:pt x="8" y="267"/>
                  <a:pt x="8" y="267"/>
                  <a:pt x="8" y="267"/>
                </a:cubicBezTo>
                <a:cubicBezTo>
                  <a:pt x="8" y="267"/>
                  <a:pt x="8" y="266"/>
                  <a:pt x="8" y="265"/>
                </a:cubicBezTo>
                <a:close/>
                <a:moveTo>
                  <a:pt x="24" y="189"/>
                </a:moveTo>
                <a:cubicBezTo>
                  <a:pt x="17" y="187"/>
                  <a:pt x="17" y="187"/>
                  <a:pt x="17" y="187"/>
                </a:cubicBezTo>
                <a:cubicBezTo>
                  <a:pt x="17" y="187"/>
                  <a:pt x="17" y="188"/>
                  <a:pt x="17" y="189"/>
                </a:cubicBezTo>
                <a:cubicBezTo>
                  <a:pt x="24" y="191"/>
                  <a:pt x="24" y="191"/>
                  <a:pt x="24" y="191"/>
                </a:cubicBezTo>
                <a:cubicBezTo>
                  <a:pt x="24" y="190"/>
                  <a:pt x="24" y="190"/>
                  <a:pt x="24" y="189"/>
                </a:cubicBezTo>
                <a:close/>
                <a:moveTo>
                  <a:pt x="16" y="217"/>
                </a:moveTo>
                <a:cubicBezTo>
                  <a:pt x="9" y="215"/>
                  <a:pt x="9" y="215"/>
                  <a:pt x="9" y="215"/>
                </a:cubicBezTo>
                <a:cubicBezTo>
                  <a:pt x="8" y="216"/>
                  <a:pt x="8" y="217"/>
                  <a:pt x="8" y="217"/>
                </a:cubicBezTo>
                <a:cubicBezTo>
                  <a:pt x="15" y="219"/>
                  <a:pt x="15" y="219"/>
                  <a:pt x="15" y="219"/>
                </a:cubicBezTo>
                <a:cubicBezTo>
                  <a:pt x="15" y="219"/>
                  <a:pt x="15" y="218"/>
                  <a:pt x="16" y="217"/>
                </a:cubicBezTo>
                <a:close/>
                <a:moveTo>
                  <a:pt x="50" y="137"/>
                </a:moveTo>
                <a:cubicBezTo>
                  <a:pt x="44" y="133"/>
                  <a:pt x="44" y="133"/>
                  <a:pt x="44" y="133"/>
                </a:cubicBezTo>
                <a:cubicBezTo>
                  <a:pt x="44" y="133"/>
                  <a:pt x="43" y="134"/>
                  <a:pt x="43" y="135"/>
                </a:cubicBezTo>
                <a:cubicBezTo>
                  <a:pt x="49" y="139"/>
                  <a:pt x="49" y="139"/>
                  <a:pt x="49" y="139"/>
                </a:cubicBezTo>
                <a:cubicBezTo>
                  <a:pt x="49" y="138"/>
                  <a:pt x="50" y="137"/>
                  <a:pt x="50" y="137"/>
                </a:cubicBezTo>
                <a:close/>
                <a:moveTo>
                  <a:pt x="61" y="121"/>
                </a:moveTo>
                <a:cubicBezTo>
                  <a:pt x="55" y="116"/>
                  <a:pt x="55" y="116"/>
                  <a:pt x="55" y="116"/>
                </a:cubicBezTo>
                <a:cubicBezTo>
                  <a:pt x="55" y="117"/>
                  <a:pt x="54" y="117"/>
                  <a:pt x="54" y="118"/>
                </a:cubicBezTo>
                <a:cubicBezTo>
                  <a:pt x="60" y="122"/>
                  <a:pt x="60" y="122"/>
                  <a:pt x="60" y="122"/>
                </a:cubicBezTo>
                <a:cubicBezTo>
                  <a:pt x="60" y="122"/>
                  <a:pt x="61" y="121"/>
                  <a:pt x="61" y="121"/>
                </a:cubicBezTo>
                <a:close/>
                <a:moveTo>
                  <a:pt x="55" y="129"/>
                </a:moveTo>
                <a:cubicBezTo>
                  <a:pt x="49" y="125"/>
                  <a:pt x="49" y="125"/>
                  <a:pt x="49" y="125"/>
                </a:cubicBezTo>
                <a:cubicBezTo>
                  <a:pt x="49" y="125"/>
                  <a:pt x="49" y="126"/>
                  <a:pt x="48" y="126"/>
                </a:cubicBezTo>
                <a:cubicBezTo>
                  <a:pt x="54" y="130"/>
                  <a:pt x="54" y="130"/>
                  <a:pt x="54" y="130"/>
                </a:cubicBezTo>
                <a:cubicBezTo>
                  <a:pt x="55" y="130"/>
                  <a:pt x="55" y="129"/>
                  <a:pt x="55" y="129"/>
                </a:cubicBezTo>
                <a:close/>
                <a:moveTo>
                  <a:pt x="67" y="113"/>
                </a:moveTo>
                <a:cubicBezTo>
                  <a:pt x="61" y="108"/>
                  <a:pt x="61" y="108"/>
                  <a:pt x="61" y="108"/>
                </a:cubicBezTo>
                <a:cubicBezTo>
                  <a:pt x="61" y="109"/>
                  <a:pt x="60" y="109"/>
                  <a:pt x="60" y="110"/>
                </a:cubicBezTo>
                <a:cubicBezTo>
                  <a:pt x="66" y="115"/>
                  <a:pt x="66" y="115"/>
                  <a:pt x="66" y="115"/>
                </a:cubicBezTo>
                <a:cubicBezTo>
                  <a:pt x="66" y="114"/>
                  <a:pt x="67" y="113"/>
                  <a:pt x="67" y="113"/>
                </a:cubicBezTo>
                <a:close/>
                <a:moveTo>
                  <a:pt x="73" y="105"/>
                </a:moveTo>
                <a:cubicBezTo>
                  <a:pt x="68" y="101"/>
                  <a:pt x="68" y="101"/>
                  <a:pt x="68" y="101"/>
                </a:cubicBezTo>
                <a:cubicBezTo>
                  <a:pt x="67" y="101"/>
                  <a:pt x="67" y="102"/>
                  <a:pt x="66" y="102"/>
                </a:cubicBezTo>
                <a:cubicBezTo>
                  <a:pt x="72" y="107"/>
                  <a:pt x="72" y="107"/>
                  <a:pt x="72" y="107"/>
                </a:cubicBezTo>
                <a:cubicBezTo>
                  <a:pt x="72" y="106"/>
                  <a:pt x="73" y="106"/>
                  <a:pt x="73" y="105"/>
                </a:cubicBezTo>
                <a:close/>
                <a:moveTo>
                  <a:pt x="36" y="162"/>
                </a:moveTo>
                <a:cubicBezTo>
                  <a:pt x="29" y="159"/>
                  <a:pt x="29" y="159"/>
                  <a:pt x="29" y="159"/>
                </a:cubicBezTo>
                <a:cubicBezTo>
                  <a:pt x="29" y="160"/>
                  <a:pt x="29" y="160"/>
                  <a:pt x="28" y="161"/>
                </a:cubicBezTo>
                <a:cubicBezTo>
                  <a:pt x="35" y="164"/>
                  <a:pt x="35" y="164"/>
                  <a:pt x="35" y="164"/>
                </a:cubicBezTo>
                <a:cubicBezTo>
                  <a:pt x="35" y="164"/>
                  <a:pt x="36" y="163"/>
                  <a:pt x="36" y="162"/>
                </a:cubicBezTo>
                <a:close/>
                <a:moveTo>
                  <a:pt x="32" y="171"/>
                </a:moveTo>
                <a:cubicBezTo>
                  <a:pt x="25" y="168"/>
                  <a:pt x="25" y="168"/>
                  <a:pt x="25" y="168"/>
                </a:cubicBezTo>
                <a:cubicBezTo>
                  <a:pt x="25" y="169"/>
                  <a:pt x="24" y="169"/>
                  <a:pt x="24" y="170"/>
                </a:cubicBezTo>
                <a:cubicBezTo>
                  <a:pt x="31" y="173"/>
                  <a:pt x="31" y="173"/>
                  <a:pt x="31" y="173"/>
                </a:cubicBezTo>
                <a:cubicBezTo>
                  <a:pt x="31" y="172"/>
                  <a:pt x="31" y="172"/>
                  <a:pt x="32" y="171"/>
                </a:cubicBezTo>
                <a:close/>
                <a:moveTo>
                  <a:pt x="28" y="180"/>
                </a:moveTo>
                <a:cubicBezTo>
                  <a:pt x="21" y="177"/>
                  <a:pt x="21" y="177"/>
                  <a:pt x="21" y="177"/>
                </a:cubicBezTo>
                <a:cubicBezTo>
                  <a:pt x="21" y="178"/>
                  <a:pt x="21" y="179"/>
                  <a:pt x="20" y="179"/>
                </a:cubicBezTo>
                <a:cubicBezTo>
                  <a:pt x="27" y="182"/>
                  <a:pt x="27" y="182"/>
                  <a:pt x="27" y="182"/>
                </a:cubicBezTo>
                <a:cubicBezTo>
                  <a:pt x="27" y="181"/>
                  <a:pt x="28" y="181"/>
                  <a:pt x="28" y="180"/>
                </a:cubicBezTo>
                <a:close/>
                <a:moveTo>
                  <a:pt x="40" y="154"/>
                </a:moveTo>
                <a:cubicBezTo>
                  <a:pt x="34" y="150"/>
                  <a:pt x="34" y="150"/>
                  <a:pt x="34" y="150"/>
                </a:cubicBezTo>
                <a:cubicBezTo>
                  <a:pt x="34" y="151"/>
                  <a:pt x="33" y="151"/>
                  <a:pt x="33" y="152"/>
                </a:cubicBezTo>
                <a:cubicBezTo>
                  <a:pt x="39" y="155"/>
                  <a:pt x="39" y="155"/>
                  <a:pt x="39" y="155"/>
                </a:cubicBezTo>
                <a:cubicBezTo>
                  <a:pt x="40" y="155"/>
                  <a:pt x="40" y="154"/>
                  <a:pt x="40" y="154"/>
                </a:cubicBezTo>
                <a:close/>
                <a:moveTo>
                  <a:pt x="45" y="145"/>
                </a:moveTo>
                <a:cubicBezTo>
                  <a:pt x="39" y="141"/>
                  <a:pt x="39" y="141"/>
                  <a:pt x="39" y="141"/>
                </a:cubicBezTo>
                <a:cubicBezTo>
                  <a:pt x="38" y="142"/>
                  <a:pt x="38" y="143"/>
                  <a:pt x="38" y="143"/>
                </a:cubicBezTo>
                <a:cubicBezTo>
                  <a:pt x="44" y="147"/>
                  <a:pt x="44" y="147"/>
                  <a:pt x="44" y="147"/>
                </a:cubicBezTo>
                <a:cubicBezTo>
                  <a:pt x="44" y="146"/>
                  <a:pt x="45" y="146"/>
                  <a:pt x="45" y="145"/>
                </a:cubicBezTo>
                <a:close/>
                <a:moveTo>
                  <a:pt x="495" y="100"/>
                </a:moveTo>
                <a:cubicBezTo>
                  <a:pt x="501" y="95"/>
                  <a:pt x="501" y="95"/>
                  <a:pt x="501" y="95"/>
                </a:cubicBezTo>
                <a:cubicBezTo>
                  <a:pt x="500" y="94"/>
                  <a:pt x="500" y="94"/>
                  <a:pt x="499" y="93"/>
                </a:cubicBezTo>
                <a:cubicBezTo>
                  <a:pt x="494" y="98"/>
                  <a:pt x="494" y="98"/>
                  <a:pt x="494" y="98"/>
                </a:cubicBezTo>
                <a:cubicBezTo>
                  <a:pt x="494" y="98"/>
                  <a:pt x="495" y="99"/>
                  <a:pt x="495" y="100"/>
                </a:cubicBezTo>
                <a:close/>
                <a:moveTo>
                  <a:pt x="519" y="130"/>
                </a:moveTo>
                <a:cubicBezTo>
                  <a:pt x="525" y="126"/>
                  <a:pt x="525" y="126"/>
                  <a:pt x="525" y="126"/>
                </a:cubicBezTo>
                <a:cubicBezTo>
                  <a:pt x="525" y="126"/>
                  <a:pt x="524" y="125"/>
                  <a:pt x="524" y="125"/>
                </a:cubicBezTo>
                <a:cubicBezTo>
                  <a:pt x="518" y="129"/>
                  <a:pt x="518" y="129"/>
                  <a:pt x="518" y="129"/>
                </a:cubicBezTo>
                <a:cubicBezTo>
                  <a:pt x="518" y="129"/>
                  <a:pt x="519" y="130"/>
                  <a:pt x="519" y="130"/>
                </a:cubicBezTo>
                <a:close/>
                <a:moveTo>
                  <a:pt x="524" y="139"/>
                </a:moveTo>
                <a:cubicBezTo>
                  <a:pt x="531" y="135"/>
                  <a:pt x="531" y="135"/>
                  <a:pt x="531" y="135"/>
                </a:cubicBezTo>
                <a:cubicBezTo>
                  <a:pt x="530" y="134"/>
                  <a:pt x="530" y="133"/>
                  <a:pt x="529" y="133"/>
                </a:cubicBezTo>
                <a:cubicBezTo>
                  <a:pt x="523" y="137"/>
                  <a:pt x="523" y="137"/>
                  <a:pt x="523" y="137"/>
                </a:cubicBezTo>
                <a:cubicBezTo>
                  <a:pt x="524" y="137"/>
                  <a:pt x="524" y="138"/>
                  <a:pt x="524" y="139"/>
                </a:cubicBezTo>
                <a:close/>
                <a:moveTo>
                  <a:pt x="482" y="85"/>
                </a:moveTo>
                <a:cubicBezTo>
                  <a:pt x="487" y="80"/>
                  <a:pt x="487" y="80"/>
                  <a:pt x="487" y="80"/>
                </a:cubicBezTo>
                <a:cubicBezTo>
                  <a:pt x="486" y="80"/>
                  <a:pt x="486" y="79"/>
                  <a:pt x="485" y="79"/>
                </a:cubicBezTo>
                <a:cubicBezTo>
                  <a:pt x="480" y="84"/>
                  <a:pt x="480" y="84"/>
                  <a:pt x="480" y="84"/>
                </a:cubicBezTo>
                <a:cubicBezTo>
                  <a:pt x="481" y="84"/>
                  <a:pt x="481" y="85"/>
                  <a:pt x="482" y="85"/>
                </a:cubicBezTo>
                <a:close/>
                <a:moveTo>
                  <a:pt x="534" y="155"/>
                </a:moveTo>
                <a:cubicBezTo>
                  <a:pt x="540" y="152"/>
                  <a:pt x="540" y="152"/>
                  <a:pt x="540" y="152"/>
                </a:cubicBezTo>
                <a:cubicBezTo>
                  <a:pt x="540" y="151"/>
                  <a:pt x="540" y="151"/>
                  <a:pt x="539" y="150"/>
                </a:cubicBezTo>
                <a:cubicBezTo>
                  <a:pt x="533" y="154"/>
                  <a:pt x="533" y="154"/>
                  <a:pt x="533" y="154"/>
                </a:cubicBezTo>
                <a:cubicBezTo>
                  <a:pt x="533" y="154"/>
                  <a:pt x="534" y="155"/>
                  <a:pt x="534" y="155"/>
                </a:cubicBezTo>
                <a:close/>
                <a:moveTo>
                  <a:pt x="539" y="164"/>
                </a:moveTo>
                <a:cubicBezTo>
                  <a:pt x="545" y="161"/>
                  <a:pt x="545" y="161"/>
                  <a:pt x="545" y="161"/>
                </a:cubicBezTo>
                <a:cubicBezTo>
                  <a:pt x="545" y="160"/>
                  <a:pt x="544" y="160"/>
                  <a:pt x="544" y="159"/>
                </a:cubicBezTo>
                <a:cubicBezTo>
                  <a:pt x="538" y="162"/>
                  <a:pt x="538" y="162"/>
                  <a:pt x="538" y="162"/>
                </a:cubicBezTo>
                <a:cubicBezTo>
                  <a:pt x="538" y="163"/>
                  <a:pt x="538" y="164"/>
                  <a:pt x="539" y="164"/>
                </a:cubicBezTo>
                <a:close/>
                <a:moveTo>
                  <a:pt x="508" y="115"/>
                </a:moveTo>
                <a:cubicBezTo>
                  <a:pt x="513" y="110"/>
                  <a:pt x="513" y="110"/>
                  <a:pt x="513" y="110"/>
                </a:cubicBezTo>
                <a:cubicBezTo>
                  <a:pt x="513" y="109"/>
                  <a:pt x="513" y="109"/>
                  <a:pt x="512" y="108"/>
                </a:cubicBezTo>
                <a:cubicBezTo>
                  <a:pt x="506" y="113"/>
                  <a:pt x="506" y="113"/>
                  <a:pt x="506" y="113"/>
                </a:cubicBezTo>
                <a:cubicBezTo>
                  <a:pt x="507" y="113"/>
                  <a:pt x="507" y="114"/>
                  <a:pt x="508" y="115"/>
                </a:cubicBezTo>
                <a:close/>
                <a:moveTo>
                  <a:pt x="7" y="286"/>
                </a:moveTo>
                <a:cubicBezTo>
                  <a:pt x="7" y="285"/>
                  <a:pt x="7" y="285"/>
                  <a:pt x="7" y="285"/>
                </a:cubicBezTo>
                <a:cubicBezTo>
                  <a:pt x="0" y="285"/>
                  <a:pt x="0" y="285"/>
                  <a:pt x="0" y="285"/>
                </a:cubicBezTo>
                <a:cubicBezTo>
                  <a:pt x="0" y="285"/>
                  <a:pt x="0" y="285"/>
                  <a:pt x="0" y="286"/>
                </a:cubicBezTo>
                <a:cubicBezTo>
                  <a:pt x="0" y="286"/>
                  <a:pt x="0" y="287"/>
                  <a:pt x="0" y="287"/>
                </a:cubicBezTo>
                <a:cubicBezTo>
                  <a:pt x="7" y="287"/>
                  <a:pt x="7" y="287"/>
                  <a:pt x="7" y="287"/>
                </a:cubicBezTo>
                <a:cubicBezTo>
                  <a:pt x="7" y="287"/>
                  <a:pt x="7" y="286"/>
                  <a:pt x="7" y="286"/>
                </a:cubicBezTo>
                <a:close/>
                <a:moveTo>
                  <a:pt x="543" y="173"/>
                </a:moveTo>
                <a:cubicBezTo>
                  <a:pt x="549" y="170"/>
                  <a:pt x="549" y="170"/>
                  <a:pt x="549" y="170"/>
                </a:cubicBezTo>
                <a:cubicBezTo>
                  <a:pt x="549" y="169"/>
                  <a:pt x="549" y="169"/>
                  <a:pt x="548" y="168"/>
                </a:cubicBezTo>
                <a:cubicBezTo>
                  <a:pt x="542" y="171"/>
                  <a:pt x="542" y="171"/>
                  <a:pt x="542" y="171"/>
                </a:cubicBezTo>
                <a:cubicBezTo>
                  <a:pt x="542" y="172"/>
                  <a:pt x="542" y="172"/>
                  <a:pt x="543" y="173"/>
                </a:cubicBezTo>
                <a:close/>
                <a:moveTo>
                  <a:pt x="514" y="122"/>
                </a:moveTo>
                <a:cubicBezTo>
                  <a:pt x="519" y="118"/>
                  <a:pt x="519" y="118"/>
                  <a:pt x="519" y="118"/>
                </a:cubicBezTo>
                <a:cubicBezTo>
                  <a:pt x="519" y="117"/>
                  <a:pt x="519" y="117"/>
                  <a:pt x="518" y="116"/>
                </a:cubicBezTo>
                <a:cubicBezTo>
                  <a:pt x="512" y="121"/>
                  <a:pt x="512" y="121"/>
                  <a:pt x="512" y="121"/>
                </a:cubicBezTo>
                <a:cubicBezTo>
                  <a:pt x="513" y="121"/>
                  <a:pt x="513" y="122"/>
                  <a:pt x="514" y="122"/>
                </a:cubicBezTo>
                <a:close/>
                <a:moveTo>
                  <a:pt x="502" y="107"/>
                </a:moveTo>
                <a:cubicBezTo>
                  <a:pt x="507" y="102"/>
                  <a:pt x="507" y="102"/>
                  <a:pt x="507" y="102"/>
                </a:cubicBezTo>
                <a:cubicBezTo>
                  <a:pt x="507" y="102"/>
                  <a:pt x="506" y="101"/>
                  <a:pt x="506" y="101"/>
                </a:cubicBezTo>
                <a:cubicBezTo>
                  <a:pt x="500" y="105"/>
                  <a:pt x="500" y="105"/>
                  <a:pt x="500" y="105"/>
                </a:cubicBezTo>
                <a:cubicBezTo>
                  <a:pt x="501" y="106"/>
                  <a:pt x="501" y="106"/>
                  <a:pt x="502" y="107"/>
                </a:cubicBezTo>
                <a:close/>
                <a:moveTo>
                  <a:pt x="529" y="147"/>
                </a:moveTo>
                <a:cubicBezTo>
                  <a:pt x="536" y="143"/>
                  <a:pt x="536" y="143"/>
                  <a:pt x="536" y="143"/>
                </a:cubicBezTo>
                <a:cubicBezTo>
                  <a:pt x="535" y="143"/>
                  <a:pt x="535" y="142"/>
                  <a:pt x="535" y="141"/>
                </a:cubicBezTo>
                <a:cubicBezTo>
                  <a:pt x="528" y="145"/>
                  <a:pt x="528" y="145"/>
                  <a:pt x="528" y="145"/>
                </a:cubicBezTo>
                <a:cubicBezTo>
                  <a:pt x="529" y="146"/>
                  <a:pt x="529" y="146"/>
                  <a:pt x="529" y="147"/>
                </a:cubicBezTo>
                <a:close/>
                <a:moveTo>
                  <a:pt x="562" y="238"/>
                </a:moveTo>
                <a:cubicBezTo>
                  <a:pt x="569" y="237"/>
                  <a:pt x="569" y="237"/>
                  <a:pt x="569" y="237"/>
                </a:cubicBezTo>
                <a:cubicBezTo>
                  <a:pt x="569" y="236"/>
                  <a:pt x="569" y="236"/>
                  <a:pt x="569" y="235"/>
                </a:cubicBezTo>
                <a:cubicBezTo>
                  <a:pt x="562" y="236"/>
                  <a:pt x="562" y="236"/>
                  <a:pt x="562" y="236"/>
                </a:cubicBezTo>
                <a:cubicBezTo>
                  <a:pt x="562" y="237"/>
                  <a:pt x="562" y="238"/>
                  <a:pt x="562" y="238"/>
                </a:cubicBezTo>
                <a:close/>
                <a:moveTo>
                  <a:pt x="565" y="258"/>
                </a:moveTo>
                <a:cubicBezTo>
                  <a:pt x="572" y="257"/>
                  <a:pt x="572" y="257"/>
                  <a:pt x="572" y="257"/>
                </a:cubicBezTo>
                <a:cubicBezTo>
                  <a:pt x="572" y="256"/>
                  <a:pt x="572" y="255"/>
                  <a:pt x="572" y="255"/>
                </a:cubicBezTo>
                <a:cubicBezTo>
                  <a:pt x="565" y="256"/>
                  <a:pt x="565" y="256"/>
                  <a:pt x="565" y="256"/>
                </a:cubicBezTo>
                <a:cubicBezTo>
                  <a:pt x="565" y="256"/>
                  <a:pt x="565" y="257"/>
                  <a:pt x="565" y="258"/>
                </a:cubicBezTo>
                <a:close/>
                <a:moveTo>
                  <a:pt x="564" y="248"/>
                </a:moveTo>
                <a:cubicBezTo>
                  <a:pt x="571" y="247"/>
                  <a:pt x="571" y="247"/>
                  <a:pt x="571" y="247"/>
                </a:cubicBezTo>
                <a:cubicBezTo>
                  <a:pt x="571" y="246"/>
                  <a:pt x="571" y="246"/>
                  <a:pt x="571" y="245"/>
                </a:cubicBezTo>
                <a:cubicBezTo>
                  <a:pt x="563" y="246"/>
                  <a:pt x="563" y="246"/>
                  <a:pt x="563" y="246"/>
                </a:cubicBezTo>
                <a:cubicBezTo>
                  <a:pt x="564" y="247"/>
                  <a:pt x="564" y="247"/>
                  <a:pt x="564" y="248"/>
                </a:cubicBezTo>
                <a:close/>
                <a:moveTo>
                  <a:pt x="566" y="267"/>
                </a:moveTo>
                <a:cubicBezTo>
                  <a:pt x="573" y="267"/>
                  <a:pt x="573" y="267"/>
                  <a:pt x="573" y="267"/>
                </a:cubicBezTo>
                <a:cubicBezTo>
                  <a:pt x="573" y="266"/>
                  <a:pt x="573" y="265"/>
                  <a:pt x="573" y="265"/>
                </a:cubicBezTo>
                <a:cubicBezTo>
                  <a:pt x="565" y="265"/>
                  <a:pt x="565" y="265"/>
                  <a:pt x="565" y="265"/>
                </a:cubicBezTo>
                <a:cubicBezTo>
                  <a:pt x="566" y="266"/>
                  <a:pt x="566" y="267"/>
                  <a:pt x="566" y="267"/>
                </a:cubicBezTo>
                <a:close/>
                <a:moveTo>
                  <a:pt x="566" y="277"/>
                </a:moveTo>
                <a:cubicBezTo>
                  <a:pt x="573" y="277"/>
                  <a:pt x="573" y="277"/>
                  <a:pt x="573" y="277"/>
                </a:cubicBezTo>
                <a:cubicBezTo>
                  <a:pt x="573" y="276"/>
                  <a:pt x="573" y="275"/>
                  <a:pt x="573" y="275"/>
                </a:cubicBezTo>
                <a:cubicBezTo>
                  <a:pt x="566" y="275"/>
                  <a:pt x="566" y="275"/>
                  <a:pt x="566" y="275"/>
                </a:cubicBezTo>
                <a:cubicBezTo>
                  <a:pt x="566" y="276"/>
                  <a:pt x="566" y="276"/>
                  <a:pt x="566" y="277"/>
                </a:cubicBezTo>
                <a:close/>
                <a:moveTo>
                  <a:pt x="546" y="182"/>
                </a:moveTo>
                <a:cubicBezTo>
                  <a:pt x="553" y="179"/>
                  <a:pt x="553" y="179"/>
                  <a:pt x="553" y="179"/>
                </a:cubicBezTo>
                <a:cubicBezTo>
                  <a:pt x="553" y="179"/>
                  <a:pt x="553" y="178"/>
                  <a:pt x="552" y="177"/>
                </a:cubicBezTo>
                <a:cubicBezTo>
                  <a:pt x="546" y="180"/>
                  <a:pt x="546" y="180"/>
                  <a:pt x="546" y="180"/>
                </a:cubicBezTo>
                <a:cubicBezTo>
                  <a:pt x="546" y="181"/>
                  <a:pt x="546" y="181"/>
                  <a:pt x="546" y="182"/>
                </a:cubicBezTo>
                <a:close/>
                <a:moveTo>
                  <a:pt x="560" y="229"/>
                </a:moveTo>
                <a:cubicBezTo>
                  <a:pt x="568" y="227"/>
                  <a:pt x="568" y="227"/>
                  <a:pt x="568" y="227"/>
                </a:cubicBezTo>
                <a:cubicBezTo>
                  <a:pt x="567" y="227"/>
                  <a:pt x="567" y="226"/>
                  <a:pt x="567" y="225"/>
                </a:cubicBezTo>
                <a:cubicBezTo>
                  <a:pt x="560" y="227"/>
                  <a:pt x="560" y="227"/>
                  <a:pt x="560" y="227"/>
                </a:cubicBezTo>
                <a:cubicBezTo>
                  <a:pt x="560" y="227"/>
                  <a:pt x="560" y="228"/>
                  <a:pt x="560" y="229"/>
                </a:cubicBezTo>
                <a:close/>
                <a:moveTo>
                  <a:pt x="553" y="200"/>
                </a:moveTo>
                <a:cubicBezTo>
                  <a:pt x="560" y="198"/>
                  <a:pt x="560" y="198"/>
                  <a:pt x="560" y="198"/>
                </a:cubicBezTo>
                <a:cubicBezTo>
                  <a:pt x="560" y="197"/>
                  <a:pt x="559" y="197"/>
                  <a:pt x="559" y="196"/>
                </a:cubicBezTo>
                <a:cubicBezTo>
                  <a:pt x="552" y="198"/>
                  <a:pt x="552" y="198"/>
                  <a:pt x="552" y="198"/>
                </a:cubicBezTo>
                <a:cubicBezTo>
                  <a:pt x="553" y="199"/>
                  <a:pt x="553" y="200"/>
                  <a:pt x="553" y="200"/>
                </a:cubicBezTo>
                <a:close/>
                <a:moveTo>
                  <a:pt x="556" y="210"/>
                </a:moveTo>
                <a:cubicBezTo>
                  <a:pt x="563" y="208"/>
                  <a:pt x="563" y="208"/>
                  <a:pt x="563" y="208"/>
                </a:cubicBezTo>
                <a:cubicBezTo>
                  <a:pt x="563" y="207"/>
                  <a:pt x="562" y="206"/>
                  <a:pt x="562" y="206"/>
                </a:cubicBezTo>
                <a:cubicBezTo>
                  <a:pt x="555" y="208"/>
                  <a:pt x="555" y="208"/>
                  <a:pt x="555" y="208"/>
                </a:cubicBezTo>
                <a:cubicBezTo>
                  <a:pt x="555" y="208"/>
                  <a:pt x="556" y="209"/>
                  <a:pt x="556" y="210"/>
                </a:cubicBezTo>
                <a:close/>
                <a:moveTo>
                  <a:pt x="558" y="219"/>
                </a:moveTo>
                <a:cubicBezTo>
                  <a:pt x="565" y="217"/>
                  <a:pt x="565" y="217"/>
                  <a:pt x="565" y="217"/>
                </a:cubicBezTo>
                <a:cubicBezTo>
                  <a:pt x="565" y="217"/>
                  <a:pt x="565" y="216"/>
                  <a:pt x="565" y="215"/>
                </a:cubicBezTo>
                <a:cubicBezTo>
                  <a:pt x="558" y="217"/>
                  <a:pt x="558" y="217"/>
                  <a:pt x="558" y="217"/>
                </a:cubicBezTo>
                <a:cubicBezTo>
                  <a:pt x="558" y="218"/>
                  <a:pt x="558" y="219"/>
                  <a:pt x="558" y="219"/>
                </a:cubicBezTo>
                <a:close/>
                <a:moveTo>
                  <a:pt x="489" y="92"/>
                </a:moveTo>
                <a:cubicBezTo>
                  <a:pt x="494" y="87"/>
                  <a:pt x="494" y="87"/>
                  <a:pt x="494" y="87"/>
                </a:cubicBezTo>
                <a:cubicBezTo>
                  <a:pt x="493" y="87"/>
                  <a:pt x="493" y="86"/>
                  <a:pt x="492" y="86"/>
                </a:cubicBezTo>
                <a:cubicBezTo>
                  <a:pt x="487" y="91"/>
                  <a:pt x="487" y="91"/>
                  <a:pt x="487" y="91"/>
                </a:cubicBezTo>
                <a:cubicBezTo>
                  <a:pt x="488" y="91"/>
                  <a:pt x="488" y="92"/>
                  <a:pt x="489" y="92"/>
                </a:cubicBezTo>
                <a:close/>
                <a:moveTo>
                  <a:pt x="475" y="79"/>
                </a:moveTo>
                <a:cubicBezTo>
                  <a:pt x="479" y="73"/>
                  <a:pt x="479" y="73"/>
                  <a:pt x="479" y="73"/>
                </a:cubicBezTo>
                <a:cubicBezTo>
                  <a:pt x="479" y="73"/>
                  <a:pt x="478" y="72"/>
                  <a:pt x="478" y="72"/>
                </a:cubicBezTo>
                <a:cubicBezTo>
                  <a:pt x="473" y="77"/>
                  <a:pt x="473" y="77"/>
                  <a:pt x="473" y="77"/>
                </a:cubicBezTo>
                <a:cubicBezTo>
                  <a:pt x="474" y="78"/>
                  <a:pt x="474" y="78"/>
                  <a:pt x="475" y="79"/>
                </a:cubicBezTo>
                <a:close/>
                <a:moveTo>
                  <a:pt x="460" y="66"/>
                </a:moveTo>
                <a:cubicBezTo>
                  <a:pt x="464" y="60"/>
                  <a:pt x="464" y="60"/>
                  <a:pt x="464" y="60"/>
                </a:cubicBezTo>
                <a:cubicBezTo>
                  <a:pt x="464" y="60"/>
                  <a:pt x="463" y="60"/>
                  <a:pt x="462" y="59"/>
                </a:cubicBezTo>
                <a:cubicBezTo>
                  <a:pt x="458" y="65"/>
                  <a:pt x="458" y="65"/>
                  <a:pt x="458" y="65"/>
                </a:cubicBezTo>
                <a:cubicBezTo>
                  <a:pt x="459" y="65"/>
                  <a:pt x="459" y="66"/>
                  <a:pt x="460" y="66"/>
                </a:cubicBezTo>
                <a:close/>
                <a:moveTo>
                  <a:pt x="467" y="72"/>
                </a:moveTo>
                <a:cubicBezTo>
                  <a:pt x="472" y="67"/>
                  <a:pt x="472" y="67"/>
                  <a:pt x="472" y="67"/>
                </a:cubicBezTo>
                <a:cubicBezTo>
                  <a:pt x="471" y="66"/>
                  <a:pt x="471" y="66"/>
                  <a:pt x="470" y="65"/>
                </a:cubicBezTo>
                <a:cubicBezTo>
                  <a:pt x="466" y="71"/>
                  <a:pt x="466" y="71"/>
                  <a:pt x="466" y="71"/>
                </a:cubicBezTo>
                <a:cubicBezTo>
                  <a:pt x="466" y="71"/>
                  <a:pt x="467" y="72"/>
                  <a:pt x="467" y="72"/>
                </a:cubicBezTo>
                <a:close/>
                <a:moveTo>
                  <a:pt x="550" y="191"/>
                </a:moveTo>
                <a:cubicBezTo>
                  <a:pt x="557" y="189"/>
                  <a:pt x="557" y="189"/>
                  <a:pt x="557" y="189"/>
                </a:cubicBezTo>
                <a:cubicBezTo>
                  <a:pt x="556" y="188"/>
                  <a:pt x="556" y="187"/>
                  <a:pt x="556" y="187"/>
                </a:cubicBezTo>
                <a:cubicBezTo>
                  <a:pt x="549" y="189"/>
                  <a:pt x="549" y="189"/>
                  <a:pt x="549" y="189"/>
                </a:cubicBezTo>
                <a:cubicBezTo>
                  <a:pt x="549" y="190"/>
                  <a:pt x="550" y="190"/>
                  <a:pt x="550" y="191"/>
                </a:cubicBezTo>
                <a:close/>
                <a:moveTo>
                  <a:pt x="487" y="481"/>
                </a:moveTo>
                <a:cubicBezTo>
                  <a:pt x="492" y="486"/>
                  <a:pt x="492" y="486"/>
                  <a:pt x="492" y="486"/>
                </a:cubicBezTo>
                <a:cubicBezTo>
                  <a:pt x="493" y="485"/>
                  <a:pt x="493" y="485"/>
                  <a:pt x="494" y="484"/>
                </a:cubicBezTo>
                <a:cubicBezTo>
                  <a:pt x="489" y="479"/>
                  <a:pt x="489" y="479"/>
                  <a:pt x="489" y="479"/>
                </a:cubicBezTo>
                <a:cubicBezTo>
                  <a:pt x="488" y="480"/>
                  <a:pt x="488" y="480"/>
                  <a:pt x="487" y="481"/>
                </a:cubicBezTo>
                <a:close/>
                <a:moveTo>
                  <a:pt x="473" y="494"/>
                </a:moveTo>
                <a:cubicBezTo>
                  <a:pt x="478" y="500"/>
                  <a:pt x="478" y="500"/>
                  <a:pt x="478" y="500"/>
                </a:cubicBezTo>
                <a:cubicBezTo>
                  <a:pt x="478" y="499"/>
                  <a:pt x="479" y="499"/>
                  <a:pt x="479" y="498"/>
                </a:cubicBezTo>
                <a:cubicBezTo>
                  <a:pt x="475" y="493"/>
                  <a:pt x="475" y="493"/>
                  <a:pt x="475" y="493"/>
                </a:cubicBezTo>
                <a:cubicBezTo>
                  <a:pt x="474" y="493"/>
                  <a:pt x="473" y="494"/>
                  <a:pt x="473" y="494"/>
                </a:cubicBezTo>
                <a:close/>
                <a:moveTo>
                  <a:pt x="480" y="488"/>
                </a:moveTo>
                <a:cubicBezTo>
                  <a:pt x="485" y="493"/>
                  <a:pt x="485" y="493"/>
                  <a:pt x="485" y="493"/>
                </a:cubicBezTo>
                <a:cubicBezTo>
                  <a:pt x="486" y="492"/>
                  <a:pt x="486" y="492"/>
                  <a:pt x="487" y="491"/>
                </a:cubicBezTo>
                <a:cubicBezTo>
                  <a:pt x="482" y="486"/>
                  <a:pt x="482" y="486"/>
                  <a:pt x="482" y="486"/>
                </a:cubicBezTo>
                <a:cubicBezTo>
                  <a:pt x="481" y="487"/>
                  <a:pt x="481" y="487"/>
                  <a:pt x="480" y="488"/>
                </a:cubicBezTo>
                <a:close/>
                <a:moveTo>
                  <a:pt x="458" y="507"/>
                </a:moveTo>
                <a:cubicBezTo>
                  <a:pt x="462" y="512"/>
                  <a:pt x="462" y="512"/>
                  <a:pt x="462" y="512"/>
                </a:cubicBezTo>
                <a:cubicBezTo>
                  <a:pt x="463" y="512"/>
                  <a:pt x="464" y="512"/>
                  <a:pt x="464" y="511"/>
                </a:cubicBezTo>
                <a:cubicBezTo>
                  <a:pt x="460" y="505"/>
                  <a:pt x="460" y="505"/>
                  <a:pt x="460" y="505"/>
                </a:cubicBezTo>
                <a:cubicBezTo>
                  <a:pt x="459" y="506"/>
                  <a:pt x="459" y="506"/>
                  <a:pt x="458" y="507"/>
                </a:cubicBezTo>
                <a:close/>
                <a:moveTo>
                  <a:pt x="466" y="501"/>
                </a:moveTo>
                <a:cubicBezTo>
                  <a:pt x="470" y="506"/>
                  <a:pt x="470" y="506"/>
                  <a:pt x="470" y="506"/>
                </a:cubicBezTo>
                <a:cubicBezTo>
                  <a:pt x="471" y="506"/>
                  <a:pt x="471" y="505"/>
                  <a:pt x="472" y="505"/>
                </a:cubicBezTo>
                <a:cubicBezTo>
                  <a:pt x="467" y="499"/>
                  <a:pt x="467" y="499"/>
                  <a:pt x="467" y="499"/>
                </a:cubicBezTo>
                <a:cubicBezTo>
                  <a:pt x="467" y="500"/>
                  <a:pt x="466" y="500"/>
                  <a:pt x="466" y="501"/>
                </a:cubicBezTo>
                <a:close/>
                <a:moveTo>
                  <a:pt x="563" y="326"/>
                </a:moveTo>
                <a:cubicBezTo>
                  <a:pt x="571" y="327"/>
                  <a:pt x="571" y="327"/>
                  <a:pt x="571" y="327"/>
                </a:cubicBezTo>
                <a:cubicBezTo>
                  <a:pt x="571" y="326"/>
                  <a:pt x="571" y="325"/>
                  <a:pt x="571" y="325"/>
                </a:cubicBezTo>
                <a:cubicBezTo>
                  <a:pt x="564" y="324"/>
                  <a:pt x="564" y="324"/>
                  <a:pt x="564" y="324"/>
                </a:cubicBezTo>
                <a:cubicBezTo>
                  <a:pt x="564" y="324"/>
                  <a:pt x="564" y="325"/>
                  <a:pt x="563" y="326"/>
                </a:cubicBezTo>
                <a:close/>
                <a:moveTo>
                  <a:pt x="562" y="335"/>
                </a:moveTo>
                <a:cubicBezTo>
                  <a:pt x="569" y="337"/>
                  <a:pt x="569" y="337"/>
                  <a:pt x="569" y="337"/>
                </a:cubicBezTo>
                <a:cubicBezTo>
                  <a:pt x="569" y="336"/>
                  <a:pt x="569" y="335"/>
                  <a:pt x="569" y="335"/>
                </a:cubicBezTo>
                <a:cubicBezTo>
                  <a:pt x="562" y="333"/>
                  <a:pt x="562" y="333"/>
                  <a:pt x="562" y="333"/>
                </a:cubicBezTo>
                <a:cubicBezTo>
                  <a:pt x="562" y="334"/>
                  <a:pt x="562" y="335"/>
                  <a:pt x="562" y="335"/>
                </a:cubicBezTo>
                <a:close/>
                <a:moveTo>
                  <a:pt x="560" y="345"/>
                </a:moveTo>
                <a:cubicBezTo>
                  <a:pt x="567" y="346"/>
                  <a:pt x="567" y="346"/>
                  <a:pt x="567" y="346"/>
                </a:cubicBezTo>
                <a:cubicBezTo>
                  <a:pt x="567" y="346"/>
                  <a:pt x="567" y="345"/>
                  <a:pt x="568" y="344"/>
                </a:cubicBezTo>
                <a:cubicBezTo>
                  <a:pt x="560" y="343"/>
                  <a:pt x="560" y="343"/>
                  <a:pt x="560" y="343"/>
                </a:cubicBezTo>
                <a:cubicBezTo>
                  <a:pt x="560" y="344"/>
                  <a:pt x="560" y="344"/>
                  <a:pt x="560" y="345"/>
                </a:cubicBezTo>
                <a:close/>
                <a:moveTo>
                  <a:pt x="558" y="354"/>
                </a:moveTo>
                <a:cubicBezTo>
                  <a:pt x="565" y="356"/>
                  <a:pt x="565" y="356"/>
                  <a:pt x="565" y="356"/>
                </a:cubicBezTo>
                <a:cubicBezTo>
                  <a:pt x="565" y="356"/>
                  <a:pt x="565" y="355"/>
                  <a:pt x="565" y="354"/>
                </a:cubicBezTo>
                <a:cubicBezTo>
                  <a:pt x="558" y="352"/>
                  <a:pt x="558" y="352"/>
                  <a:pt x="558" y="352"/>
                </a:cubicBezTo>
                <a:cubicBezTo>
                  <a:pt x="558" y="353"/>
                  <a:pt x="558" y="354"/>
                  <a:pt x="558" y="354"/>
                </a:cubicBezTo>
                <a:close/>
                <a:moveTo>
                  <a:pt x="555" y="364"/>
                </a:moveTo>
                <a:cubicBezTo>
                  <a:pt x="562" y="366"/>
                  <a:pt x="562" y="366"/>
                  <a:pt x="562" y="366"/>
                </a:cubicBezTo>
                <a:cubicBezTo>
                  <a:pt x="562" y="365"/>
                  <a:pt x="563" y="365"/>
                  <a:pt x="563" y="364"/>
                </a:cubicBezTo>
                <a:cubicBezTo>
                  <a:pt x="556" y="362"/>
                  <a:pt x="556" y="362"/>
                  <a:pt x="556" y="362"/>
                </a:cubicBezTo>
                <a:cubicBezTo>
                  <a:pt x="556" y="363"/>
                  <a:pt x="555" y="363"/>
                  <a:pt x="555" y="364"/>
                </a:cubicBezTo>
                <a:close/>
                <a:moveTo>
                  <a:pt x="552" y="373"/>
                </a:moveTo>
                <a:cubicBezTo>
                  <a:pt x="559" y="375"/>
                  <a:pt x="559" y="375"/>
                  <a:pt x="559" y="375"/>
                </a:cubicBezTo>
                <a:cubicBezTo>
                  <a:pt x="559" y="375"/>
                  <a:pt x="560" y="374"/>
                  <a:pt x="560" y="373"/>
                </a:cubicBezTo>
                <a:cubicBezTo>
                  <a:pt x="553" y="371"/>
                  <a:pt x="553" y="371"/>
                  <a:pt x="553" y="371"/>
                </a:cubicBezTo>
                <a:cubicBezTo>
                  <a:pt x="553" y="372"/>
                  <a:pt x="553" y="373"/>
                  <a:pt x="552" y="373"/>
                </a:cubicBezTo>
                <a:close/>
                <a:moveTo>
                  <a:pt x="549" y="382"/>
                </a:moveTo>
                <a:cubicBezTo>
                  <a:pt x="556" y="385"/>
                  <a:pt x="556" y="385"/>
                  <a:pt x="556" y="385"/>
                </a:cubicBezTo>
                <a:cubicBezTo>
                  <a:pt x="556" y="384"/>
                  <a:pt x="556" y="384"/>
                  <a:pt x="557" y="383"/>
                </a:cubicBezTo>
                <a:cubicBezTo>
                  <a:pt x="550" y="380"/>
                  <a:pt x="550" y="380"/>
                  <a:pt x="550" y="380"/>
                </a:cubicBezTo>
                <a:cubicBezTo>
                  <a:pt x="550" y="381"/>
                  <a:pt x="549" y="382"/>
                  <a:pt x="549" y="382"/>
                </a:cubicBezTo>
                <a:close/>
                <a:moveTo>
                  <a:pt x="574" y="285"/>
                </a:moveTo>
                <a:cubicBezTo>
                  <a:pt x="566" y="285"/>
                  <a:pt x="566" y="285"/>
                  <a:pt x="566" y="285"/>
                </a:cubicBezTo>
                <a:cubicBezTo>
                  <a:pt x="566" y="285"/>
                  <a:pt x="566" y="285"/>
                  <a:pt x="566" y="286"/>
                </a:cubicBezTo>
                <a:cubicBezTo>
                  <a:pt x="566" y="286"/>
                  <a:pt x="566" y="287"/>
                  <a:pt x="566" y="287"/>
                </a:cubicBezTo>
                <a:cubicBezTo>
                  <a:pt x="574" y="287"/>
                  <a:pt x="574" y="287"/>
                  <a:pt x="574" y="287"/>
                </a:cubicBezTo>
                <a:cubicBezTo>
                  <a:pt x="574" y="287"/>
                  <a:pt x="574" y="286"/>
                  <a:pt x="574" y="286"/>
                </a:cubicBezTo>
                <a:cubicBezTo>
                  <a:pt x="574" y="285"/>
                  <a:pt x="574" y="285"/>
                  <a:pt x="574" y="285"/>
                </a:cubicBezTo>
                <a:close/>
                <a:moveTo>
                  <a:pt x="566" y="297"/>
                </a:moveTo>
                <a:cubicBezTo>
                  <a:pt x="573" y="297"/>
                  <a:pt x="573" y="297"/>
                  <a:pt x="573" y="297"/>
                </a:cubicBezTo>
                <a:cubicBezTo>
                  <a:pt x="573" y="296"/>
                  <a:pt x="573" y="295"/>
                  <a:pt x="573" y="295"/>
                </a:cubicBezTo>
                <a:cubicBezTo>
                  <a:pt x="566" y="294"/>
                  <a:pt x="566" y="294"/>
                  <a:pt x="566" y="294"/>
                </a:cubicBezTo>
                <a:cubicBezTo>
                  <a:pt x="566" y="295"/>
                  <a:pt x="566" y="296"/>
                  <a:pt x="566" y="297"/>
                </a:cubicBezTo>
                <a:close/>
                <a:moveTo>
                  <a:pt x="494" y="474"/>
                </a:moveTo>
                <a:cubicBezTo>
                  <a:pt x="499" y="479"/>
                  <a:pt x="499" y="479"/>
                  <a:pt x="499" y="479"/>
                </a:cubicBezTo>
                <a:cubicBezTo>
                  <a:pt x="500" y="478"/>
                  <a:pt x="500" y="477"/>
                  <a:pt x="501" y="477"/>
                </a:cubicBezTo>
                <a:cubicBezTo>
                  <a:pt x="495" y="472"/>
                  <a:pt x="495" y="472"/>
                  <a:pt x="495" y="472"/>
                </a:cubicBezTo>
                <a:cubicBezTo>
                  <a:pt x="495" y="473"/>
                  <a:pt x="494" y="473"/>
                  <a:pt x="494" y="474"/>
                </a:cubicBezTo>
                <a:close/>
                <a:moveTo>
                  <a:pt x="565" y="306"/>
                </a:moveTo>
                <a:cubicBezTo>
                  <a:pt x="573" y="307"/>
                  <a:pt x="573" y="307"/>
                  <a:pt x="573" y="307"/>
                </a:cubicBezTo>
                <a:cubicBezTo>
                  <a:pt x="573" y="306"/>
                  <a:pt x="573" y="305"/>
                  <a:pt x="573" y="305"/>
                </a:cubicBezTo>
                <a:cubicBezTo>
                  <a:pt x="566" y="304"/>
                  <a:pt x="566" y="304"/>
                  <a:pt x="566" y="304"/>
                </a:cubicBezTo>
                <a:cubicBezTo>
                  <a:pt x="566" y="305"/>
                  <a:pt x="566" y="306"/>
                  <a:pt x="565" y="306"/>
                </a:cubicBezTo>
                <a:close/>
                <a:moveTo>
                  <a:pt x="565" y="316"/>
                </a:moveTo>
                <a:cubicBezTo>
                  <a:pt x="572" y="317"/>
                  <a:pt x="572" y="317"/>
                  <a:pt x="572" y="317"/>
                </a:cubicBezTo>
                <a:cubicBezTo>
                  <a:pt x="572" y="316"/>
                  <a:pt x="572" y="315"/>
                  <a:pt x="572" y="315"/>
                </a:cubicBezTo>
                <a:cubicBezTo>
                  <a:pt x="565" y="314"/>
                  <a:pt x="565" y="314"/>
                  <a:pt x="565" y="314"/>
                </a:cubicBezTo>
                <a:cubicBezTo>
                  <a:pt x="565" y="315"/>
                  <a:pt x="565" y="315"/>
                  <a:pt x="565" y="316"/>
                </a:cubicBezTo>
                <a:close/>
                <a:moveTo>
                  <a:pt x="518" y="443"/>
                </a:moveTo>
                <a:cubicBezTo>
                  <a:pt x="524" y="447"/>
                  <a:pt x="524" y="447"/>
                  <a:pt x="524" y="447"/>
                </a:cubicBezTo>
                <a:cubicBezTo>
                  <a:pt x="524" y="447"/>
                  <a:pt x="525" y="446"/>
                  <a:pt x="525" y="445"/>
                </a:cubicBezTo>
                <a:cubicBezTo>
                  <a:pt x="519" y="441"/>
                  <a:pt x="519" y="441"/>
                  <a:pt x="519" y="441"/>
                </a:cubicBezTo>
                <a:cubicBezTo>
                  <a:pt x="519" y="442"/>
                  <a:pt x="518" y="442"/>
                  <a:pt x="518" y="443"/>
                </a:cubicBezTo>
                <a:close/>
                <a:moveTo>
                  <a:pt x="512" y="451"/>
                </a:moveTo>
                <a:cubicBezTo>
                  <a:pt x="518" y="455"/>
                  <a:pt x="518" y="455"/>
                  <a:pt x="518" y="455"/>
                </a:cubicBezTo>
                <a:cubicBezTo>
                  <a:pt x="519" y="455"/>
                  <a:pt x="519" y="454"/>
                  <a:pt x="519" y="454"/>
                </a:cubicBezTo>
                <a:cubicBezTo>
                  <a:pt x="513" y="449"/>
                  <a:pt x="513" y="449"/>
                  <a:pt x="513" y="449"/>
                </a:cubicBezTo>
                <a:cubicBezTo>
                  <a:pt x="513" y="450"/>
                  <a:pt x="513" y="450"/>
                  <a:pt x="512" y="451"/>
                </a:cubicBezTo>
                <a:close/>
                <a:moveTo>
                  <a:pt x="523" y="435"/>
                </a:moveTo>
                <a:cubicBezTo>
                  <a:pt x="529" y="439"/>
                  <a:pt x="529" y="439"/>
                  <a:pt x="529" y="439"/>
                </a:cubicBezTo>
                <a:cubicBezTo>
                  <a:pt x="530" y="438"/>
                  <a:pt x="530" y="437"/>
                  <a:pt x="531" y="437"/>
                </a:cubicBezTo>
                <a:cubicBezTo>
                  <a:pt x="524" y="433"/>
                  <a:pt x="524" y="433"/>
                  <a:pt x="524" y="433"/>
                </a:cubicBezTo>
                <a:cubicBezTo>
                  <a:pt x="524" y="434"/>
                  <a:pt x="524" y="434"/>
                  <a:pt x="523" y="435"/>
                </a:cubicBezTo>
                <a:close/>
                <a:moveTo>
                  <a:pt x="506" y="459"/>
                </a:moveTo>
                <a:cubicBezTo>
                  <a:pt x="512" y="463"/>
                  <a:pt x="512" y="463"/>
                  <a:pt x="512" y="463"/>
                </a:cubicBezTo>
                <a:cubicBezTo>
                  <a:pt x="513" y="463"/>
                  <a:pt x="513" y="462"/>
                  <a:pt x="513" y="462"/>
                </a:cubicBezTo>
                <a:cubicBezTo>
                  <a:pt x="508" y="457"/>
                  <a:pt x="508" y="457"/>
                  <a:pt x="508" y="457"/>
                </a:cubicBezTo>
                <a:cubicBezTo>
                  <a:pt x="507" y="458"/>
                  <a:pt x="507" y="458"/>
                  <a:pt x="506" y="459"/>
                </a:cubicBezTo>
                <a:close/>
                <a:moveTo>
                  <a:pt x="500" y="466"/>
                </a:moveTo>
                <a:cubicBezTo>
                  <a:pt x="506" y="471"/>
                  <a:pt x="506" y="471"/>
                  <a:pt x="506" y="471"/>
                </a:cubicBezTo>
                <a:cubicBezTo>
                  <a:pt x="506" y="470"/>
                  <a:pt x="507" y="470"/>
                  <a:pt x="507" y="469"/>
                </a:cubicBezTo>
                <a:cubicBezTo>
                  <a:pt x="502" y="465"/>
                  <a:pt x="502" y="465"/>
                  <a:pt x="502" y="465"/>
                </a:cubicBezTo>
                <a:cubicBezTo>
                  <a:pt x="501" y="465"/>
                  <a:pt x="501" y="466"/>
                  <a:pt x="500" y="466"/>
                </a:cubicBezTo>
                <a:close/>
                <a:moveTo>
                  <a:pt x="538" y="409"/>
                </a:moveTo>
                <a:cubicBezTo>
                  <a:pt x="544" y="413"/>
                  <a:pt x="544" y="413"/>
                  <a:pt x="544" y="413"/>
                </a:cubicBezTo>
                <a:cubicBezTo>
                  <a:pt x="544" y="412"/>
                  <a:pt x="545" y="411"/>
                  <a:pt x="545" y="411"/>
                </a:cubicBezTo>
                <a:cubicBezTo>
                  <a:pt x="539" y="407"/>
                  <a:pt x="539" y="407"/>
                  <a:pt x="539" y="407"/>
                </a:cubicBezTo>
                <a:cubicBezTo>
                  <a:pt x="538" y="408"/>
                  <a:pt x="538" y="409"/>
                  <a:pt x="538" y="409"/>
                </a:cubicBezTo>
                <a:close/>
                <a:moveTo>
                  <a:pt x="528" y="427"/>
                </a:moveTo>
                <a:cubicBezTo>
                  <a:pt x="535" y="430"/>
                  <a:pt x="535" y="430"/>
                  <a:pt x="535" y="430"/>
                </a:cubicBezTo>
                <a:cubicBezTo>
                  <a:pt x="535" y="430"/>
                  <a:pt x="535" y="429"/>
                  <a:pt x="536" y="428"/>
                </a:cubicBezTo>
                <a:cubicBezTo>
                  <a:pt x="529" y="425"/>
                  <a:pt x="529" y="425"/>
                  <a:pt x="529" y="425"/>
                </a:cubicBezTo>
                <a:cubicBezTo>
                  <a:pt x="529" y="425"/>
                  <a:pt x="529" y="426"/>
                  <a:pt x="528" y="427"/>
                </a:cubicBezTo>
                <a:close/>
                <a:moveTo>
                  <a:pt x="542" y="401"/>
                </a:moveTo>
                <a:cubicBezTo>
                  <a:pt x="548" y="403"/>
                  <a:pt x="548" y="403"/>
                  <a:pt x="548" y="403"/>
                </a:cubicBezTo>
                <a:cubicBezTo>
                  <a:pt x="549" y="403"/>
                  <a:pt x="549" y="402"/>
                  <a:pt x="549" y="401"/>
                </a:cubicBezTo>
                <a:cubicBezTo>
                  <a:pt x="543" y="399"/>
                  <a:pt x="543" y="399"/>
                  <a:pt x="543" y="399"/>
                </a:cubicBezTo>
                <a:cubicBezTo>
                  <a:pt x="542" y="399"/>
                  <a:pt x="542" y="400"/>
                  <a:pt x="542" y="401"/>
                </a:cubicBezTo>
                <a:close/>
                <a:moveTo>
                  <a:pt x="546" y="392"/>
                </a:moveTo>
                <a:cubicBezTo>
                  <a:pt x="552" y="394"/>
                  <a:pt x="552" y="394"/>
                  <a:pt x="552" y="394"/>
                </a:cubicBezTo>
                <a:cubicBezTo>
                  <a:pt x="553" y="394"/>
                  <a:pt x="553" y="393"/>
                  <a:pt x="553" y="392"/>
                </a:cubicBezTo>
                <a:cubicBezTo>
                  <a:pt x="546" y="390"/>
                  <a:pt x="546" y="390"/>
                  <a:pt x="546" y="390"/>
                </a:cubicBezTo>
                <a:cubicBezTo>
                  <a:pt x="546" y="390"/>
                  <a:pt x="546" y="391"/>
                  <a:pt x="546" y="392"/>
                </a:cubicBezTo>
                <a:close/>
                <a:moveTo>
                  <a:pt x="533" y="418"/>
                </a:moveTo>
                <a:cubicBezTo>
                  <a:pt x="539" y="421"/>
                  <a:pt x="539" y="421"/>
                  <a:pt x="539" y="421"/>
                </a:cubicBezTo>
                <a:cubicBezTo>
                  <a:pt x="540" y="421"/>
                  <a:pt x="540" y="420"/>
                  <a:pt x="540" y="420"/>
                </a:cubicBezTo>
                <a:cubicBezTo>
                  <a:pt x="534" y="416"/>
                  <a:pt x="534" y="416"/>
                  <a:pt x="534" y="416"/>
                </a:cubicBezTo>
                <a:cubicBezTo>
                  <a:pt x="534" y="417"/>
                  <a:pt x="533" y="417"/>
                  <a:pt x="533" y="418"/>
                </a:cubicBezTo>
                <a:close/>
                <a:moveTo>
                  <a:pt x="60" y="449"/>
                </a:moveTo>
                <a:cubicBezTo>
                  <a:pt x="54" y="454"/>
                  <a:pt x="54" y="454"/>
                  <a:pt x="54" y="454"/>
                </a:cubicBezTo>
                <a:cubicBezTo>
                  <a:pt x="54" y="454"/>
                  <a:pt x="55" y="455"/>
                  <a:pt x="55" y="455"/>
                </a:cubicBezTo>
                <a:cubicBezTo>
                  <a:pt x="61" y="451"/>
                  <a:pt x="61" y="451"/>
                  <a:pt x="61" y="451"/>
                </a:cubicBezTo>
                <a:cubicBezTo>
                  <a:pt x="61" y="450"/>
                  <a:pt x="60" y="450"/>
                  <a:pt x="60" y="449"/>
                </a:cubicBezTo>
                <a:close/>
                <a:moveTo>
                  <a:pt x="54" y="441"/>
                </a:moveTo>
                <a:cubicBezTo>
                  <a:pt x="48" y="445"/>
                  <a:pt x="48" y="445"/>
                  <a:pt x="48" y="445"/>
                </a:cubicBezTo>
                <a:cubicBezTo>
                  <a:pt x="49" y="446"/>
                  <a:pt x="49" y="447"/>
                  <a:pt x="50" y="447"/>
                </a:cubicBezTo>
                <a:cubicBezTo>
                  <a:pt x="56" y="443"/>
                  <a:pt x="56" y="443"/>
                  <a:pt x="56" y="443"/>
                </a:cubicBezTo>
                <a:cubicBezTo>
                  <a:pt x="55" y="442"/>
                  <a:pt x="55" y="442"/>
                  <a:pt x="54" y="441"/>
                </a:cubicBezTo>
                <a:close/>
                <a:moveTo>
                  <a:pt x="92" y="486"/>
                </a:moveTo>
                <a:cubicBezTo>
                  <a:pt x="87" y="491"/>
                  <a:pt x="87" y="491"/>
                  <a:pt x="87" y="491"/>
                </a:cubicBezTo>
                <a:cubicBezTo>
                  <a:pt x="87" y="492"/>
                  <a:pt x="88" y="492"/>
                  <a:pt x="88" y="493"/>
                </a:cubicBezTo>
                <a:cubicBezTo>
                  <a:pt x="93" y="488"/>
                  <a:pt x="93" y="488"/>
                  <a:pt x="93" y="488"/>
                </a:cubicBezTo>
                <a:cubicBezTo>
                  <a:pt x="93" y="487"/>
                  <a:pt x="92" y="487"/>
                  <a:pt x="92" y="486"/>
                </a:cubicBezTo>
                <a:close/>
                <a:moveTo>
                  <a:pt x="49" y="433"/>
                </a:moveTo>
                <a:cubicBezTo>
                  <a:pt x="43" y="437"/>
                  <a:pt x="43" y="437"/>
                  <a:pt x="43" y="437"/>
                </a:cubicBezTo>
                <a:cubicBezTo>
                  <a:pt x="43" y="437"/>
                  <a:pt x="44" y="438"/>
                  <a:pt x="44" y="439"/>
                </a:cubicBezTo>
                <a:cubicBezTo>
                  <a:pt x="50" y="435"/>
                  <a:pt x="50" y="435"/>
                  <a:pt x="50" y="435"/>
                </a:cubicBezTo>
                <a:cubicBezTo>
                  <a:pt x="50" y="434"/>
                  <a:pt x="49" y="434"/>
                  <a:pt x="49" y="433"/>
                </a:cubicBezTo>
                <a:close/>
                <a:moveTo>
                  <a:pt x="35" y="407"/>
                </a:moveTo>
                <a:cubicBezTo>
                  <a:pt x="28" y="411"/>
                  <a:pt x="28" y="411"/>
                  <a:pt x="28" y="411"/>
                </a:cubicBezTo>
                <a:cubicBezTo>
                  <a:pt x="29" y="411"/>
                  <a:pt x="29" y="412"/>
                  <a:pt x="29" y="413"/>
                </a:cubicBezTo>
                <a:cubicBezTo>
                  <a:pt x="36" y="409"/>
                  <a:pt x="36" y="409"/>
                  <a:pt x="36" y="409"/>
                </a:cubicBezTo>
                <a:cubicBezTo>
                  <a:pt x="36" y="409"/>
                  <a:pt x="35" y="408"/>
                  <a:pt x="35" y="407"/>
                </a:cubicBezTo>
                <a:close/>
                <a:moveTo>
                  <a:pt x="31" y="399"/>
                </a:moveTo>
                <a:cubicBezTo>
                  <a:pt x="24" y="401"/>
                  <a:pt x="24" y="401"/>
                  <a:pt x="24" y="401"/>
                </a:cubicBezTo>
                <a:cubicBezTo>
                  <a:pt x="24" y="402"/>
                  <a:pt x="25" y="403"/>
                  <a:pt x="25" y="403"/>
                </a:cubicBezTo>
                <a:cubicBezTo>
                  <a:pt x="32" y="401"/>
                  <a:pt x="32" y="401"/>
                  <a:pt x="32" y="401"/>
                </a:cubicBezTo>
                <a:cubicBezTo>
                  <a:pt x="31" y="400"/>
                  <a:pt x="31" y="399"/>
                  <a:pt x="31" y="399"/>
                </a:cubicBezTo>
                <a:close/>
                <a:moveTo>
                  <a:pt x="39" y="416"/>
                </a:moveTo>
                <a:cubicBezTo>
                  <a:pt x="33" y="420"/>
                  <a:pt x="33" y="420"/>
                  <a:pt x="33" y="420"/>
                </a:cubicBezTo>
                <a:cubicBezTo>
                  <a:pt x="33" y="420"/>
                  <a:pt x="34" y="421"/>
                  <a:pt x="34" y="421"/>
                </a:cubicBezTo>
                <a:cubicBezTo>
                  <a:pt x="40" y="418"/>
                  <a:pt x="40" y="418"/>
                  <a:pt x="40" y="418"/>
                </a:cubicBezTo>
                <a:cubicBezTo>
                  <a:pt x="40" y="417"/>
                  <a:pt x="40" y="417"/>
                  <a:pt x="39" y="416"/>
                </a:cubicBezTo>
                <a:close/>
                <a:moveTo>
                  <a:pt x="85" y="479"/>
                </a:moveTo>
                <a:cubicBezTo>
                  <a:pt x="80" y="484"/>
                  <a:pt x="80" y="484"/>
                  <a:pt x="80" y="484"/>
                </a:cubicBezTo>
                <a:cubicBezTo>
                  <a:pt x="80" y="485"/>
                  <a:pt x="81" y="485"/>
                  <a:pt x="81" y="486"/>
                </a:cubicBezTo>
                <a:cubicBezTo>
                  <a:pt x="86" y="481"/>
                  <a:pt x="86" y="481"/>
                  <a:pt x="86" y="481"/>
                </a:cubicBezTo>
                <a:cubicBezTo>
                  <a:pt x="86" y="480"/>
                  <a:pt x="85" y="480"/>
                  <a:pt x="85" y="479"/>
                </a:cubicBezTo>
                <a:close/>
                <a:moveTo>
                  <a:pt x="78" y="472"/>
                </a:moveTo>
                <a:cubicBezTo>
                  <a:pt x="73" y="477"/>
                  <a:pt x="73" y="477"/>
                  <a:pt x="73" y="477"/>
                </a:cubicBezTo>
                <a:cubicBezTo>
                  <a:pt x="73" y="477"/>
                  <a:pt x="74" y="478"/>
                  <a:pt x="74" y="479"/>
                </a:cubicBezTo>
                <a:cubicBezTo>
                  <a:pt x="80" y="474"/>
                  <a:pt x="80" y="474"/>
                  <a:pt x="80" y="474"/>
                </a:cubicBezTo>
                <a:cubicBezTo>
                  <a:pt x="79" y="473"/>
                  <a:pt x="79" y="473"/>
                  <a:pt x="78" y="472"/>
                </a:cubicBezTo>
                <a:close/>
                <a:moveTo>
                  <a:pt x="66" y="457"/>
                </a:moveTo>
                <a:cubicBezTo>
                  <a:pt x="60" y="462"/>
                  <a:pt x="60" y="462"/>
                  <a:pt x="60" y="462"/>
                </a:cubicBezTo>
                <a:cubicBezTo>
                  <a:pt x="60" y="462"/>
                  <a:pt x="61" y="463"/>
                  <a:pt x="61" y="463"/>
                </a:cubicBezTo>
                <a:cubicBezTo>
                  <a:pt x="67" y="459"/>
                  <a:pt x="67" y="459"/>
                  <a:pt x="67" y="459"/>
                </a:cubicBezTo>
                <a:cubicBezTo>
                  <a:pt x="67" y="458"/>
                  <a:pt x="66" y="458"/>
                  <a:pt x="66" y="457"/>
                </a:cubicBezTo>
                <a:close/>
                <a:moveTo>
                  <a:pt x="72" y="465"/>
                </a:moveTo>
                <a:cubicBezTo>
                  <a:pt x="66" y="469"/>
                  <a:pt x="66" y="469"/>
                  <a:pt x="66" y="469"/>
                </a:cubicBezTo>
                <a:cubicBezTo>
                  <a:pt x="67" y="470"/>
                  <a:pt x="67" y="470"/>
                  <a:pt x="68" y="471"/>
                </a:cubicBezTo>
                <a:cubicBezTo>
                  <a:pt x="73" y="466"/>
                  <a:pt x="73" y="466"/>
                  <a:pt x="73" y="466"/>
                </a:cubicBezTo>
                <a:cubicBezTo>
                  <a:pt x="73" y="466"/>
                  <a:pt x="72" y="465"/>
                  <a:pt x="72" y="465"/>
                </a:cubicBezTo>
                <a:close/>
                <a:moveTo>
                  <a:pt x="7" y="294"/>
                </a:moveTo>
                <a:cubicBezTo>
                  <a:pt x="0" y="295"/>
                  <a:pt x="0" y="295"/>
                  <a:pt x="0" y="295"/>
                </a:cubicBezTo>
                <a:cubicBezTo>
                  <a:pt x="0" y="295"/>
                  <a:pt x="0" y="296"/>
                  <a:pt x="0" y="297"/>
                </a:cubicBezTo>
                <a:cubicBezTo>
                  <a:pt x="7" y="297"/>
                  <a:pt x="7" y="297"/>
                  <a:pt x="7" y="297"/>
                </a:cubicBezTo>
                <a:cubicBezTo>
                  <a:pt x="7" y="296"/>
                  <a:pt x="7" y="295"/>
                  <a:pt x="7" y="294"/>
                </a:cubicBezTo>
                <a:close/>
                <a:moveTo>
                  <a:pt x="44" y="425"/>
                </a:moveTo>
                <a:cubicBezTo>
                  <a:pt x="38" y="428"/>
                  <a:pt x="38" y="428"/>
                  <a:pt x="38" y="428"/>
                </a:cubicBezTo>
                <a:cubicBezTo>
                  <a:pt x="38" y="429"/>
                  <a:pt x="38" y="430"/>
                  <a:pt x="39" y="430"/>
                </a:cubicBezTo>
                <a:cubicBezTo>
                  <a:pt x="45" y="427"/>
                  <a:pt x="45" y="427"/>
                  <a:pt x="45" y="427"/>
                </a:cubicBezTo>
                <a:cubicBezTo>
                  <a:pt x="45" y="426"/>
                  <a:pt x="44" y="425"/>
                  <a:pt x="44" y="425"/>
                </a:cubicBezTo>
                <a:close/>
                <a:moveTo>
                  <a:pt x="10" y="324"/>
                </a:moveTo>
                <a:cubicBezTo>
                  <a:pt x="2" y="325"/>
                  <a:pt x="2" y="325"/>
                  <a:pt x="2" y="325"/>
                </a:cubicBezTo>
                <a:cubicBezTo>
                  <a:pt x="3" y="325"/>
                  <a:pt x="3" y="326"/>
                  <a:pt x="3" y="327"/>
                </a:cubicBezTo>
                <a:cubicBezTo>
                  <a:pt x="10" y="326"/>
                  <a:pt x="10" y="326"/>
                  <a:pt x="10" y="326"/>
                </a:cubicBezTo>
                <a:cubicBezTo>
                  <a:pt x="10" y="325"/>
                  <a:pt x="10" y="324"/>
                  <a:pt x="10" y="324"/>
                </a:cubicBezTo>
                <a:close/>
                <a:moveTo>
                  <a:pt x="13" y="343"/>
                </a:moveTo>
                <a:cubicBezTo>
                  <a:pt x="6" y="344"/>
                  <a:pt x="6" y="344"/>
                  <a:pt x="6" y="344"/>
                </a:cubicBezTo>
                <a:cubicBezTo>
                  <a:pt x="6" y="345"/>
                  <a:pt x="6" y="346"/>
                  <a:pt x="6" y="346"/>
                </a:cubicBezTo>
                <a:cubicBezTo>
                  <a:pt x="13" y="345"/>
                  <a:pt x="13" y="345"/>
                  <a:pt x="13" y="345"/>
                </a:cubicBezTo>
                <a:cubicBezTo>
                  <a:pt x="13" y="344"/>
                  <a:pt x="13" y="344"/>
                  <a:pt x="13" y="343"/>
                </a:cubicBezTo>
                <a:close/>
                <a:moveTo>
                  <a:pt x="11" y="333"/>
                </a:moveTo>
                <a:cubicBezTo>
                  <a:pt x="4" y="335"/>
                  <a:pt x="4" y="335"/>
                  <a:pt x="4" y="335"/>
                </a:cubicBezTo>
                <a:cubicBezTo>
                  <a:pt x="4" y="335"/>
                  <a:pt x="4" y="336"/>
                  <a:pt x="4" y="337"/>
                </a:cubicBezTo>
                <a:cubicBezTo>
                  <a:pt x="12" y="335"/>
                  <a:pt x="12" y="335"/>
                  <a:pt x="12" y="335"/>
                </a:cubicBezTo>
                <a:cubicBezTo>
                  <a:pt x="11" y="335"/>
                  <a:pt x="11" y="334"/>
                  <a:pt x="11" y="333"/>
                </a:cubicBezTo>
                <a:close/>
                <a:moveTo>
                  <a:pt x="8" y="314"/>
                </a:moveTo>
                <a:cubicBezTo>
                  <a:pt x="1" y="315"/>
                  <a:pt x="1" y="315"/>
                  <a:pt x="1" y="315"/>
                </a:cubicBezTo>
                <a:cubicBezTo>
                  <a:pt x="1" y="315"/>
                  <a:pt x="1" y="316"/>
                  <a:pt x="2" y="317"/>
                </a:cubicBezTo>
                <a:cubicBezTo>
                  <a:pt x="9" y="316"/>
                  <a:pt x="9" y="316"/>
                  <a:pt x="9" y="316"/>
                </a:cubicBezTo>
                <a:cubicBezTo>
                  <a:pt x="9" y="315"/>
                  <a:pt x="9" y="315"/>
                  <a:pt x="8" y="314"/>
                </a:cubicBezTo>
                <a:close/>
                <a:moveTo>
                  <a:pt x="8" y="304"/>
                </a:moveTo>
                <a:cubicBezTo>
                  <a:pt x="1" y="305"/>
                  <a:pt x="1" y="305"/>
                  <a:pt x="1" y="305"/>
                </a:cubicBezTo>
                <a:cubicBezTo>
                  <a:pt x="1" y="305"/>
                  <a:pt x="1" y="306"/>
                  <a:pt x="1" y="307"/>
                </a:cubicBezTo>
                <a:cubicBezTo>
                  <a:pt x="8" y="306"/>
                  <a:pt x="8" y="306"/>
                  <a:pt x="8" y="306"/>
                </a:cubicBezTo>
                <a:cubicBezTo>
                  <a:pt x="8" y="306"/>
                  <a:pt x="8" y="305"/>
                  <a:pt x="8" y="304"/>
                </a:cubicBezTo>
                <a:close/>
                <a:moveTo>
                  <a:pt x="20" y="371"/>
                </a:moveTo>
                <a:cubicBezTo>
                  <a:pt x="14" y="373"/>
                  <a:pt x="14" y="373"/>
                  <a:pt x="14" y="373"/>
                </a:cubicBezTo>
                <a:cubicBezTo>
                  <a:pt x="14" y="374"/>
                  <a:pt x="14" y="375"/>
                  <a:pt x="14" y="375"/>
                </a:cubicBezTo>
                <a:cubicBezTo>
                  <a:pt x="21" y="373"/>
                  <a:pt x="21" y="373"/>
                  <a:pt x="21" y="373"/>
                </a:cubicBezTo>
                <a:cubicBezTo>
                  <a:pt x="21" y="373"/>
                  <a:pt x="21" y="372"/>
                  <a:pt x="20" y="371"/>
                </a:cubicBezTo>
                <a:close/>
                <a:moveTo>
                  <a:pt x="24" y="380"/>
                </a:moveTo>
                <a:cubicBezTo>
                  <a:pt x="17" y="383"/>
                  <a:pt x="17" y="383"/>
                  <a:pt x="17" y="383"/>
                </a:cubicBezTo>
                <a:cubicBezTo>
                  <a:pt x="17" y="384"/>
                  <a:pt x="17" y="384"/>
                  <a:pt x="17" y="385"/>
                </a:cubicBezTo>
                <a:cubicBezTo>
                  <a:pt x="24" y="382"/>
                  <a:pt x="24" y="382"/>
                  <a:pt x="24" y="382"/>
                </a:cubicBezTo>
                <a:cubicBezTo>
                  <a:pt x="24" y="382"/>
                  <a:pt x="24" y="381"/>
                  <a:pt x="24" y="380"/>
                </a:cubicBezTo>
                <a:close/>
                <a:moveTo>
                  <a:pt x="27" y="390"/>
                </a:moveTo>
                <a:cubicBezTo>
                  <a:pt x="20" y="392"/>
                  <a:pt x="20" y="392"/>
                  <a:pt x="20" y="392"/>
                </a:cubicBezTo>
                <a:cubicBezTo>
                  <a:pt x="21" y="393"/>
                  <a:pt x="21" y="394"/>
                  <a:pt x="21" y="394"/>
                </a:cubicBezTo>
                <a:cubicBezTo>
                  <a:pt x="28" y="392"/>
                  <a:pt x="28" y="392"/>
                  <a:pt x="28" y="392"/>
                </a:cubicBezTo>
                <a:cubicBezTo>
                  <a:pt x="28" y="391"/>
                  <a:pt x="27" y="390"/>
                  <a:pt x="27" y="390"/>
                </a:cubicBezTo>
                <a:close/>
                <a:moveTo>
                  <a:pt x="18" y="362"/>
                </a:moveTo>
                <a:cubicBezTo>
                  <a:pt x="11" y="364"/>
                  <a:pt x="11" y="364"/>
                  <a:pt x="11" y="364"/>
                </a:cubicBezTo>
                <a:cubicBezTo>
                  <a:pt x="11" y="365"/>
                  <a:pt x="11" y="365"/>
                  <a:pt x="11" y="366"/>
                </a:cubicBezTo>
                <a:cubicBezTo>
                  <a:pt x="18" y="364"/>
                  <a:pt x="18" y="364"/>
                  <a:pt x="18" y="364"/>
                </a:cubicBezTo>
                <a:cubicBezTo>
                  <a:pt x="18" y="363"/>
                  <a:pt x="18" y="363"/>
                  <a:pt x="18" y="362"/>
                </a:cubicBezTo>
                <a:close/>
                <a:moveTo>
                  <a:pt x="15" y="352"/>
                </a:moveTo>
                <a:cubicBezTo>
                  <a:pt x="8" y="354"/>
                  <a:pt x="8" y="354"/>
                  <a:pt x="8" y="354"/>
                </a:cubicBezTo>
                <a:cubicBezTo>
                  <a:pt x="8" y="355"/>
                  <a:pt x="8" y="356"/>
                  <a:pt x="9" y="356"/>
                </a:cubicBezTo>
                <a:cubicBezTo>
                  <a:pt x="16" y="354"/>
                  <a:pt x="16" y="354"/>
                  <a:pt x="16" y="354"/>
                </a:cubicBezTo>
                <a:cubicBezTo>
                  <a:pt x="15" y="354"/>
                  <a:pt x="15" y="353"/>
                  <a:pt x="15" y="352"/>
                </a:cubicBezTo>
                <a:close/>
                <a:moveTo>
                  <a:pt x="114" y="505"/>
                </a:moveTo>
                <a:cubicBezTo>
                  <a:pt x="109" y="511"/>
                  <a:pt x="109" y="511"/>
                  <a:pt x="109" y="511"/>
                </a:cubicBezTo>
                <a:cubicBezTo>
                  <a:pt x="110" y="512"/>
                  <a:pt x="110" y="512"/>
                  <a:pt x="111" y="512"/>
                </a:cubicBezTo>
                <a:cubicBezTo>
                  <a:pt x="115" y="507"/>
                  <a:pt x="115" y="507"/>
                  <a:pt x="115" y="507"/>
                </a:cubicBezTo>
                <a:cubicBezTo>
                  <a:pt x="115" y="506"/>
                  <a:pt x="114" y="506"/>
                  <a:pt x="114" y="505"/>
                </a:cubicBezTo>
                <a:close/>
                <a:moveTo>
                  <a:pt x="106" y="499"/>
                </a:moveTo>
                <a:cubicBezTo>
                  <a:pt x="102" y="505"/>
                  <a:pt x="102" y="505"/>
                  <a:pt x="102" y="505"/>
                </a:cubicBezTo>
                <a:cubicBezTo>
                  <a:pt x="102" y="505"/>
                  <a:pt x="103" y="506"/>
                  <a:pt x="103" y="506"/>
                </a:cubicBezTo>
                <a:cubicBezTo>
                  <a:pt x="108" y="501"/>
                  <a:pt x="108" y="501"/>
                  <a:pt x="108" y="501"/>
                </a:cubicBezTo>
                <a:cubicBezTo>
                  <a:pt x="107" y="500"/>
                  <a:pt x="107" y="500"/>
                  <a:pt x="106" y="499"/>
                </a:cubicBezTo>
                <a:close/>
                <a:moveTo>
                  <a:pt x="99" y="493"/>
                </a:moveTo>
                <a:cubicBezTo>
                  <a:pt x="94" y="498"/>
                  <a:pt x="94" y="498"/>
                  <a:pt x="94" y="498"/>
                </a:cubicBezTo>
                <a:cubicBezTo>
                  <a:pt x="95" y="499"/>
                  <a:pt x="95" y="499"/>
                  <a:pt x="96" y="500"/>
                </a:cubicBezTo>
                <a:cubicBezTo>
                  <a:pt x="100" y="494"/>
                  <a:pt x="100" y="494"/>
                  <a:pt x="100" y="494"/>
                </a:cubicBezTo>
                <a:cubicBezTo>
                  <a:pt x="100" y="494"/>
                  <a:pt x="99" y="493"/>
                  <a:pt x="99" y="493"/>
                </a:cubicBezTo>
                <a:close/>
                <a:moveTo>
                  <a:pt x="140" y="41"/>
                </a:moveTo>
                <a:cubicBezTo>
                  <a:pt x="183" y="15"/>
                  <a:pt x="233" y="0"/>
                  <a:pt x="287" y="0"/>
                </a:cubicBezTo>
                <a:cubicBezTo>
                  <a:pt x="340" y="0"/>
                  <a:pt x="391" y="15"/>
                  <a:pt x="434" y="41"/>
                </a:cubicBezTo>
                <a:cubicBezTo>
                  <a:pt x="432" y="45"/>
                  <a:pt x="432" y="45"/>
                  <a:pt x="432" y="45"/>
                </a:cubicBezTo>
                <a:cubicBezTo>
                  <a:pt x="389" y="19"/>
                  <a:pt x="340" y="4"/>
                  <a:pt x="287" y="4"/>
                </a:cubicBezTo>
                <a:cubicBezTo>
                  <a:pt x="234" y="4"/>
                  <a:pt x="184" y="19"/>
                  <a:pt x="142" y="45"/>
                </a:cubicBezTo>
                <a:lnTo>
                  <a:pt x="140" y="41"/>
                </a:lnTo>
                <a:close/>
                <a:moveTo>
                  <a:pt x="432" y="527"/>
                </a:moveTo>
                <a:cubicBezTo>
                  <a:pt x="389" y="553"/>
                  <a:pt x="340" y="567"/>
                  <a:pt x="287" y="567"/>
                </a:cubicBezTo>
                <a:cubicBezTo>
                  <a:pt x="234" y="567"/>
                  <a:pt x="184" y="553"/>
                  <a:pt x="142" y="527"/>
                </a:cubicBezTo>
                <a:cubicBezTo>
                  <a:pt x="140" y="530"/>
                  <a:pt x="140" y="530"/>
                  <a:pt x="140" y="530"/>
                </a:cubicBezTo>
                <a:cubicBezTo>
                  <a:pt x="183" y="556"/>
                  <a:pt x="233" y="571"/>
                  <a:pt x="287" y="571"/>
                </a:cubicBezTo>
                <a:cubicBezTo>
                  <a:pt x="340" y="571"/>
                  <a:pt x="391" y="556"/>
                  <a:pt x="434" y="530"/>
                </a:cubicBezTo>
                <a:lnTo>
                  <a:pt x="432" y="527"/>
                </a:lnTo>
                <a:close/>
              </a:path>
            </a:pathLst>
          </a:custGeom>
          <a:solidFill>
            <a:srgbClr val="B0E5FF">
              <a:alpha val="71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armonyOS Sans SC" panose="00000500000000000000" pitchFamily="2" charset="-122"/>
              <a:ea typeface="宋体" panose="02010600030101010101" pitchFamily="2" charset="-122"/>
            </a:endParaRPr>
          </a:p>
        </p:txBody>
      </p: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E7ACECE9-ADAD-6855-A0BC-6315486B49C3}"/>
              </a:ext>
            </a:extLst>
          </p:cNvPr>
          <p:cNvGrpSpPr/>
          <p:nvPr/>
        </p:nvGrpSpPr>
        <p:grpSpPr>
          <a:xfrm>
            <a:off x="596672" y="1379965"/>
            <a:ext cx="3983419" cy="4564911"/>
            <a:chOff x="596672" y="1205795"/>
            <a:chExt cx="3983419" cy="4564911"/>
          </a:xfrm>
        </p:grpSpPr>
        <p:pic>
          <p:nvPicPr>
            <p:cNvPr id="83" name="图片 82" descr="卡通人物&#10;&#10;中度可信度描述已自动生成">
              <a:extLst>
                <a:ext uri="{FF2B5EF4-FFF2-40B4-BE49-F238E27FC236}">
                  <a16:creationId xmlns:a16="http://schemas.microsoft.com/office/drawing/2014/main" id="{B9AD092C-1249-965C-1A9D-FA8B61ABFA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53" t="17225" r="9076" b="20810"/>
            <a:stretch>
              <a:fillRect/>
            </a:stretch>
          </p:blipFill>
          <p:spPr>
            <a:xfrm>
              <a:off x="646581" y="2198734"/>
              <a:ext cx="3571974" cy="3571972"/>
            </a:xfrm>
            <a:custGeom>
              <a:avLst/>
              <a:gdLst>
                <a:gd name="connsiteX0" fmla="*/ 1785987 w 3571974"/>
                <a:gd name="connsiteY0" fmla="*/ 0 h 3571972"/>
                <a:gd name="connsiteX1" fmla="*/ 3571974 w 3571974"/>
                <a:gd name="connsiteY1" fmla="*/ 1785986 h 3571972"/>
                <a:gd name="connsiteX2" fmla="*/ 1785987 w 3571974"/>
                <a:gd name="connsiteY2" fmla="*/ 3571972 h 3571972"/>
                <a:gd name="connsiteX3" fmla="*/ 0 w 3571974"/>
                <a:gd name="connsiteY3" fmla="*/ 1785986 h 3571972"/>
                <a:gd name="connsiteX4" fmla="*/ 1785987 w 3571974"/>
                <a:gd name="connsiteY4" fmla="*/ 0 h 3571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71974" h="3571972">
                  <a:moveTo>
                    <a:pt x="1785987" y="0"/>
                  </a:moveTo>
                  <a:cubicBezTo>
                    <a:pt x="2772360" y="0"/>
                    <a:pt x="3571974" y="799613"/>
                    <a:pt x="3571974" y="1785986"/>
                  </a:cubicBezTo>
                  <a:cubicBezTo>
                    <a:pt x="3571974" y="2772359"/>
                    <a:pt x="2772360" y="3571972"/>
                    <a:pt x="1785987" y="3571972"/>
                  </a:cubicBezTo>
                  <a:cubicBezTo>
                    <a:pt x="799614" y="3571972"/>
                    <a:pt x="0" y="2772359"/>
                    <a:pt x="0" y="1785986"/>
                  </a:cubicBezTo>
                  <a:cubicBezTo>
                    <a:pt x="0" y="799613"/>
                    <a:pt x="799614" y="0"/>
                    <a:pt x="1785987" y="0"/>
                  </a:cubicBezTo>
                  <a:close/>
                </a:path>
              </a:pathLst>
            </a:custGeom>
          </p:spPr>
        </p:pic>
        <p:pic>
          <p:nvPicPr>
            <p:cNvPr id="84" name="图片 83" descr="卡通人物&#10;&#10;中度可信度描述已自动生成">
              <a:extLst>
                <a:ext uri="{FF2B5EF4-FFF2-40B4-BE49-F238E27FC236}">
                  <a16:creationId xmlns:a16="http://schemas.microsoft.com/office/drawing/2014/main" id="{C4846016-1C49-EB6B-BBF5-A141DC303E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3367"/>
            <a:stretch/>
          </p:blipFill>
          <p:spPr>
            <a:xfrm>
              <a:off x="596672" y="1205795"/>
              <a:ext cx="3983419" cy="3264605"/>
            </a:xfrm>
            <a:prstGeom prst="rect">
              <a:avLst/>
            </a:prstGeom>
          </p:spPr>
        </p:pic>
      </p:grp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3DFC588F-5D3D-2EFA-4773-53D512874250}"/>
              </a:ext>
            </a:extLst>
          </p:cNvPr>
          <p:cNvSpPr/>
          <p:nvPr/>
        </p:nvSpPr>
        <p:spPr>
          <a:xfrm>
            <a:off x="694072" y="510919"/>
            <a:ext cx="9491328" cy="5003170"/>
          </a:xfrm>
          <a:custGeom>
            <a:avLst/>
            <a:gdLst>
              <a:gd name="connsiteX0" fmla="*/ 0 w 3294543"/>
              <a:gd name="connsiteY0" fmla="*/ 457200 h 457200"/>
              <a:gd name="connsiteX1" fmla="*/ 2941320 w 3294543"/>
              <a:gd name="connsiteY1" fmla="*/ 137160 h 457200"/>
              <a:gd name="connsiteX2" fmla="*/ 3131820 w 3294543"/>
              <a:gd name="connsiteY2" fmla="*/ 0 h 457200"/>
              <a:gd name="connsiteX0" fmla="*/ 0 w 3294543"/>
              <a:gd name="connsiteY0" fmla="*/ 457200 h 467819"/>
              <a:gd name="connsiteX1" fmla="*/ 2941320 w 3294543"/>
              <a:gd name="connsiteY1" fmla="*/ 137160 h 467819"/>
              <a:gd name="connsiteX2" fmla="*/ 3131820 w 3294543"/>
              <a:gd name="connsiteY2" fmla="*/ 0 h 467819"/>
              <a:gd name="connsiteX0" fmla="*/ 0 w 3131820"/>
              <a:gd name="connsiteY0" fmla="*/ 457200 h 457200"/>
              <a:gd name="connsiteX1" fmla="*/ 3131820 w 3131820"/>
              <a:gd name="connsiteY1" fmla="*/ 0 h 457200"/>
              <a:gd name="connsiteX0" fmla="*/ 0 w 3214065"/>
              <a:gd name="connsiteY0" fmla="*/ 457200 h 457200"/>
              <a:gd name="connsiteX1" fmla="*/ 3131820 w 3214065"/>
              <a:gd name="connsiteY1" fmla="*/ 0 h 457200"/>
              <a:gd name="connsiteX0" fmla="*/ 0 w 3184390"/>
              <a:gd name="connsiteY0" fmla="*/ 670560 h 670560"/>
              <a:gd name="connsiteX1" fmla="*/ 3101340 w 3184390"/>
              <a:gd name="connsiteY1" fmla="*/ 0 h 670560"/>
              <a:gd name="connsiteX0" fmla="*/ 0 w 3229039"/>
              <a:gd name="connsiteY0" fmla="*/ 670560 h 670560"/>
              <a:gd name="connsiteX1" fmla="*/ 3101340 w 3229039"/>
              <a:gd name="connsiteY1" fmla="*/ 0 h 670560"/>
              <a:gd name="connsiteX0" fmla="*/ 0 w 2681876"/>
              <a:gd name="connsiteY0" fmla="*/ 262890 h 262890"/>
              <a:gd name="connsiteX1" fmla="*/ 2506980 w 2681876"/>
              <a:gd name="connsiteY1" fmla="*/ 0 h 262890"/>
              <a:gd name="connsiteX0" fmla="*/ 0 w 2609546"/>
              <a:gd name="connsiteY0" fmla="*/ 262890 h 366485"/>
              <a:gd name="connsiteX1" fmla="*/ 2506980 w 2609546"/>
              <a:gd name="connsiteY1" fmla="*/ 0 h 366485"/>
              <a:gd name="connsiteX0" fmla="*/ 0 w 3448996"/>
              <a:gd name="connsiteY0" fmla="*/ 0 h 1180292"/>
              <a:gd name="connsiteX1" fmla="*/ 3372612 w 3448996"/>
              <a:gd name="connsiteY1" fmla="*/ 1133094 h 1180292"/>
              <a:gd name="connsiteX0" fmla="*/ 100245 w 3522104"/>
              <a:gd name="connsiteY0" fmla="*/ 0 h 1229928"/>
              <a:gd name="connsiteX1" fmla="*/ 3472857 w 3522104"/>
              <a:gd name="connsiteY1" fmla="*/ 1133094 h 1229928"/>
              <a:gd name="connsiteX0" fmla="*/ 94628 w 3830628"/>
              <a:gd name="connsiteY0" fmla="*/ 0 h 799667"/>
              <a:gd name="connsiteX1" fmla="*/ 3784232 w 3830628"/>
              <a:gd name="connsiteY1" fmla="*/ 572262 h 799667"/>
              <a:gd name="connsiteX0" fmla="*/ 149050 w 3838654"/>
              <a:gd name="connsiteY0" fmla="*/ 0 h 885891"/>
              <a:gd name="connsiteX1" fmla="*/ 3838654 w 3838654"/>
              <a:gd name="connsiteY1" fmla="*/ 572262 h 885891"/>
              <a:gd name="connsiteX0" fmla="*/ 145911 w 3914763"/>
              <a:gd name="connsiteY0" fmla="*/ 0 h 828543"/>
              <a:gd name="connsiteX1" fmla="*/ 3914763 w 3914763"/>
              <a:gd name="connsiteY1" fmla="*/ 480822 h 828543"/>
              <a:gd name="connsiteX0" fmla="*/ 121326 w 3890178"/>
              <a:gd name="connsiteY0" fmla="*/ 0 h 924276"/>
              <a:gd name="connsiteX1" fmla="*/ 3890178 w 3890178"/>
              <a:gd name="connsiteY1" fmla="*/ 480822 h 924276"/>
              <a:gd name="connsiteX0" fmla="*/ 118570 w 3991054"/>
              <a:gd name="connsiteY0" fmla="*/ 0 h 765539"/>
              <a:gd name="connsiteX1" fmla="*/ 3991054 w 3991054"/>
              <a:gd name="connsiteY1" fmla="*/ 206502 h 765539"/>
              <a:gd name="connsiteX0" fmla="*/ 217361 w 4089845"/>
              <a:gd name="connsiteY0" fmla="*/ 0 h 535319"/>
              <a:gd name="connsiteX1" fmla="*/ 4089845 w 4089845"/>
              <a:gd name="connsiteY1" fmla="*/ 206502 h 535319"/>
              <a:gd name="connsiteX0" fmla="*/ 223334 w 4095818"/>
              <a:gd name="connsiteY0" fmla="*/ 0 h 416109"/>
              <a:gd name="connsiteX1" fmla="*/ 4095818 w 4095818"/>
              <a:gd name="connsiteY1" fmla="*/ 206502 h 416109"/>
              <a:gd name="connsiteX0" fmla="*/ 209991 w 4405563"/>
              <a:gd name="connsiteY0" fmla="*/ 0 h 359219"/>
              <a:gd name="connsiteX1" fmla="*/ 4405563 w 4405563"/>
              <a:gd name="connsiteY1" fmla="*/ 127254 h 359219"/>
              <a:gd name="connsiteX0" fmla="*/ 206725 w 4487641"/>
              <a:gd name="connsiteY0" fmla="*/ 61722 h 304489"/>
              <a:gd name="connsiteX1" fmla="*/ 4487641 w 4487641"/>
              <a:gd name="connsiteY1" fmla="*/ 0 h 304489"/>
              <a:gd name="connsiteX0" fmla="*/ 204979 w 4485895"/>
              <a:gd name="connsiteY0" fmla="*/ 61722 h 383467"/>
              <a:gd name="connsiteX1" fmla="*/ 4485895 w 4485895"/>
              <a:gd name="connsiteY1" fmla="*/ 0 h 383467"/>
              <a:gd name="connsiteX0" fmla="*/ 206115 w 4456551"/>
              <a:gd name="connsiteY0" fmla="*/ 372618 h 546739"/>
              <a:gd name="connsiteX1" fmla="*/ 4456551 w 4456551"/>
              <a:gd name="connsiteY1" fmla="*/ 0 h 546739"/>
              <a:gd name="connsiteX0" fmla="*/ 206115 w 4456551"/>
              <a:gd name="connsiteY0" fmla="*/ 372618 h 372618"/>
              <a:gd name="connsiteX1" fmla="*/ 4456551 w 4456551"/>
              <a:gd name="connsiteY1" fmla="*/ 0 h 372618"/>
              <a:gd name="connsiteX0" fmla="*/ 212881 w 4463317"/>
              <a:gd name="connsiteY0" fmla="*/ 372618 h 372618"/>
              <a:gd name="connsiteX1" fmla="*/ 4463317 w 4463317"/>
              <a:gd name="connsiteY1" fmla="*/ 0 h 372618"/>
              <a:gd name="connsiteX0" fmla="*/ 215590 w 4398970"/>
              <a:gd name="connsiteY0" fmla="*/ 537210 h 537210"/>
              <a:gd name="connsiteX1" fmla="*/ 4398970 w 4398970"/>
              <a:gd name="connsiteY1" fmla="*/ 0 h 537210"/>
              <a:gd name="connsiteX0" fmla="*/ 213859 w 4439911"/>
              <a:gd name="connsiteY0" fmla="*/ 372618 h 372618"/>
              <a:gd name="connsiteX1" fmla="*/ 4439911 w 4439911"/>
              <a:gd name="connsiteY1" fmla="*/ 0 h 372618"/>
              <a:gd name="connsiteX0" fmla="*/ 212229 w 4438281"/>
              <a:gd name="connsiteY0" fmla="*/ 372618 h 372618"/>
              <a:gd name="connsiteX1" fmla="*/ 4438281 w 4438281"/>
              <a:gd name="connsiteY1" fmla="*/ 0 h 372618"/>
              <a:gd name="connsiteX0" fmla="*/ 214674 w 4379766"/>
              <a:gd name="connsiteY0" fmla="*/ 518922 h 518922"/>
              <a:gd name="connsiteX1" fmla="*/ 4379766 w 4379766"/>
              <a:gd name="connsiteY1" fmla="*/ 0 h 518922"/>
              <a:gd name="connsiteX0" fmla="*/ 219828 w 4384920"/>
              <a:gd name="connsiteY0" fmla="*/ 518922 h 518922"/>
              <a:gd name="connsiteX1" fmla="*/ 4384920 w 4384920"/>
              <a:gd name="connsiteY1" fmla="*/ 0 h 518922"/>
              <a:gd name="connsiteX0" fmla="*/ 235469 w 4400561"/>
              <a:gd name="connsiteY0" fmla="*/ 520559 h 520559"/>
              <a:gd name="connsiteX1" fmla="*/ 4400561 w 4400561"/>
              <a:gd name="connsiteY1" fmla="*/ 1637 h 520559"/>
              <a:gd name="connsiteX0" fmla="*/ 235469 w 4705176"/>
              <a:gd name="connsiteY0" fmla="*/ 556925 h 556925"/>
              <a:gd name="connsiteX1" fmla="*/ 4400561 w 4705176"/>
              <a:gd name="connsiteY1" fmla="*/ 38003 h 556925"/>
              <a:gd name="connsiteX2" fmla="*/ 4386842 w 4705176"/>
              <a:gd name="connsiteY2" fmla="*/ 39529 h 556925"/>
              <a:gd name="connsiteX0" fmla="*/ 235469 w 6512826"/>
              <a:gd name="connsiteY0" fmla="*/ 1568956 h 1568956"/>
              <a:gd name="connsiteX1" fmla="*/ 4400561 w 6512826"/>
              <a:gd name="connsiteY1" fmla="*/ 1050034 h 1568956"/>
              <a:gd name="connsiteX2" fmla="*/ 6512822 w 6512826"/>
              <a:gd name="connsiteY2" fmla="*/ 0 h 1568956"/>
              <a:gd name="connsiteX0" fmla="*/ 235469 w 8524503"/>
              <a:gd name="connsiteY0" fmla="*/ 3070096 h 3070096"/>
              <a:gd name="connsiteX1" fmla="*/ 4400561 w 8524503"/>
              <a:gd name="connsiteY1" fmla="*/ 2551174 h 3070096"/>
              <a:gd name="connsiteX2" fmla="*/ 8524502 w 8524503"/>
              <a:gd name="connsiteY2" fmla="*/ 0 h 3070096"/>
              <a:gd name="connsiteX0" fmla="*/ 235469 w 8524503"/>
              <a:gd name="connsiteY0" fmla="*/ 3070096 h 3070096"/>
              <a:gd name="connsiteX1" fmla="*/ 4400561 w 8524503"/>
              <a:gd name="connsiteY1" fmla="*/ 2551174 h 3070096"/>
              <a:gd name="connsiteX2" fmla="*/ 8524502 w 8524503"/>
              <a:gd name="connsiteY2" fmla="*/ 0 h 3070096"/>
              <a:gd name="connsiteX0" fmla="*/ 235469 w 8524503"/>
              <a:gd name="connsiteY0" fmla="*/ 3085336 h 3085336"/>
              <a:gd name="connsiteX1" fmla="*/ 4400561 w 8524503"/>
              <a:gd name="connsiteY1" fmla="*/ 2566414 h 3085336"/>
              <a:gd name="connsiteX2" fmla="*/ 8524502 w 8524503"/>
              <a:gd name="connsiteY2" fmla="*/ 0 h 3085336"/>
              <a:gd name="connsiteX0" fmla="*/ 235469 w 8524503"/>
              <a:gd name="connsiteY0" fmla="*/ 3085336 h 3085336"/>
              <a:gd name="connsiteX1" fmla="*/ 4400561 w 8524503"/>
              <a:gd name="connsiteY1" fmla="*/ 2566414 h 3085336"/>
              <a:gd name="connsiteX2" fmla="*/ 8524502 w 8524503"/>
              <a:gd name="connsiteY2" fmla="*/ 0 h 3085336"/>
              <a:gd name="connsiteX0" fmla="*/ 235469 w 8524503"/>
              <a:gd name="connsiteY0" fmla="*/ 3085336 h 3085336"/>
              <a:gd name="connsiteX1" fmla="*/ 4400561 w 8524503"/>
              <a:gd name="connsiteY1" fmla="*/ 2566414 h 3085336"/>
              <a:gd name="connsiteX2" fmla="*/ 8524502 w 8524503"/>
              <a:gd name="connsiteY2" fmla="*/ 0 h 3085336"/>
              <a:gd name="connsiteX0" fmla="*/ 235469 w 8838872"/>
              <a:gd name="connsiteY0" fmla="*/ 3269406 h 3269406"/>
              <a:gd name="connsiteX1" fmla="*/ 4400561 w 8838872"/>
              <a:gd name="connsiteY1" fmla="*/ 2750484 h 3269406"/>
              <a:gd name="connsiteX2" fmla="*/ 8524502 w 8838872"/>
              <a:gd name="connsiteY2" fmla="*/ 184070 h 3269406"/>
              <a:gd name="connsiteX3" fmla="*/ 8554981 w 8838872"/>
              <a:gd name="connsiteY3" fmla="*/ 205479 h 3269406"/>
              <a:gd name="connsiteX0" fmla="*/ 235469 w 9309724"/>
              <a:gd name="connsiteY0" fmla="*/ 3256080 h 3256080"/>
              <a:gd name="connsiteX1" fmla="*/ 4400561 w 9309724"/>
              <a:gd name="connsiteY1" fmla="*/ 2737158 h 3256080"/>
              <a:gd name="connsiteX2" fmla="*/ 8524502 w 9309724"/>
              <a:gd name="connsiteY2" fmla="*/ 170744 h 3256080"/>
              <a:gd name="connsiteX3" fmla="*/ 9309724 w 9309724"/>
              <a:gd name="connsiteY3" fmla="*/ 250210 h 3256080"/>
              <a:gd name="connsiteX0" fmla="*/ 235469 w 9309724"/>
              <a:gd name="connsiteY0" fmla="*/ 3217795 h 3217795"/>
              <a:gd name="connsiteX1" fmla="*/ 4400561 w 9309724"/>
              <a:gd name="connsiteY1" fmla="*/ 2698873 h 3217795"/>
              <a:gd name="connsiteX2" fmla="*/ 8524502 w 9309724"/>
              <a:gd name="connsiteY2" fmla="*/ 132459 h 3217795"/>
              <a:gd name="connsiteX3" fmla="*/ 9309724 w 9309724"/>
              <a:gd name="connsiteY3" fmla="*/ 211925 h 3217795"/>
              <a:gd name="connsiteX0" fmla="*/ 235469 w 9309724"/>
              <a:gd name="connsiteY0" fmla="*/ 3217795 h 3217795"/>
              <a:gd name="connsiteX1" fmla="*/ 4400561 w 9309724"/>
              <a:gd name="connsiteY1" fmla="*/ 2698873 h 3217795"/>
              <a:gd name="connsiteX2" fmla="*/ 8524502 w 9309724"/>
              <a:gd name="connsiteY2" fmla="*/ 132459 h 3217795"/>
              <a:gd name="connsiteX3" fmla="*/ 9309724 w 9309724"/>
              <a:gd name="connsiteY3" fmla="*/ 211925 h 3217795"/>
              <a:gd name="connsiteX0" fmla="*/ 235469 w 9309724"/>
              <a:gd name="connsiteY0" fmla="*/ 3320152 h 3320152"/>
              <a:gd name="connsiteX1" fmla="*/ 4400561 w 9309724"/>
              <a:gd name="connsiteY1" fmla="*/ 2801230 h 3320152"/>
              <a:gd name="connsiteX2" fmla="*/ 8524502 w 9309724"/>
              <a:gd name="connsiteY2" fmla="*/ 234816 h 3320152"/>
              <a:gd name="connsiteX3" fmla="*/ 9309724 w 9309724"/>
              <a:gd name="connsiteY3" fmla="*/ 314282 h 3320152"/>
              <a:gd name="connsiteX0" fmla="*/ 235469 w 8524502"/>
              <a:gd name="connsiteY0" fmla="*/ 3085336 h 3085336"/>
              <a:gd name="connsiteX1" fmla="*/ 4400561 w 8524502"/>
              <a:gd name="connsiteY1" fmla="*/ 2566414 h 3085336"/>
              <a:gd name="connsiteX2" fmla="*/ 8524502 w 8524502"/>
              <a:gd name="connsiteY2" fmla="*/ 0 h 3085336"/>
              <a:gd name="connsiteX0" fmla="*/ 235469 w 8524502"/>
              <a:gd name="connsiteY0" fmla="*/ 3085336 h 3085336"/>
              <a:gd name="connsiteX1" fmla="*/ 4400561 w 8524502"/>
              <a:gd name="connsiteY1" fmla="*/ 2566414 h 3085336"/>
              <a:gd name="connsiteX2" fmla="*/ 8524502 w 8524502"/>
              <a:gd name="connsiteY2" fmla="*/ 0 h 3085336"/>
              <a:gd name="connsiteX0" fmla="*/ 235469 w 8524502"/>
              <a:gd name="connsiteY0" fmla="*/ 3085336 h 3085336"/>
              <a:gd name="connsiteX1" fmla="*/ 4400561 w 8524502"/>
              <a:gd name="connsiteY1" fmla="*/ 2566414 h 3085336"/>
              <a:gd name="connsiteX2" fmla="*/ 8524502 w 8524502"/>
              <a:gd name="connsiteY2" fmla="*/ 0 h 3085336"/>
              <a:gd name="connsiteX0" fmla="*/ 235469 w 8524502"/>
              <a:gd name="connsiteY0" fmla="*/ 3085336 h 3085336"/>
              <a:gd name="connsiteX1" fmla="*/ 4400561 w 8524502"/>
              <a:gd name="connsiteY1" fmla="*/ 2566414 h 3085336"/>
              <a:gd name="connsiteX2" fmla="*/ 8524502 w 8524502"/>
              <a:gd name="connsiteY2" fmla="*/ 0 h 3085336"/>
              <a:gd name="connsiteX0" fmla="*/ 235469 w 8524502"/>
              <a:gd name="connsiteY0" fmla="*/ 3085336 h 3085336"/>
              <a:gd name="connsiteX1" fmla="*/ 4400561 w 8524502"/>
              <a:gd name="connsiteY1" fmla="*/ 2566414 h 3085336"/>
              <a:gd name="connsiteX2" fmla="*/ 8524502 w 8524502"/>
              <a:gd name="connsiteY2" fmla="*/ 0 h 3085336"/>
              <a:gd name="connsiteX0" fmla="*/ 237656 w 8526689"/>
              <a:gd name="connsiteY0" fmla="*/ 3085336 h 3085336"/>
              <a:gd name="connsiteX1" fmla="*/ 4402748 w 8526689"/>
              <a:gd name="connsiteY1" fmla="*/ 2566414 h 3085336"/>
              <a:gd name="connsiteX2" fmla="*/ 8526689 w 8526689"/>
              <a:gd name="connsiteY2" fmla="*/ 0 h 3085336"/>
              <a:gd name="connsiteX0" fmla="*/ 253456 w 8542489"/>
              <a:gd name="connsiteY0" fmla="*/ 3085336 h 3085336"/>
              <a:gd name="connsiteX1" fmla="*/ 4418548 w 8542489"/>
              <a:gd name="connsiteY1" fmla="*/ 2566414 h 3085336"/>
              <a:gd name="connsiteX2" fmla="*/ 8542489 w 8542489"/>
              <a:gd name="connsiteY2" fmla="*/ 0 h 3085336"/>
              <a:gd name="connsiteX0" fmla="*/ 258383 w 8547416"/>
              <a:gd name="connsiteY0" fmla="*/ 3085336 h 3085336"/>
              <a:gd name="connsiteX1" fmla="*/ 4423475 w 8547416"/>
              <a:gd name="connsiteY1" fmla="*/ 2566414 h 3085336"/>
              <a:gd name="connsiteX2" fmla="*/ 8547416 w 8547416"/>
              <a:gd name="connsiteY2" fmla="*/ 0 h 3085336"/>
              <a:gd name="connsiteX0" fmla="*/ 0 w 8289033"/>
              <a:gd name="connsiteY0" fmla="*/ 3085336 h 3266349"/>
              <a:gd name="connsiteX1" fmla="*/ 4165092 w 8289033"/>
              <a:gd name="connsiteY1" fmla="*/ 2566414 h 3266349"/>
              <a:gd name="connsiteX2" fmla="*/ 8289033 w 8289033"/>
              <a:gd name="connsiteY2" fmla="*/ 0 h 3266349"/>
              <a:gd name="connsiteX0" fmla="*/ 0 w 8289033"/>
              <a:gd name="connsiteY0" fmla="*/ 3085336 h 3085336"/>
              <a:gd name="connsiteX1" fmla="*/ 8289033 w 8289033"/>
              <a:gd name="connsiteY1" fmla="*/ 0 h 3085336"/>
              <a:gd name="connsiteX0" fmla="*/ 0 w 7374633"/>
              <a:gd name="connsiteY0" fmla="*/ 3593336 h 3593336"/>
              <a:gd name="connsiteX1" fmla="*/ 7374633 w 7374633"/>
              <a:gd name="connsiteY1" fmla="*/ 0 h 3593336"/>
              <a:gd name="connsiteX0" fmla="*/ 0 w 7374633"/>
              <a:gd name="connsiteY0" fmla="*/ 3593336 h 3593336"/>
              <a:gd name="connsiteX1" fmla="*/ 7374633 w 7374633"/>
              <a:gd name="connsiteY1" fmla="*/ 0 h 3593336"/>
              <a:gd name="connsiteX0" fmla="*/ 106039 w 7480672"/>
              <a:gd name="connsiteY0" fmla="*/ 3593336 h 4028409"/>
              <a:gd name="connsiteX1" fmla="*/ 7480672 w 7480672"/>
              <a:gd name="connsiteY1" fmla="*/ 0 h 4028409"/>
              <a:gd name="connsiteX0" fmla="*/ 111787 w 7486420"/>
              <a:gd name="connsiteY0" fmla="*/ 3593336 h 4100148"/>
              <a:gd name="connsiteX1" fmla="*/ 7486420 w 7486420"/>
              <a:gd name="connsiteY1" fmla="*/ 0 h 4100148"/>
              <a:gd name="connsiteX0" fmla="*/ 85033 w 7459666"/>
              <a:gd name="connsiteY0" fmla="*/ 3593336 h 4163876"/>
              <a:gd name="connsiteX1" fmla="*/ 7459666 w 7459666"/>
              <a:gd name="connsiteY1" fmla="*/ 0 h 4163876"/>
              <a:gd name="connsiteX0" fmla="*/ 85033 w 7459666"/>
              <a:gd name="connsiteY0" fmla="*/ 3593336 h 4163876"/>
              <a:gd name="connsiteX1" fmla="*/ 7459666 w 7459666"/>
              <a:gd name="connsiteY1" fmla="*/ 0 h 4163876"/>
              <a:gd name="connsiteX0" fmla="*/ 90859 w 7465492"/>
              <a:gd name="connsiteY0" fmla="*/ 3593336 h 4175190"/>
              <a:gd name="connsiteX1" fmla="*/ 7465492 w 7465492"/>
              <a:gd name="connsiteY1" fmla="*/ 0 h 4175190"/>
              <a:gd name="connsiteX0" fmla="*/ 86806 w 7786559"/>
              <a:gd name="connsiteY0" fmla="*/ 3644136 h 4218109"/>
              <a:gd name="connsiteX1" fmla="*/ 7786559 w 7786559"/>
              <a:gd name="connsiteY1" fmla="*/ 0 h 4218109"/>
              <a:gd name="connsiteX0" fmla="*/ 88913 w 7615946"/>
              <a:gd name="connsiteY0" fmla="*/ 3674616 h 4243948"/>
              <a:gd name="connsiteX1" fmla="*/ 7615946 w 7615946"/>
              <a:gd name="connsiteY1" fmla="*/ 0 h 4243948"/>
              <a:gd name="connsiteX0" fmla="*/ 91725 w 7618758"/>
              <a:gd name="connsiteY0" fmla="*/ 3674616 h 4262393"/>
              <a:gd name="connsiteX1" fmla="*/ 7618758 w 7618758"/>
              <a:gd name="connsiteY1" fmla="*/ 0 h 4262393"/>
              <a:gd name="connsiteX0" fmla="*/ 99042 w 7626075"/>
              <a:gd name="connsiteY0" fmla="*/ 3674616 h 4142763"/>
              <a:gd name="connsiteX1" fmla="*/ 7626075 w 7626075"/>
              <a:gd name="connsiteY1" fmla="*/ 0 h 4142763"/>
              <a:gd name="connsiteX0" fmla="*/ 98903 w 7625936"/>
              <a:gd name="connsiteY0" fmla="*/ 3674616 h 4100937"/>
              <a:gd name="connsiteX1" fmla="*/ 7625936 w 7625936"/>
              <a:gd name="connsiteY1" fmla="*/ 0 h 4100937"/>
              <a:gd name="connsiteX0" fmla="*/ 111847 w 7638880"/>
              <a:gd name="connsiteY0" fmla="*/ 3674616 h 4175532"/>
              <a:gd name="connsiteX1" fmla="*/ 7638880 w 7638880"/>
              <a:gd name="connsiteY1" fmla="*/ 0 h 4175532"/>
              <a:gd name="connsiteX0" fmla="*/ 110618 w 7637651"/>
              <a:gd name="connsiteY0" fmla="*/ 3674616 h 4172557"/>
              <a:gd name="connsiteX1" fmla="*/ 7637651 w 7637651"/>
              <a:gd name="connsiteY1" fmla="*/ 0 h 4172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637651" h="4172557">
                <a:moveTo>
                  <a:pt x="110618" y="3674616"/>
                </a:moveTo>
                <a:cubicBezTo>
                  <a:pt x="-844931" y="4976197"/>
                  <a:pt x="4620640" y="3717459"/>
                  <a:pt x="7637651" y="0"/>
                </a:cubicBezTo>
              </a:path>
            </a:pathLst>
          </a:custGeom>
          <a:noFill/>
          <a:ln w="9525">
            <a:gradFill>
              <a:gsLst>
                <a:gs pos="32000">
                  <a:srgbClr val="3A95EE">
                    <a:alpha val="86000"/>
                  </a:srgbClr>
                </a:gs>
                <a:gs pos="0">
                  <a:srgbClr val="3A95EE">
                    <a:alpha val="0"/>
                  </a:srgbClr>
                </a:gs>
                <a:gs pos="100000">
                  <a:srgbClr val="B0E5F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84674568-FED5-D8FD-8607-1CA43A79589E}"/>
              </a:ext>
            </a:extLst>
          </p:cNvPr>
          <p:cNvGrpSpPr/>
          <p:nvPr/>
        </p:nvGrpSpPr>
        <p:grpSpPr>
          <a:xfrm>
            <a:off x="4588031" y="4412035"/>
            <a:ext cx="2528256" cy="1261372"/>
            <a:chOff x="4588031" y="4323135"/>
            <a:chExt cx="2528256" cy="1261372"/>
          </a:xfrm>
        </p:grpSpPr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9B75579A-B4B2-C4DA-80BE-F289830BFFE0}"/>
                </a:ext>
              </a:extLst>
            </p:cNvPr>
            <p:cNvGrpSpPr/>
            <p:nvPr/>
          </p:nvGrpSpPr>
          <p:grpSpPr>
            <a:xfrm>
              <a:off x="4588031" y="4463971"/>
              <a:ext cx="2528256" cy="1120536"/>
              <a:chOff x="4588031" y="4842019"/>
              <a:chExt cx="2528256" cy="1120536"/>
            </a:xfrm>
          </p:grpSpPr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4BC10CE8-67EC-A53F-0214-5759EB571B4F}"/>
                  </a:ext>
                </a:extLst>
              </p:cNvPr>
              <p:cNvSpPr txBox="1"/>
              <p:nvPr/>
            </p:nvSpPr>
            <p:spPr>
              <a:xfrm>
                <a:off x="4588031" y="4842019"/>
                <a:ext cx="2528256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200" dirty="0">
                    <a:solidFill>
                      <a:srgbClr val="3A95EE"/>
                    </a:solidFill>
                    <a:latin typeface="DOUYU Font" pitchFamily="2" charset="-122"/>
                    <a:ea typeface="DOUYU Font" pitchFamily="2" charset="-122"/>
                  </a:rPr>
                  <a:t>24000</a:t>
                </a:r>
                <a:r>
                  <a:rPr lang="en-US" altLang="zh-CN" dirty="0">
                    <a:solidFill>
                      <a:srgbClr val="3A95EE"/>
                    </a:solidFill>
                    <a:latin typeface="DOUYU Font" pitchFamily="2" charset="-122"/>
                    <a:ea typeface="DOUYU Font" pitchFamily="2" charset="-122"/>
                  </a:rPr>
                  <a:t>m²</a:t>
                </a:r>
                <a:endParaRPr lang="en-US" altLang="zh-CN" sz="4400" dirty="0">
                  <a:solidFill>
                    <a:srgbClr val="3A95EE"/>
                  </a:solidFill>
                  <a:latin typeface="DOUYU Font" pitchFamily="2" charset="-122"/>
                  <a:ea typeface="DOUYU Font" pitchFamily="2" charset="-122"/>
                </a:endParaRPr>
              </a:p>
            </p:txBody>
          </p: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74985005-FA2E-1653-BC6E-1A6902BCFD61}"/>
                  </a:ext>
                </a:extLst>
              </p:cNvPr>
              <p:cNvSpPr txBox="1"/>
              <p:nvPr/>
            </p:nvSpPr>
            <p:spPr>
              <a:xfrm>
                <a:off x="4588031" y="5562445"/>
                <a:ext cx="198002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HarmonyOS Sans SC" panose="00000800000000000000" pitchFamily="2" charset="-122"/>
                    <a:ea typeface="HarmonyOS Sans SC" panose="00000800000000000000" pitchFamily="2" charset="-122"/>
                  </a:rPr>
                  <a:t>新拓展营业面积</a:t>
                </a:r>
              </a:p>
            </p:txBody>
          </p:sp>
        </p:grp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6E3D581A-C2D6-39D6-75F2-6B418783126B}"/>
                </a:ext>
              </a:extLst>
            </p:cNvPr>
            <p:cNvSpPr/>
            <p:nvPr/>
          </p:nvSpPr>
          <p:spPr>
            <a:xfrm>
              <a:off x="4774314" y="4323135"/>
              <a:ext cx="140836" cy="140836"/>
            </a:xfrm>
            <a:prstGeom prst="ellipse">
              <a:avLst/>
            </a:prstGeom>
            <a:solidFill>
              <a:srgbClr val="3A95EE"/>
            </a:solidFill>
            <a:ln>
              <a:noFill/>
            </a:ln>
            <a:effectLst>
              <a:outerShdw blurRad="50800" dist="38100" dir="5400000" algn="t" rotWithShape="0">
                <a:srgbClr val="3A95EE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A095C41A-F433-9114-D108-C910CE7717CF}"/>
              </a:ext>
            </a:extLst>
          </p:cNvPr>
          <p:cNvGrpSpPr/>
          <p:nvPr/>
        </p:nvGrpSpPr>
        <p:grpSpPr>
          <a:xfrm>
            <a:off x="7128987" y="2946980"/>
            <a:ext cx="2068195" cy="1261372"/>
            <a:chOff x="4588031" y="4323135"/>
            <a:chExt cx="2068195" cy="1261372"/>
          </a:xfrm>
        </p:grpSpPr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id="{9F23760E-7B4D-FD7D-FE47-9B60B351C528}"/>
                </a:ext>
              </a:extLst>
            </p:cNvPr>
            <p:cNvGrpSpPr/>
            <p:nvPr/>
          </p:nvGrpSpPr>
          <p:grpSpPr>
            <a:xfrm>
              <a:off x="4588031" y="4463971"/>
              <a:ext cx="2068195" cy="1120536"/>
              <a:chOff x="4588031" y="4842019"/>
              <a:chExt cx="2068195" cy="1120536"/>
            </a:xfrm>
          </p:grpSpPr>
          <p:sp>
            <p:nvSpPr>
              <p:cNvPr id="98" name="文本框 97">
                <a:extLst>
                  <a:ext uri="{FF2B5EF4-FFF2-40B4-BE49-F238E27FC236}">
                    <a16:creationId xmlns:a16="http://schemas.microsoft.com/office/drawing/2014/main" id="{D8C11D76-97A7-ED35-34E6-0BBE3A27947A}"/>
                  </a:ext>
                </a:extLst>
              </p:cNvPr>
              <p:cNvSpPr txBox="1"/>
              <p:nvPr/>
            </p:nvSpPr>
            <p:spPr>
              <a:xfrm>
                <a:off x="4588031" y="4842019"/>
                <a:ext cx="2068195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200" dirty="0">
                    <a:solidFill>
                      <a:srgbClr val="3A95EE"/>
                    </a:solidFill>
                    <a:latin typeface="DOUYU Font" pitchFamily="2" charset="-122"/>
                    <a:ea typeface="DOUYU Font" pitchFamily="2" charset="-122"/>
                  </a:rPr>
                  <a:t>3000</a:t>
                </a:r>
                <a:r>
                  <a:rPr lang="zh-CN" altLang="en-US" dirty="0">
                    <a:solidFill>
                      <a:srgbClr val="3A95EE"/>
                    </a:solidFill>
                    <a:latin typeface="DOUYU Font" pitchFamily="2" charset="-122"/>
                    <a:ea typeface="DOUYU Font" pitchFamily="2" charset="-122"/>
                  </a:rPr>
                  <a:t>次</a:t>
                </a:r>
                <a:endParaRPr lang="en-US" altLang="zh-CN" sz="4400" dirty="0">
                  <a:solidFill>
                    <a:srgbClr val="3A95EE"/>
                  </a:solidFill>
                  <a:latin typeface="DOUYU Font" pitchFamily="2" charset="-122"/>
                  <a:ea typeface="DOUYU Font" pitchFamily="2" charset="-122"/>
                </a:endParaRPr>
              </a:p>
            </p:txBody>
          </p:sp>
          <p:sp>
            <p:nvSpPr>
              <p:cNvPr id="99" name="文本框 98">
                <a:extLst>
                  <a:ext uri="{FF2B5EF4-FFF2-40B4-BE49-F238E27FC236}">
                    <a16:creationId xmlns:a16="http://schemas.microsoft.com/office/drawing/2014/main" id="{B2DE7C3E-4DCE-C66C-8479-7104C90488D7}"/>
                  </a:ext>
                </a:extLst>
              </p:cNvPr>
              <p:cNvSpPr txBox="1"/>
              <p:nvPr/>
            </p:nvSpPr>
            <p:spPr>
              <a:xfrm>
                <a:off x="4588031" y="5562445"/>
                <a:ext cx="198002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HarmonyOS Sans SC" panose="00000800000000000000" pitchFamily="2" charset="-122"/>
                    <a:ea typeface="HarmonyOS Sans SC" panose="00000800000000000000" pitchFamily="2" charset="-122"/>
                  </a:rPr>
                  <a:t>APP</a:t>
                </a:r>
                <a:r>
                  <a: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HarmonyOS Sans SC" panose="00000800000000000000" pitchFamily="2" charset="-122"/>
                    <a:ea typeface="HarmonyOS Sans SC" panose="00000800000000000000" pitchFamily="2" charset="-122"/>
                  </a:rPr>
                  <a:t>增长下载量</a:t>
                </a:r>
              </a:p>
            </p:txBody>
          </p:sp>
        </p:grp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02C31F5B-36CD-363F-AB7C-84B89219336A}"/>
                </a:ext>
              </a:extLst>
            </p:cNvPr>
            <p:cNvSpPr/>
            <p:nvPr/>
          </p:nvSpPr>
          <p:spPr>
            <a:xfrm>
              <a:off x="4774314" y="4323135"/>
              <a:ext cx="140836" cy="140836"/>
            </a:xfrm>
            <a:prstGeom prst="ellipse">
              <a:avLst/>
            </a:prstGeom>
            <a:solidFill>
              <a:srgbClr val="3A95EE"/>
            </a:solidFill>
            <a:ln>
              <a:noFill/>
            </a:ln>
            <a:effectLst>
              <a:outerShdw blurRad="50800" dist="38100" dir="5400000" algn="t" rotWithShape="0">
                <a:srgbClr val="3A95EE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AF1FDFD6-5909-A9ED-A61E-47260C725E82}"/>
              </a:ext>
            </a:extLst>
          </p:cNvPr>
          <p:cNvGrpSpPr/>
          <p:nvPr/>
        </p:nvGrpSpPr>
        <p:grpSpPr>
          <a:xfrm>
            <a:off x="9086117" y="1343911"/>
            <a:ext cx="2149948" cy="1261372"/>
            <a:chOff x="4588031" y="4323135"/>
            <a:chExt cx="2149948" cy="1261372"/>
          </a:xfrm>
        </p:grpSpPr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8DF1A146-F28B-00A2-D70D-919C1436C9D4}"/>
                </a:ext>
              </a:extLst>
            </p:cNvPr>
            <p:cNvGrpSpPr/>
            <p:nvPr/>
          </p:nvGrpSpPr>
          <p:grpSpPr>
            <a:xfrm>
              <a:off x="4588031" y="4463971"/>
              <a:ext cx="2149948" cy="1120536"/>
              <a:chOff x="4588031" y="4842019"/>
              <a:chExt cx="2149948" cy="1120536"/>
            </a:xfrm>
          </p:grpSpPr>
          <p:sp>
            <p:nvSpPr>
              <p:cNvPr id="103" name="文本框 102">
                <a:extLst>
                  <a:ext uri="{FF2B5EF4-FFF2-40B4-BE49-F238E27FC236}">
                    <a16:creationId xmlns:a16="http://schemas.microsoft.com/office/drawing/2014/main" id="{603081EB-1B75-D624-EFCA-B13DE9259EFA}"/>
                  </a:ext>
                </a:extLst>
              </p:cNvPr>
              <p:cNvSpPr txBox="1"/>
              <p:nvPr/>
            </p:nvSpPr>
            <p:spPr>
              <a:xfrm>
                <a:off x="4588031" y="4842019"/>
                <a:ext cx="2132315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200" dirty="0">
                    <a:solidFill>
                      <a:srgbClr val="3A95EE"/>
                    </a:solidFill>
                    <a:latin typeface="DOUYU Font" pitchFamily="2" charset="-122"/>
                    <a:ea typeface="DOUYU Font" pitchFamily="2" charset="-122"/>
                  </a:rPr>
                  <a:t>8000</a:t>
                </a:r>
                <a:r>
                  <a:rPr lang="en-US" altLang="zh-CN" dirty="0">
                    <a:solidFill>
                      <a:srgbClr val="3A95EE"/>
                    </a:solidFill>
                    <a:latin typeface="DOUYU Font" pitchFamily="2" charset="-122"/>
                    <a:ea typeface="DOUYU Font" pitchFamily="2" charset="-122"/>
                  </a:rPr>
                  <a:t>m²</a:t>
                </a:r>
                <a:endParaRPr lang="en-US" altLang="zh-CN" sz="4400" dirty="0">
                  <a:solidFill>
                    <a:srgbClr val="3A95EE"/>
                  </a:solidFill>
                  <a:latin typeface="DOUYU Font" pitchFamily="2" charset="-122"/>
                  <a:ea typeface="DOUYU Font" pitchFamily="2" charset="-122"/>
                </a:endParaRPr>
              </a:p>
            </p:txBody>
          </p:sp>
          <p:sp>
            <p:nvSpPr>
              <p:cNvPr id="104" name="文本框 103">
                <a:extLst>
                  <a:ext uri="{FF2B5EF4-FFF2-40B4-BE49-F238E27FC236}">
                    <a16:creationId xmlns:a16="http://schemas.microsoft.com/office/drawing/2014/main" id="{F93E8E3D-29E8-0D10-C3FD-39F81BE923AB}"/>
                  </a:ext>
                </a:extLst>
              </p:cNvPr>
              <p:cNvSpPr txBox="1"/>
              <p:nvPr/>
            </p:nvSpPr>
            <p:spPr>
              <a:xfrm>
                <a:off x="4588031" y="5562445"/>
                <a:ext cx="214994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HarmonyOS Sans SC" panose="00000800000000000000" pitchFamily="2" charset="-122"/>
                    <a:ea typeface="HarmonyOS Sans SC" panose="00000800000000000000" pitchFamily="2" charset="-122"/>
                  </a:rPr>
                  <a:t>A</a:t>
                </a:r>
                <a:r>
                  <a: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HarmonyOS Sans SC" panose="00000800000000000000" pitchFamily="2" charset="-122"/>
                    <a:ea typeface="HarmonyOS Sans SC" panose="00000800000000000000" pitchFamily="2" charset="-122"/>
                  </a:rPr>
                  <a:t>类业务营业新增</a:t>
                </a:r>
              </a:p>
            </p:txBody>
          </p:sp>
        </p:grp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2CA3EB6A-8F91-BB80-6683-2984FD63AE1E}"/>
                </a:ext>
              </a:extLst>
            </p:cNvPr>
            <p:cNvSpPr/>
            <p:nvPr/>
          </p:nvSpPr>
          <p:spPr>
            <a:xfrm>
              <a:off x="4774314" y="4323135"/>
              <a:ext cx="140836" cy="140836"/>
            </a:xfrm>
            <a:prstGeom prst="ellipse">
              <a:avLst/>
            </a:prstGeom>
            <a:solidFill>
              <a:srgbClr val="3A95EE"/>
            </a:solidFill>
            <a:ln>
              <a:noFill/>
            </a:ln>
            <a:effectLst>
              <a:outerShdw blurRad="50800" dist="38100" dir="5400000" algn="t" rotWithShape="0">
                <a:srgbClr val="3A95EE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2ED4BE8-63D9-BF81-24EF-CE9EAC22524C}"/>
              </a:ext>
            </a:extLst>
          </p:cNvPr>
          <p:cNvGrpSpPr/>
          <p:nvPr/>
        </p:nvGrpSpPr>
        <p:grpSpPr>
          <a:xfrm>
            <a:off x="8997406" y="3682365"/>
            <a:ext cx="3379893" cy="3202863"/>
            <a:chOff x="8997406" y="3682365"/>
            <a:chExt cx="3379893" cy="3202863"/>
          </a:xfrm>
        </p:grpSpPr>
        <p:pic>
          <p:nvPicPr>
            <p:cNvPr id="105" name="图形 104">
              <a:extLst>
                <a:ext uri="{FF2B5EF4-FFF2-40B4-BE49-F238E27FC236}">
                  <a16:creationId xmlns:a16="http://schemas.microsoft.com/office/drawing/2014/main" id="{FB06FD93-A63B-F67C-21F0-4A9E61AB75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l="40974"/>
            <a:stretch/>
          </p:blipFill>
          <p:spPr>
            <a:xfrm>
              <a:off x="9731489" y="3877555"/>
              <a:ext cx="2040210" cy="1674634"/>
            </a:xfrm>
            <a:prstGeom prst="rect">
              <a:avLst/>
            </a:prstGeom>
          </p:spPr>
        </p:pic>
        <p:pic>
          <p:nvPicPr>
            <p:cNvPr id="106" name="图形 105">
              <a:extLst>
                <a:ext uri="{FF2B5EF4-FFF2-40B4-BE49-F238E27FC236}">
                  <a16:creationId xmlns:a16="http://schemas.microsoft.com/office/drawing/2014/main" id="{60AC4C2B-8A64-5884-BE2B-A47784792D3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711741" y="5026955"/>
              <a:ext cx="2404206" cy="1858273"/>
            </a:xfrm>
            <a:prstGeom prst="rect">
              <a:avLst/>
            </a:prstGeom>
          </p:spPr>
        </p:pic>
        <p:pic>
          <p:nvPicPr>
            <p:cNvPr id="108" name="图形 107">
              <a:extLst>
                <a:ext uri="{FF2B5EF4-FFF2-40B4-BE49-F238E27FC236}">
                  <a16:creationId xmlns:a16="http://schemas.microsoft.com/office/drawing/2014/main" id="{AF14FB72-1900-8F54-B924-F70D5D44AF7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flipH="1">
              <a:off x="9367330" y="4185724"/>
              <a:ext cx="797714" cy="1478689"/>
            </a:xfrm>
            <a:prstGeom prst="rect">
              <a:avLst/>
            </a:prstGeom>
          </p:spPr>
        </p:pic>
        <p:pic>
          <p:nvPicPr>
            <p:cNvPr id="109" name="图形 108">
              <a:extLst>
                <a:ext uri="{FF2B5EF4-FFF2-40B4-BE49-F238E27FC236}">
                  <a16:creationId xmlns:a16="http://schemas.microsoft.com/office/drawing/2014/main" id="{11B1A038-614E-1970-7B12-DA1DD63642A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1615299" y="4219451"/>
              <a:ext cx="762000" cy="600075"/>
            </a:xfrm>
            <a:prstGeom prst="rect">
              <a:avLst/>
            </a:prstGeom>
          </p:spPr>
        </p:pic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6BA341A0-6B17-AA51-0A1D-0A73A7306BF3}"/>
                </a:ext>
              </a:extLst>
            </p:cNvPr>
            <p:cNvGrpSpPr/>
            <p:nvPr/>
          </p:nvGrpSpPr>
          <p:grpSpPr>
            <a:xfrm flipH="1">
              <a:off x="10132135" y="3682365"/>
              <a:ext cx="489458" cy="451193"/>
              <a:chOff x="10754793" y="3034958"/>
              <a:chExt cx="489458" cy="451193"/>
            </a:xfrm>
          </p:grpSpPr>
          <p:pic>
            <p:nvPicPr>
              <p:cNvPr id="111" name="图形 110">
                <a:extLst>
                  <a:ext uri="{FF2B5EF4-FFF2-40B4-BE49-F238E27FC236}">
                    <a16:creationId xmlns:a16="http://schemas.microsoft.com/office/drawing/2014/main" id="{A2A4F957-8A3B-0F97-F57A-DED9670A694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10754793" y="3034958"/>
                <a:ext cx="323850" cy="323850"/>
              </a:xfrm>
              <a:prstGeom prst="rect">
                <a:avLst/>
              </a:prstGeom>
            </p:spPr>
          </p:pic>
          <p:pic>
            <p:nvPicPr>
              <p:cNvPr id="112" name="图形 111">
                <a:extLst>
                  <a:ext uri="{FF2B5EF4-FFF2-40B4-BE49-F238E27FC236}">
                    <a16:creationId xmlns:a16="http://schemas.microsoft.com/office/drawing/2014/main" id="{A16A1075-50B3-16D5-9BA7-7EC50C188F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11015651" y="3257551"/>
                <a:ext cx="228600" cy="228600"/>
              </a:xfrm>
              <a:prstGeom prst="rect">
                <a:avLst/>
              </a:prstGeom>
            </p:spPr>
          </p:pic>
        </p:grpSp>
        <p:pic>
          <p:nvPicPr>
            <p:cNvPr id="113" name="图形 112">
              <a:extLst>
                <a:ext uri="{FF2B5EF4-FFF2-40B4-BE49-F238E27FC236}">
                  <a16:creationId xmlns:a16="http://schemas.microsoft.com/office/drawing/2014/main" id="{02CD58AA-AAA3-5665-8974-9B2F87612D4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8997406" y="6149895"/>
              <a:ext cx="544334" cy="372439"/>
            </a:xfrm>
            <a:prstGeom prst="rect">
              <a:avLst/>
            </a:prstGeom>
          </p:spPr>
        </p:pic>
      </p:grpSp>
      <p:pic>
        <p:nvPicPr>
          <p:cNvPr id="12" name="图片 11" descr="图片包含 游戏机&#10;&#10;描述已自动生成">
            <a:extLst>
              <a:ext uri="{FF2B5EF4-FFF2-40B4-BE49-F238E27FC236}">
                <a16:creationId xmlns:a16="http://schemas.microsoft.com/office/drawing/2014/main" id="{6535463C-D841-7E0A-B2A6-3DC080BFCF7F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600" y="512763"/>
            <a:ext cx="1160463" cy="313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658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7" grpId="0" animBg="1"/>
      <p:bldP spid="78" grpId="0" animBg="1"/>
      <p:bldP spid="6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9FCD69B4-885A-B3C8-45D9-FC9FCE7B1CE0}"/>
              </a:ext>
            </a:extLst>
          </p:cNvPr>
          <p:cNvGrpSpPr/>
          <p:nvPr/>
        </p:nvGrpSpPr>
        <p:grpSpPr>
          <a:xfrm>
            <a:off x="379643" y="263964"/>
            <a:ext cx="3838780" cy="983883"/>
            <a:chOff x="379643" y="263964"/>
            <a:chExt cx="3838780" cy="983883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C32BE3A-FCF7-8326-2B6F-DA50E189F989}"/>
                </a:ext>
              </a:extLst>
            </p:cNvPr>
            <p:cNvSpPr txBox="1"/>
            <p:nvPr/>
          </p:nvSpPr>
          <p:spPr>
            <a:xfrm>
              <a:off x="1366360" y="482787"/>
              <a:ext cx="285206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2700000" scaled="1"/>
                    <a:tileRect/>
                  </a:gradFill>
                  <a:latin typeface="DOUYU Font" pitchFamily="2" charset="-122"/>
                  <a:ea typeface="DOUYU Font" pitchFamily="2" charset="-122"/>
                </a:rPr>
                <a:t>锐普介绍</a:t>
              </a:r>
              <a:endParaRPr lang="en-US" altLang="zh-CN" sz="4000" dirty="0"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  <a:tileRect/>
                </a:gradFill>
                <a:latin typeface="DOUYU Font" pitchFamily="2" charset="-122"/>
                <a:ea typeface="DOUYU Font" pitchFamily="2" charset="-122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41D0A4C3-6D24-E89C-B132-45A4BE09CF69}"/>
                </a:ext>
              </a:extLst>
            </p:cNvPr>
            <p:cNvGrpSpPr/>
            <p:nvPr/>
          </p:nvGrpSpPr>
          <p:grpSpPr>
            <a:xfrm>
              <a:off x="379643" y="263964"/>
              <a:ext cx="992055" cy="983883"/>
              <a:chOff x="379643" y="263964"/>
              <a:chExt cx="992055" cy="983883"/>
            </a:xfrm>
          </p:grpSpPr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0E0CFF66-3CAD-F685-374E-6FAFB5E5AF6E}"/>
                  </a:ext>
                </a:extLst>
              </p:cNvPr>
              <p:cNvGrpSpPr/>
              <p:nvPr/>
            </p:nvGrpSpPr>
            <p:grpSpPr>
              <a:xfrm>
                <a:off x="379643" y="263964"/>
                <a:ext cx="989064" cy="983883"/>
                <a:chOff x="4463220" y="2203629"/>
                <a:chExt cx="1172723" cy="1166580"/>
              </a:xfrm>
            </p:grpSpPr>
            <p:sp>
              <p:nvSpPr>
                <p:cNvPr id="22" name="矩形 21">
                  <a:extLst>
                    <a:ext uri="{FF2B5EF4-FFF2-40B4-BE49-F238E27FC236}">
                      <a16:creationId xmlns:a16="http://schemas.microsoft.com/office/drawing/2014/main" id="{CB57FF0C-9E1D-8D07-76FD-9D1C854F2959}"/>
                    </a:ext>
                  </a:extLst>
                </p:cNvPr>
                <p:cNvSpPr/>
                <p:nvPr/>
              </p:nvSpPr>
              <p:spPr>
                <a:xfrm>
                  <a:off x="4552949" y="2289929"/>
                  <a:ext cx="990481" cy="990481"/>
                </a:xfrm>
                <a:prstGeom prst="rect">
                  <a:avLst/>
                </a:prstGeom>
                <a:noFill/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23" name="矩形 22">
                  <a:extLst>
                    <a:ext uri="{FF2B5EF4-FFF2-40B4-BE49-F238E27FC236}">
                      <a16:creationId xmlns:a16="http://schemas.microsoft.com/office/drawing/2014/main" id="{F0E5521F-BBE4-9BA9-74B1-0520A97D221D}"/>
                    </a:ext>
                  </a:extLst>
                </p:cNvPr>
                <p:cNvSpPr/>
                <p:nvPr/>
              </p:nvSpPr>
              <p:spPr>
                <a:xfrm>
                  <a:off x="4463220" y="220362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24" name="矩形 23">
                  <a:extLst>
                    <a:ext uri="{FF2B5EF4-FFF2-40B4-BE49-F238E27FC236}">
                      <a16:creationId xmlns:a16="http://schemas.microsoft.com/office/drawing/2014/main" id="{438A33EA-1CA9-A2E3-A830-0836EFEEA422}"/>
                    </a:ext>
                  </a:extLst>
                </p:cNvPr>
                <p:cNvSpPr/>
                <p:nvPr/>
              </p:nvSpPr>
              <p:spPr>
                <a:xfrm>
                  <a:off x="5458583" y="220362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8E9F7CEC-4CD0-CB2D-9583-84581EBEE09D}"/>
                    </a:ext>
                  </a:extLst>
                </p:cNvPr>
                <p:cNvSpPr/>
                <p:nvPr/>
              </p:nvSpPr>
              <p:spPr>
                <a:xfrm>
                  <a:off x="4463220" y="319284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26" name="矩形 25">
                  <a:extLst>
                    <a:ext uri="{FF2B5EF4-FFF2-40B4-BE49-F238E27FC236}">
                      <a16:creationId xmlns:a16="http://schemas.microsoft.com/office/drawing/2014/main" id="{422F8050-C752-076F-2BC4-4538175AF568}"/>
                    </a:ext>
                  </a:extLst>
                </p:cNvPr>
                <p:cNvSpPr/>
                <p:nvPr/>
              </p:nvSpPr>
              <p:spPr>
                <a:xfrm>
                  <a:off x="5458583" y="3192849"/>
                  <a:ext cx="177360" cy="177360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</p:grp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A87D4672-F9AB-6C57-6AF9-798226C8C7D5}"/>
                  </a:ext>
                </a:extLst>
              </p:cNvPr>
              <p:cNvSpPr txBox="1"/>
              <p:nvPr/>
            </p:nvSpPr>
            <p:spPr>
              <a:xfrm>
                <a:off x="395149" y="513488"/>
                <a:ext cx="97654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rgbClr val="3A95EE"/>
                    </a:solidFill>
                    <a:effectLst>
                      <a:outerShdw blurRad="50800" dist="38100" dir="2700000" algn="tl" rotWithShape="0">
                        <a:srgbClr val="3A95EE">
                          <a:alpha val="40000"/>
                        </a:srgbClr>
                      </a:outerShdw>
                    </a:effectLst>
                    <a:latin typeface="DOUYU Font" pitchFamily="2" charset="-122"/>
                    <a:ea typeface="DOUYU Font" pitchFamily="2" charset="-122"/>
                  </a:rPr>
                  <a:t>04</a:t>
                </a:r>
                <a:endParaRPr lang="zh-CN" altLang="en-US" sz="3200" dirty="0">
                  <a:solidFill>
                    <a:srgbClr val="3A95EE"/>
                  </a:solidFill>
                  <a:effectLst>
                    <a:outerShdw blurRad="50800" dist="38100" dir="2700000" algn="tl" rotWithShape="0">
                      <a:srgbClr val="3A95EE">
                        <a:alpha val="40000"/>
                      </a:srgbClr>
                    </a:outerShdw>
                  </a:effectLst>
                  <a:latin typeface="DOUYU Font" pitchFamily="2" charset="-122"/>
                  <a:ea typeface="DOUYU Font" pitchFamily="2" charset="-122"/>
                </a:endParaRP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EEF8EE25-10C8-93A5-D534-CDF7C81422E6}"/>
              </a:ext>
            </a:extLst>
          </p:cNvPr>
          <p:cNvGrpSpPr/>
          <p:nvPr/>
        </p:nvGrpSpPr>
        <p:grpSpPr>
          <a:xfrm>
            <a:off x="9274276" y="5210175"/>
            <a:ext cx="2525450" cy="1214629"/>
            <a:chOff x="9274276" y="5210175"/>
            <a:chExt cx="2525450" cy="1214629"/>
          </a:xfrm>
        </p:grpSpPr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B0A5AA59-661A-8F67-F634-0ED91D023C8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72" t="3079" r="3672" b="3079"/>
            <a:stretch>
              <a:fillRect/>
            </a:stretch>
          </p:blipFill>
          <p:spPr bwMode="auto">
            <a:xfrm>
              <a:off x="10696667" y="5210175"/>
              <a:ext cx="944234" cy="956318"/>
            </a:xfrm>
            <a:custGeom>
              <a:avLst/>
              <a:gdLst>
                <a:gd name="connsiteX0" fmla="*/ 0 w 1593315"/>
                <a:gd name="connsiteY0" fmla="*/ 0 h 1613707"/>
                <a:gd name="connsiteX1" fmla="*/ 1593315 w 1593315"/>
                <a:gd name="connsiteY1" fmla="*/ 0 h 1613707"/>
                <a:gd name="connsiteX2" fmla="*/ 1593315 w 1593315"/>
                <a:gd name="connsiteY2" fmla="*/ 1613707 h 1613707"/>
                <a:gd name="connsiteX3" fmla="*/ 0 w 1593315"/>
                <a:gd name="connsiteY3" fmla="*/ 1613707 h 1613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3315" h="1613707">
                  <a:moveTo>
                    <a:pt x="0" y="0"/>
                  </a:moveTo>
                  <a:lnTo>
                    <a:pt x="1593315" y="0"/>
                  </a:lnTo>
                  <a:lnTo>
                    <a:pt x="1593315" y="1613707"/>
                  </a:lnTo>
                  <a:lnTo>
                    <a:pt x="0" y="1613707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571D5B2-BB70-5D67-E113-49E010FECDCE}"/>
                </a:ext>
              </a:extLst>
            </p:cNvPr>
            <p:cNvSpPr txBox="1"/>
            <p:nvPr/>
          </p:nvSpPr>
          <p:spPr>
            <a:xfrm>
              <a:off x="10537842" y="6147805"/>
              <a:ext cx="126188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锐普演示服务号</a:t>
              </a:r>
            </a:p>
          </p:txBody>
        </p:sp>
        <p:pic>
          <p:nvPicPr>
            <p:cNvPr id="89" name="图片 88">
              <a:extLst>
                <a:ext uri="{FF2B5EF4-FFF2-40B4-BE49-F238E27FC236}">
                  <a16:creationId xmlns:a16="http://schemas.microsoft.com/office/drawing/2014/main" id="{286649E2-89B5-2564-2EA2-97B881B139A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865" t="32158" r="17865" b="14938"/>
            <a:stretch/>
          </p:blipFill>
          <p:spPr bwMode="auto">
            <a:xfrm>
              <a:off x="9274276" y="5210175"/>
              <a:ext cx="944234" cy="956318"/>
            </a:xfrm>
            <a:custGeom>
              <a:avLst/>
              <a:gdLst>
                <a:gd name="connsiteX0" fmla="*/ 0 w 1593315"/>
                <a:gd name="connsiteY0" fmla="*/ 0 h 1613707"/>
                <a:gd name="connsiteX1" fmla="*/ 1593315 w 1593315"/>
                <a:gd name="connsiteY1" fmla="*/ 0 h 1613707"/>
                <a:gd name="connsiteX2" fmla="*/ 1593315 w 1593315"/>
                <a:gd name="connsiteY2" fmla="*/ 1613707 h 1613707"/>
                <a:gd name="connsiteX3" fmla="*/ 0 w 1593315"/>
                <a:gd name="connsiteY3" fmla="*/ 1613707 h 1613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3315" h="1613707">
                  <a:moveTo>
                    <a:pt x="0" y="0"/>
                  </a:moveTo>
                  <a:lnTo>
                    <a:pt x="1593315" y="0"/>
                  </a:lnTo>
                  <a:lnTo>
                    <a:pt x="1593315" y="1613707"/>
                  </a:lnTo>
                  <a:lnTo>
                    <a:pt x="0" y="1613707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0936B3CF-F824-E9E0-5671-8402FEEE225D}"/>
                </a:ext>
              </a:extLst>
            </p:cNvPr>
            <p:cNvSpPr txBox="1"/>
            <p:nvPr/>
          </p:nvSpPr>
          <p:spPr>
            <a:xfrm>
              <a:off x="9346283" y="6147805"/>
              <a:ext cx="80021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业务咨询</a:t>
              </a:r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9F3920ED-E45D-4C80-02A1-3BF58F853EDE}"/>
              </a:ext>
            </a:extLst>
          </p:cNvPr>
          <p:cNvSpPr txBox="1"/>
          <p:nvPr/>
        </p:nvSpPr>
        <p:spPr>
          <a:xfrm>
            <a:off x="3458903" y="1980049"/>
            <a:ext cx="527419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0" dirty="0">
                <a:solidFill>
                  <a:srgbClr val="3A95EE"/>
                </a:solidFill>
                <a:latin typeface="DOUYU Font" pitchFamily="2" charset="-122"/>
                <a:ea typeface="DOUYU Font" pitchFamily="2" charset="-122"/>
              </a:rPr>
              <a:t>PPT2.0</a:t>
            </a:r>
            <a:endParaRPr lang="zh-CN" altLang="en-US" sz="8000" dirty="0">
              <a:solidFill>
                <a:srgbClr val="3A95EE"/>
              </a:solidFill>
              <a:latin typeface="DOUYU Font" pitchFamily="2" charset="-122"/>
              <a:ea typeface="DOUYU Font" pitchFamily="2" charset="-122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B94D186B-41A6-2BBD-F300-184781096C9C}"/>
              </a:ext>
            </a:extLst>
          </p:cNvPr>
          <p:cNvSpPr/>
          <p:nvPr/>
        </p:nvSpPr>
        <p:spPr>
          <a:xfrm rot="20799829">
            <a:off x="1258653" y="2433164"/>
            <a:ext cx="9674694" cy="1389263"/>
          </a:xfrm>
          <a:prstGeom prst="ellipse">
            <a:avLst/>
          </a:prstGeom>
          <a:noFill/>
          <a:ln w="9525">
            <a:gradFill>
              <a:gsLst>
                <a:gs pos="48000">
                  <a:srgbClr val="3A95EE">
                    <a:alpha val="32000"/>
                  </a:srgbClr>
                </a:gs>
                <a:gs pos="0">
                  <a:srgbClr val="3A95EE">
                    <a:alpha val="0"/>
                  </a:srgbClr>
                </a:gs>
                <a:gs pos="100000">
                  <a:srgbClr val="B0E5F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BEE98B2-2009-A73B-0E01-0DF08D15BE7A}"/>
              </a:ext>
            </a:extLst>
          </p:cNvPr>
          <p:cNvGrpSpPr/>
          <p:nvPr/>
        </p:nvGrpSpPr>
        <p:grpSpPr>
          <a:xfrm>
            <a:off x="1021213" y="2941691"/>
            <a:ext cx="2215802" cy="1744968"/>
            <a:chOff x="524689" y="1933665"/>
            <a:chExt cx="2215802" cy="1744968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E16AF71F-C4CB-3AB4-0792-92C7E5E13A4C}"/>
                </a:ext>
              </a:extLst>
            </p:cNvPr>
            <p:cNvSpPr/>
            <p:nvPr/>
          </p:nvSpPr>
          <p:spPr>
            <a:xfrm>
              <a:off x="760106" y="1933665"/>
              <a:ext cx="1744970" cy="1744968"/>
            </a:xfrm>
            <a:prstGeom prst="ellipse">
              <a:avLst/>
            </a:prstGeom>
            <a:gradFill flip="none" rotWithShape="1">
              <a:gsLst>
                <a:gs pos="9000">
                  <a:srgbClr val="3A95EE">
                    <a:alpha val="79000"/>
                  </a:srgbClr>
                </a:gs>
                <a:gs pos="98000">
                  <a:srgbClr val="B0E5FF">
                    <a:alpha val="40000"/>
                  </a:srgbClr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F3F9F324-3224-044C-5178-627BAE9A384B}"/>
                </a:ext>
              </a:extLst>
            </p:cNvPr>
            <p:cNvGrpSpPr/>
            <p:nvPr/>
          </p:nvGrpSpPr>
          <p:grpSpPr>
            <a:xfrm>
              <a:off x="524689" y="2388376"/>
              <a:ext cx="2215802" cy="723105"/>
              <a:chOff x="1417606" y="3393988"/>
              <a:chExt cx="2215802" cy="723105"/>
            </a:xfrm>
          </p:grpSpPr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1EC741FB-4467-F272-0B02-FB520EA91B73}"/>
                  </a:ext>
                </a:extLst>
              </p:cNvPr>
              <p:cNvSpPr txBox="1"/>
              <p:nvPr/>
            </p:nvSpPr>
            <p:spPr>
              <a:xfrm>
                <a:off x="2109368" y="3393988"/>
                <a:ext cx="83228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HarmonyOS Sans SC Medium" panose="00000600000000000000" pitchFamily="2" charset="-122"/>
                    <a:ea typeface="HarmonyOS Sans SC Medium" panose="00000600000000000000" pitchFamily="2" charset="-122"/>
                  </a:rPr>
                  <a:t>15</a:t>
                </a:r>
                <a:r>
                  <a:rPr lang="zh-CN" altLang="en-US" dirty="0">
                    <a:solidFill>
                      <a:schemeClr val="bg1"/>
                    </a:solidFill>
                    <a:latin typeface="HarmonyOS Sans SC Medium" panose="00000600000000000000" pitchFamily="2" charset="-122"/>
                    <a:ea typeface="HarmonyOS Sans SC Medium" panose="00000600000000000000" pitchFamily="2" charset="-122"/>
                  </a:rPr>
                  <a:t>年</a:t>
                </a: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A83E76C4-D630-8FEA-DD1D-AD13C9B38CCC}"/>
                  </a:ext>
                </a:extLst>
              </p:cNvPr>
              <p:cNvSpPr txBox="1"/>
              <p:nvPr/>
            </p:nvSpPr>
            <p:spPr>
              <a:xfrm>
                <a:off x="1417606" y="3809316"/>
                <a:ext cx="221580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rPr>
                  <a:t>专注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rPr>
                  <a:t>PPT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rPr>
                  <a:t>定制与培训</a:t>
                </a:r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DDFACC3-5D0A-8532-6AC7-12A85D589634}"/>
              </a:ext>
            </a:extLst>
          </p:cNvPr>
          <p:cNvGrpSpPr/>
          <p:nvPr/>
        </p:nvGrpSpPr>
        <p:grpSpPr>
          <a:xfrm>
            <a:off x="9927999" y="1381780"/>
            <a:ext cx="1435008" cy="1348290"/>
            <a:chOff x="5688932" y="342741"/>
            <a:chExt cx="1435008" cy="1348290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DDF44523-47D3-7582-085A-E1460459AAE5}"/>
                </a:ext>
              </a:extLst>
            </p:cNvPr>
            <p:cNvSpPr/>
            <p:nvPr/>
          </p:nvSpPr>
          <p:spPr>
            <a:xfrm>
              <a:off x="5732290" y="342741"/>
              <a:ext cx="1348292" cy="1348290"/>
            </a:xfrm>
            <a:prstGeom prst="ellipse">
              <a:avLst/>
            </a:prstGeom>
            <a:gradFill flip="none" rotWithShape="1">
              <a:gsLst>
                <a:gs pos="9000">
                  <a:srgbClr val="3A95EE">
                    <a:alpha val="79000"/>
                  </a:srgbClr>
                </a:gs>
                <a:gs pos="98000">
                  <a:srgbClr val="B0E5FF">
                    <a:alpha val="40000"/>
                  </a:srgbClr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3F86B5C3-1545-B874-82AC-19621FD3AC60}"/>
                </a:ext>
              </a:extLst>
            </p:cNvPr>
            <p:cNvGrpSpPr/>
            <p:nvPr/>
          </p:nvGrpSpPr>
          <p:grpSpPr>
            <a:xfrm>
              <a:off x="5688932" y="655334"/>
              <a:ext cx="1435008" cy="723105"/>
              <a:chOff x="9338358" y="-1162024"/>
              <a:chExt cx="1435008" cy="723105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CF01948F-0064-E5FC-4431-30ABA6CB8D72}"/>
                  </a:ext>
                </a:extLst>
              </p:cNvPr>
              <p:cNvSpPr txBox="1"/>
              <p:nvPr/>
            </p:nvSpPr>
            <p:spPr>
              <a:xfrm>
                <a:off x="9338358" y="-1162024"/>
                <a:ext cx="143500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HarmonyOS Sans SC Medium" panose="00000600000000000000" pitchFamily="2" charset="-122"/>
                    <a:ea typeface="HarmonyOS Sans SC Medium" panose="00000600000000000000" pitchFamily="2" charset="-122"/>
                  </a:rPr>
                  <a:t>10000+</a:t>
                </a: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29F0EAB5-CE9C-8C99-CC89-1772B00E777E}"/>
                  </a:ext>
                </a:extLst>
              </p:cNvPr>
              <p:cNvSpPr txBox="1"/>
              <p:nvPr/>
            </p:nvSpPr>
            <p:spPr>
              <a:xfrm>
                <a:off x="9424920" y="-746696"/>
                <a:ext cx="126188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rPr>
                  <a:t>成功案例</a:t>
                </a:r>
              </a:p>
            </p:txBody>
          </p:sp>
        </p:grpSp>
      </p:grpSp>
      <p:sp>
        <p:nvSpPr>
          <p:cNvPr id="36" name="椭圆 35">
            <a:extLst>
              <a:ext uri="{FF2B5EF4-FFF2-40B4-BE49-F238E27FC236}">
                <a16:creationId xmlns:a16="http://schemas.microsoft.com/office/drawing/2014/main" id="{38975CC4-B6A1-AF67-7FB7-65736420204D}"/>
              </a:ext>
            </a:extLst>
          </p:cNvPr>
          <p:cNvSpPr/>
          <p:nvPr/>
        </p:nvSpPr>
        <p:spPr>
          <a:xfrm rot="609269">
            <a:off x="447093" y="2581466"/>
            <a:ext cx="11297814" cy="1046388"/>
          </a:xfrm>
          <a:prstGeom prst="ellipse">
            <a:avLst/>
          </a:prstGeom>
          <a:noFill/>
          <a:ln w="9525">
            <a:gradFill>
              <a:gsLst>
                <a:gs pos="48000">
                  <a:srgbClr val="3A95EE">
                    <a:alpha val="32000"/>
                  </a:srgbClr>
                </a:gs>
                <a:gs pos="0">
                  <a:srgbClr val="3A95EE">
                    <a:alpha val="0"/>
                  </a:srgbClr>
                </a:gs>
                <a:gs pos="100000">
                  <a:srgbClr val="B0E5F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32EA6D3-80F4-397A-492D-8822EEA36023}"/>
              </a:ext>
            </a:extLst>
          </p:cNvPr>
          <p:cNvGrpSpPr/>
          <p:nvPr/>
        </p:nvGrpSpPr>
        <p:grpSpPr>
          <a:xfrm>
            <a:off x="9060046" y="3645046"/>
            <a:ext cx="1728975" cy="1285198"/>
            <a:chOff x="9008526" y="2469095"/>
            <a:chExt cx="1728975" cy="1285198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B2B47AF5-006D-FD74-9442-44238909CAD5}"/>
                </a:ext>
              </a:extLst>
            </p:cNvPr>
            <p:cNvSpPr/>
            <p:nvPr/>
          </p:nvSpPr>
          <p:spPr>
            <a:xfrm>
              <a:off x="9230413" y="2469095"/>
              <a:ext cx="1285200" cy="1285198"/>
            </a:xfrm>
            <a:prstGeom prst="ellipse">
              <a:avLst/>
            </a:prstGeom>
            <a:gradFill flip="none" rotWithShape="1">
              <a:gsLst>
                <a:gs pos="9000">
                  <a:srgbClr val="3A95EE">
                    <a:alpha val="79000"/>
                  </a:srgbClr>
                </a:gs>
                <a:gs pos="98000">
                  <a:srgbClr val="B0E5FF">
                    <a:alpha val="40000"/>
                  </a:srgbClr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7E5DD171-32A0-71B6-CDA9-1BCAF90DCB38}"/>
                </a:ext>
              </a:extLst>
            </p:cNvPr>
            <p:cNvGrpSpPr/>
            <p:nvPr/>
          </p:nvGrpSpPr>
          <p:grpSpPr>
            <a:xfrm>
              <a:off x="9008526" y="2750142"/>
              <a:ext cx="1728975" cy="723105"/>
              <a:chOff x="7448035" y="-1162024"/>
              <a:chExt cx="1728975" cy="723105"/>
            </a:xfrm>
          </p:grpSpPr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880A92A2-C301-BE77-206A-EAF767BC9419}"/>
                  </a:ext>
                </a:extLst>
              </p:cNvPr>
              <p:cNvSpPr txBox="1"/>
              <p:nvPr/>
            </p:nvSpPr>
            <p:spPr>
              <a:xfrm>
                <a:off x="7699213" y="-1162024"/>
                <a:ext cx="122661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HarmonyOS Sans SC Medium" panose="00000600000000000000" pitchFamily="2" charset="-122"/>
                    <a:ea typeface="HarmonyOS Sans SC Medium" panose="00000600000000000000" pitchFamily="2" charset="-122"/>
                  </a:rPr>
                  <a:t>3000+</a:t>
                </a: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A32E9D65-98EF-9971-0576-C2A6ABF3CD5A}"/>
                  </a:ext>
                </a:extLst>
              </p:cNvPr>
              <p:cNvSpPr txBox="1"/>
              <p:nvPr/>
            </p:nvSpPr>
            <p:spPr>
              <a:xfrm>
                <a:off x="7448035" y="-746696"/>
                <a:ext cx="172897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rPr>
                  <a:t>高端企业客户</a:t>
                </a:r>
              </a:p>
            </p:txBody>
          </p:sp>
        </p:grp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9E725960-C163-DAFC-CCD5-61055AB9F476}"/>
              </a:ext>
            </a:extLst>
          </p:cNvPr>
          <p:cNvSpPr txBox="1"/>
          <p:nvPr/>
        </p:nvSpPr>
        <p:spPr>
          <a:xfrm>
            <a:off x="4216400" y="3530891"/>
            <a:ext cx="375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rPr>
              <a:t>锐普推出全新演示产品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336368A-32BD-0557-2798-421920D971F2}"/>
              </a:ext>
            </a:extLst>
          </p:cNvPr>
          <p:cNvGrpSpPr/>
          <p:nvPr/>
        </p:nvGrpSpPr>
        <p:grpSpPr>
          <a:xfrm>
            <a:off x="423570" y="5871696"/>
            <a:ext cx="4497272" cy="579001"/>
            <a:chOff x="423570" y="5871696"/>
            <a:chExt cx="4497272" cy="579001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25DEB0DA-2723-F56E-79A4-73CC388CBDDB}"/>
                </a:ext>
              </a:extLst>
            </p:cNvPr>
            <p:cNvSpPr txBox="1"/>
            <p:nvPr/>
          </p:nvSpPr>
          <p:spPr>
            <a:xfrm>
              <a:off x="423570" y="6081365"/>
              <a:ext cx="201393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400 601 8802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FA92E513-E8B9-5F3F-CFAC-690AF00CED3E}"/>
                </a:ext>
              </a:extLst>
            </p:cNvPr>
            <p:cNvSpPr txBox="1"/>
            <p:nvPr/>
          </p:nvSpPr>
          <p:spPr>
            <a:xfrm>
              <a:off x="423570" y="5871696"/>
              <a:ext cx="132813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联系电话</a:t>
              </a:r>
              <a:endParaRPr lang="en-US" altLang="zh-CN" sz="1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2AEE8885-73BE-C09E-6147-EA3DE3DA1008}"/>
                </a:ext>
              </a:extLst>
            </p:cNvPr>
            <p:cNvSpPr txBox="1"/>
            <p:nvPr/>
          </p:nvSpPr>
          <p:spPr>
            <a:xfrm>
              <a:off x="2600028" y="6081365"/>
              <a:ext cx="232081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www.rapidesign.cn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8D90FDEB-202C-4D52-4366-72E666563D02}"/>
                </a:ext>
              </a:extLst>
            </p:cNvPr>
            <p:cNvSpPr txBox="1"/>
            <p:nvPr/>
          </p:nvSpPr>
          <p:spPr>
            <a:xfrm>
              <a:off x="2600028" y="5871696"/>
              <a:ext cx="132813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官方网址</a:t>
              </a:r>
              <a:endParaRPr lang="en-US" altLang="zh-CN" sz="1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pic>
        <p:nvPicPr>
          <p:cNvPr id="6" name="图片 5" descr="图片包含 游戏机&#10;&#10;描述已自动生成">
            <a:extLst>
              <a:ext uri="{FF2B5EF4-FFF2-40B4-BE49-F238E27FC236}">
                <a16:creationId xmlns:a16="http://schemas.microsoft.com/office/drawing/2014/main" id="{E6EB8E03-55B5-82F3-048D-FF5710258B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600" y="512763"/>
            <a:ext cx="1160463" cy="313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85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6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8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8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8" dur="4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nodeType="withEffect">
                                  <p:stCondLst>
                                    <p:cond delay="19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32" grpId="0" animBg="1"/>
      <p:bldP spid="36" grpId="0" animBg="1"/>
      <p:bldP spid="4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 1">
            <a:extLst>
              <a:ext uri="{FF2B5EF4-FFF2-40B4-BE49-F238E27FC236}">
                <a16:creationId xmlns:a16="http://schemas.microsoft.com/office/drawing/2014/main" id="{9AADF0DB-27D0-A9DC-5220-FC7B64051C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-534135" y="1567375"/>
            <a:ext cx="10240758" cy="5631000"/>
          </a:xfrm>
          <a:prstGeom prst="rect">
            <a:avLst/>
          </a:prstGeom>
        </p:spPr>
      </p:pic>
      <p:pic>
        <p:nvPicPr>
          <p:cNvPr id="16" name="图片 15" descr="图片包含 游戏机&#10;&#10;描述已自动生成">
            <a:extLst>
              <a:ext uri="{FF2B5EF4-FFF2-40B4-BE49-F238E27FC236}">
                <a16:creationId xmlns:a16="http://schemas.microsoft.com/office/drawing/2014/main" id="{52270D2C-2005-12ED-BF86-9C96A37F0C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38" y="512763"/>
            <a:ext cx="1160463" cy="313515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6D905CFB-EE0F-9F12-C0AE-3D5594E99BA7}"/>
              </a:ext>
            </a:extLst>
          </p:cNvPr>
          <p:cNvSpPr txBox="1"/>
          <p:nvPr/>
        </p:nvSpPr>
        <p:spPr>
          <a:xfrm>
            <a:off x="8985261" y="1728709"/>
            <a:ext cx="2767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i="1" dirty="0"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CREATING BRILLIANCE TOGETHER</a:t>
            </a:r>
            <a:endParaRPr lang="zh-CN" altLang="en-US" sz="1400" i="1" dirty="0"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1"/>
              </a:gradFill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B756816-141D-574D-3614-559F029657E8}"/>
              </a:ext>
            </a:extLst>
          </p:cNvPr>
          <p:cNvSpPr txBox="1"/>
          <p:nvPr/>
        </p:nvSpPr>
        <p:spPr>
          <a:xfrm>
            <a:off x="6857373" y="563720"/>
            <a:ext cx="498726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DOUYU Font" pitchFamily="2" charset="-122"/>
                <a:ea typeface="DOUYU Font" pitchFamily="2" charset="-122"/>
              </a:rPr>
              <a:t>共创辉煌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D9097DF-59AC-8F91-ED23-8975FE0D7B82}"/>
              </a:ext>
            </a:extLst>
          </p:cNvPr>
          <p:cNvSpPr txBox="1"/>
          <p:nvPr/>
        </p:nvSpPr>
        <p:spPr>
          <a:xfrm>
            <a:off x="9547344" y="6071157"/>
            <a:ext cx="13474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800000000000000" pitchFamily="2" charset="-122"/>
                <a:ea typeface="HarmonyOS Sans SC" panose="00000800000000000000" pitchFamily="2" charset="-122"/>
              </a:rPr>
              <a:t>品牌部门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0B71FFA-6173-DB76-EE51-F4C25C5FCD06}"/>
              </a:ext>
            </a:extLst>
          </p:cNvPr>
          <p:cNvSpPr txBox="1"/>
          <p:nvPr/>
        </p:nvSpPr>
        <p:spPr>
          <a:xfrm>
            <a:off x="10981093" y="6071157"/>
            <a:ext cx="8331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800000000000000" pitchFamily="2" charset="-122"/>
                <a:ea typeface="HarmonyOS Sans SC" panose="00000800000000000000" pitchFamily="2" charset="-122"/>
              </a:rPr>
              <a:t>小锐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7FDDCB8F-6688-A299-CD15-846B4EACB2BE}"/>
              </a:ext>
            </a:extLst>
          </p:cNvPr>
          <p:cNvCxnSpPr>
            <a:cxnSpLocks/>
          </p:cNvCxnSpPr>
          <p:nvPr/>
        </p:nvCxnSpPr>
        <p:spPr>
          <a:xfrm>
            <a:off x="10981093" y="6131998"/>
            <a:ext cx="0" cy="24765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09605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6" grpId="0"/>
      <p:bldP spid="4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A04BAAB-8C03-A0FE-504D-E1D616982A14}"/>
              </a:ext>
            </a:extLst>
          </p:cNvPr>
          <p:cNvSpPr txBox="1"/>
          <p:nvPr/>
        </p:nvSpPr>
        <p:spPr>
          <a:xfrm>
            <a:off x="748275" y="2889649"/>
            <a:ext cx="609467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锐普</a:t>
            </a:r>
            <a:r>
              <a:rPr lang="en-US" altLang="zh-CN" dirty="0">
                <a:solidFill>
                  <a:srgbClr val="FF000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PPT</a:t>
            </a:r>
            <a:r>
              <a:rPr lang="en-US" altLang="zh-CN" dirty="0">
                <a:solidFill>
                  <a:srgbClr val="FF0000"/>
                </a:solidFill>
              </a:rPr>
              <a:t>   </a:t>
            </a:r>
            <a:r>
              <a:rPr lang="zh-CN" altLang="en-US" dirty="0">
                <a:solidFill>
                  <a:srgbClr val="FF0000"/>
                </a:solidFill>
              </a:rPr>
              <a:t>作品</a:t>
            </a:r>
            <a:endParaRPr lang="en-US" altLang="zh-CN" dirty="0">
              <a:solidFill>
                <a:srgbClr val="FF0000"/>
              </a:solidFill>
            </a:endParaRPr>
          </a:p>
          <a:p>
            <a:endParaRPr lang="en-US" altLang="zh-CN" dirty="0">
              <a:solidFill>
                <a:srgbClr val="FF0000"/>
              </a:solidFill>
            </a:endParaRPr>
          </a:p>
          <a:p>
            <a:endParaRPr lang="en-US" altLang="zh-CN" dirty="0">
              <a:solidFill>
                <a:srgbClr val="FF0000"/>
              </a:solidFill>
            </a:endParaRPr>
          </a:p>
          <a:p>
            <a:endParaRPr lang="en-US" altLang="zh-CN" dirty="0">
              <a:solidFill>
                <a:srgbClr val="FF0000"/>
              </a:solidFill>
            </a:endParaRPr>
          </a:p>
          <a:p>
            <a:r>
              <a:rPr lang="en-US" altLang="zh-CN" dirty="0">
                <a:solidFill>
                  <a:srgbClr val="FF0000"/>
                </a:solidFill>
              </a:rPr>
              <a:t>51PPT</a:t>
            </a:r>
            <a:r>
              <a:rPr lang="zh-CN" altLang="en-US" dirty="0">
                <a:solidFill>
                  <a:srgbClr val="FF0000"/>
                </a:solidFill>
              </a:rPr>
              <a:t>模板网    </a:t>
            </a:r>
            <a:r>
              <a:rPr lang="en-US" altLang="zh-CN" dirty="0">
                <a:solidFill>
                  <a:srgbClr val="FF000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FF0000"/>
                </a:solidFill>
              </a:rPr>
              <a:t>   </a:t>
            </a:r>
            <a:r>
              <a:rPr lang="zh-CN" altLang="en-US" dirty="0">
                <a:solidFill>
                  <a:srgbClr val="FF0000"/>
                </a:solidFill>
              </a:rPr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41050132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CBD1F32D-DA92-E1FB-C6A3-3BFCDE8816ED}"/>
              </a:ext>
            </a:extLst>
          </p:cNvPr>
          <p:cNvGrpSpPr/>
          <p:nvPr/>
        </p:nvGrpSpPr>
        <p:grpSpPr>
          <a:xfrm>
            <a:off x="0" y="0"/>
            <a:ext cx="12207627" cy="6887028"/>
            <a:chOff x="0" y="0"/>
            <a:chExt cx="12207627" cy="6887028"/>
          </a:xfrm>
        </p:grpSpPr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F69C031F-3416-6FB6-AC42-667780AB4EEA}"/>
                </a:ext>
              </a:extLst>
            </p:cNvPr>
            <p:cNvCxnSpPr>
              <a:cxnSpLocks/>
            </p:cNvCxnSpPr>
            <p:nvPr/>
          </p:nvCxnSpPr>
          <p:spPr>
            <a:xfrm>
              <a:off x="441323" y="0"/>
              <a:ext cx="0" cy="6887028"/>
            </a:xfrm>
            <a:prstGeom prst="line">
              <a:avLst/>
            </a:prstGeom>
            <a:ln w="19050"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6AB1DA7C-CF25-BA9E-95A9-5AFCDAD06758}"/>
                </a:ext>
              </a:extLst>
            </p:cNvPr>
            <p:cNvCxnSpPr>
              <a:cxnSpLocks/>
            </p:cNvCxnSpPr>
            <p:nvPr/>
          </p:nvCxnSpPr>
          <p:spPr>
            <a:xfrm>
              <a:off x="11747162" y="0"/>
              <a:ext cx="0" cy="6887028"/>
            </a:xfrm>
            <a:prstGeom prst="line">
              <a:avLst/>
            </a:prstGeom>
            <a:ln w="19050"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E846D728-45F7-B340-7BA3-85F4E5776AF7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416675"/>
              <a:ext cx="12207627" cy="0"/>
            </a:xfrm>
            <a:prstGeom prst="line">
              <a:avLst/>
            </a:prstGeom>
            <a:ln w="19050"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ED9EA994-24E8-A933-139C-84B467239E21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441324"/>
              <a:ext cx="12207627" cy="0"/>
            </a:xfrm>
            <a:prstGeom prst="line">
              <a:avLst/>
            </a:prstGeom>
            <a:ln w="19050"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7EB844E5-7DBB-C179-4493-7693DFA81C43}"/>
              </a:ext>
            </a:extLst>
          </p:cNvPr>
          <p:cNvSpPr/>
          <p:nvPr/>
        </p:nvSpPr>
        <p:spPr>
          <a:xfrm flipH="1">
            <a:off x="3887239" y="763673"/>
            <a:ext cx="8304761" cy="4904131"/>
          </a:xfrm>
          <a:custGeom>
            <a:avLst/>
            <a:gdLst>
              <a:gd name="connsiteX0" fmla="*/ 0 w 8304761"/>
              <a:gd name="connsiteY0" fmla="*/ 699283 h 4904131"/>
              <a:gd name="connsiteX1" fmla="*/ 0 w 8304761"/>
              <a:gd name="connsiteY1" fmla="*/ 4254839 h 4904131"/>
              <a:gd name="connsiteX2" fmla="*/ 1739683 w 8304761"/>
              <a:gd name="connsiteY2" fmla="*/ 4776108 h 4904131"/>
              <a:gd name="connsiteX3" fmla="*/ 4301968 w 8304761"/>
              <a:gd name="connsiteY3" fmla="*/ 3900680 h 4904131"/>
              <a:gd name="connsiteX4" fmla="*/ 6740064 w 8304761"/>
              <a:gd name="connsiteY4" fmla="*/ 3270839 h 4904131"/>
              <a:gd name="connsiteX5" fmla="*/ 7439873 w 8304761"/>
              <a:gd name="connsiteY5" fmla="*/ 2394648 h 4904131"/>
              <a:gd name="connsiteX6" fmla="*/ 8304762 w 8304761"/>
              <a:gd name="connsiteY6" fmla="*/ 1879219 h 4904131"/>
              <a:gd name="connsiteX7" fmla="*/ 5509714 w 8304761"/>
              <a:gd name="connsiteY7" fmla="*/ 225251 h 4904131"/>
              <a:gd name="connsiteX8" fmla="*/ 2845841 w 8304761"/>
              <a:gd name="connsiteY8" fmla="*/ 292933 h 4904131"/>
              <a:gd name="connsiteX9" fmla="*/ 769016 w 8304761"/>
              <a:gd name="connsiteY9" fmla="*/ 70457 h 4904131"/>
              <a:gd name="connsiteX10" fmla="*/ 0 w 8304761"/>
              <a:gd name="connsiteY10" fmla="*/ 699283 h 4904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304761" h="4904131">
                <a:moveTo>
                  <a:pt x="0" y="699283"/>
                </a:moveTo>
                <a:lnTo>
                  <a:pt x="0" y="4254839"/>
                </a:lnTo>
                <a:cubicBezTo>
                  <a:pt x="0" y="4254839"/>
                  <a:pt x="723810" y="5250140"/>
                  <a:pt x="1739683" y="4776108"/>
                </a:cubicBezTo>
                <a:cubicBezTo>
                  <a:pt x="2755556" y="4302077"/>
                  <a:pt x="3669841" y="3866902"/>
                  <a:pt x="4301968" y="3900680"/>
                </a:cubicBezTo>
                <a:cubicBezTo>
                  <a:pt x="4934095" y="3934457"/>
                  <a:pt x="6028952" y="4029061"/>
                  <a:pt x="6740064" y="3270839"/>
                </a:cubicBezTo>
                <a:cubicBezTo>
                  <a:pt x="6740064" y="3270839"/>
                  <a:pt x="7157714" y="2713251"/>
                  <a:pt x="7439873" y="2394648"/>
                </a:cubicBezTo>
                <a:cubicBezTo>
                  <a:pt x="7701206" y="2098902"/>
                  <a:pt x="8304762" y="1879219"/>
                  <a:pt x="8304762" y="1879219"/>
                </a:cubicBezTo>
                <a:cubicBezTo>
                  <a:pt x="8304762" y="1879219"/>
                  <a:pt x="7248000" y="-30622"/>
                  <a:pt x="5509714" y="225251"/>
                </a:cubicBezTo>
                <a:cubicBezTo>
                  <a:pt x="4415238" y="386267"/>
                  <a:pt x="3850413" y="620298"/>
                  <a:pt x="2845841" y="292933"/>
                </a:cubicBezTo>
                <a:cubicBezTo>
                  <a:pt x="1841270" y="-34432"/>
                  <a:pt x="1231746" y="-53353"/>
                  <a:pt x="769016" y="70457"/>
                </a:cubicBezTo>
                <a:cubicBezTo>
                  <a:pt x="368254" y="177632"/>
                  <a:pt x="0" y="699283"/>
                  <a:pt x="0" y="699283"/>
                </a:cubicBezTo>
                <a:close/>
              </a:path>
            </a:pathLst>
          </a:custGeom>
          <a:solidFill>
            <a:srgbClr val="88D5FC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17513B1-44CF-8F59-2791-7C0474C11EB2}"/>
              </a:ext>
            </a:extLst>
          </p:cNvPr>
          <p:cNvSpPr txBox="1"/>
          <p:nvPr/>
        </p:nvSpPr>
        <p:spPr>
          <a:xfrm>
            <a:off x="-1197150" y="1549248"/>
            <a:ext cx="8629285" cy="737124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400" spc="-300" dirty="0">
                <a:ln>
                  <a:solidFill>
                    <a:srgbClr val="87D5FC"/>
                  </a:solidFill>
                </a:ln>
                <a:noFill/>
                <a:latin typeface="DOUYU Font" pitchFamily="2" charset="-122"/>
                <a:ea typeface="DOUYU Font" pitchFamily="2" charset="-122"/>
              </a:rPr>
              <a:t>0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5A0F95C-A398-4775-5582-EAFA99E8E36D}"/>
              </a:ext>
            </a:extLst>
          </p:cNvPr>
          <p:cNvSpPr txBox="1"/>
          <p:nvPr/>
        </p:nvSpPr>
        <p:spPr>
          <a:xfrm>
            <a:off x="1489936" y="1549248"/>
            <a:ext cx="8629285" cy="737124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400" spc="-300" dirty="0">
                <a:ln>
                  <a:solidFill>
                    <a:srgbClr val="87D5FC"/>
                  </a:solidFill>
                </a:ln>
                <a:noFill/>
                <a:latin typeface="DOUYU Font" pitchFamily="2" charset="-122"/>
                <a:ea typeface="DOUYU Font" pitchFamily="2" charset="-122"/>
              </a:rPr>
              <a:t>1</a:t>
            </a:r>
          </a:p>
        </p:txBody>
      </p:sp>
      <p:pic>
        <p:nvPicPr>
          <p:cNvPr id="35" name="图形 34">
            <a:extLst>
              <a:ext uri="{FF2B5EF4-FFF2-40B4-BE49-F238E27FC236}">
                <a16:creationId xmlns:a16="http://schemas.microsoft.com/office/drawing/2014/main" id="{BF4B7359-124D-879D-CA56-3F3272CA49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988445" y="1635055"/>
            <a:ext cx="3559568" cy="6222842"/>
          </a:xfrm>
          <a:prstGeom prst="rect">
            <a:avLst/>
          </a:prstGeom>
        </p:spPr>
      </p:pic>
      <p:sp>
        <p:nvSpPr>
          <p:cNvPr id="37" name="文本框 36">
            <a:extLst>
              <a:ext uri="{FF2B5EF4-FFF2-40B4-BE49-F238E27FC236}">
                <a16:creationId xmlns:a16="http://schemas.microsoft.com/office/drawing/2014/main" id="{90D9DE17-57F8-E1AA-4B78-9165FE9E86C1}"/>
              </a:ext>
            </a:extLst>
          </p:cNvPr>
          <p:cNvSpPr txBox="1"/>
          <p:nvPr/>
        </p:nvSpPr>
        <p:spPr>
          <a:xfrm>
            <a:off x="9350822" y="2556227"/>
            <a:ext cx="3313225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n>
                  <a:solidFill>
                    <a:schemeClr val="bg1"/>
                  </a:solidFill>
                </a:ln>
                <a:noFill/>
                <a:latin typeface="DOUYU Font" pitchFamily="2" charset="-122"/>
                <a:ea typeface="DOUYU Font" pitchFamily="2" charset="-122"/>
              </a:rPr>
              <a:t>JOB OVERVIEW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BF58FD4-849E-52AB-2F49-3521208418AF}"/>
              </a:ext>
            </a:extLst>
          </p:cNvPr>
          <p:cNvSpPr txBox="1"/>
          <p:nvPr/>
        </p:nvSpPr>
        <p:spPr>
          <a:xfrm>
            <a:off x="7432135" y="3594491"/>
            <a:ext cx="27622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spc="1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Open Sans Extrabold" panose="020B0906030804020204" pitchFamily="34" charset="0"/>
              </a:rPr>
              <a:t>2022</a:t>
            </a:r>
            <a:r>
              <a:rPr lang="zh-CN" altLang="en-US" sz="1400" spc="1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Open Sans Extrabold" panose="020B0906030804020204" pitchFamily="34" charset="0"/>
              </a:rPr>
              <a:t>年个人年度工作情况概述</a:t>
            </a:r>
            <a:endParaRPr lang="en-US" altLang="zh-CN" sz="1400" spc="100" dirty="0">
              <a:solidFill>
                <a:schemeClr val="bg1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Open Sans Extrabold" panose="020B0906030804020204" pitchFamily="34" charset="0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98293D4-3FF9-F51E-2190-C77F0CEB6EAE}"/>
              </a:ext>
            </a:extLst>
          </p:cNvPr>
          <p:cNvGrpSpPr/>
          <p:nvPr/>
        </p:nvGrpSpPr>
        <p:grpSpPr>
          <a:xfrm>
            <a:off x="7093625" y="3613712"/>
            <a:ext cx="338510" cy="269334"/>
            <a:chOff x="6059862" y="3081071"/>
            <a:chExt cx="338510" cy="269334"/>
          </a:xfrm>
        </p:grpSpPr>
        <p:sp>
          <p:nvSpPr>
            <p:cNvPr id="40" name="等腰三角形 39">
              <a:extLst>
                <a:ext uri="{FF2B5EF4-FFF2-40B4-BE49-F238E27FC236}">
                  <a16:creationId xmlns:a16="http://schemas.microsoft.com/office/drawing/2014/main" id="{F7A576E9-B097-4656-498F-22522BE0D07F}"/>
                </a:ext>
              </a:extLst>
            </p:cNvPr>
            <p:cNvSpPr/>
            <p:nvPr/>
          </p:nvSpPr>
          <p:spPr>
            <a:xfrm rot="5400000">
              <a:off x="6041287" y="3099646"/>
              <a:ext cx="269333" cy="23218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41" name="等腰三角形 40">
              <a:extLst>
                <a:ext uri="{FF2B5EF4-FFF2-40B4-BE49-F238E27FC236}">
                  <a16:creationId xmlns:a16="http://schemas.microsoft.com/office/drawing/2014/main" id="{46A87DD4-E25D-659C-9629-91EFE9129582}"/>
                </a:ext>
              </a:extLst>
            </p:cNvPr>
            <p:cNvSpPr/>
            <p:nvPr/>
          </p:nvSpPr>
          <p:spPr>
            <a:xfrm rot="5400000">
              <a:off x="6147613" y="3099647"/>
              <a:ext cx="269333" cy="232184"/>
            </a:xfrm>
            <a:prstGeom prst="triangle">
              <a:avLst/>
            </a:prstGeom>
            <a:noFill/>
            <a:ln>
              <a:solidFill>
                <a:srgbClr val="3A95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8CBB5212-2306-717B-5389-93C2F9B25758}"/>
              </a:ext>
            </a:extLst>
          </p:cNvPr>
          <p:cNvGrpSpPr/>
          <p:nvPr/>
        </p:nvGrpSpPr>
        <p:grpSpPr>
          <a:xfrm>
            <a:off x="5125499" y="1694057"/>
            <a:ext cx="4357861" cy="1015663"/>
            <a:chOff x="535132" y="1533792"/>
            <a:chExt cx="4357861" cy="1015663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BB4606C0-9F45-8EA7-C1A6-CF4C8DEF812F}"/>
                </a:ext>
              </a:extLst>
            </p:cNvPr>
            <p:cNvSpPr txBox="1"/>
            <p:nvPr/>
          </p:nvSpPr>
          <p:spPr>
            <a:xfrm>
              <a:off x="707232" y="1533792"/>
              <a:ext cx="418576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solidFill>
                    <a:schemeClr val="bg1"/>
                  </a:solidFill>
                  <a:latin typeface="DOUYU Font" pitchFamily="2" charset="-122"/>
                  <a:ea typeface="DOUYU Font" pitchFamily="2" charset="-122"/>
                </a:rPr>
                <a:t>工作概述</a:t>
              </a: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872E05F4-8850-7B7E-22C0-AC7C9ADEA5E1}"/>
                </a:ext>
              </a:extLst>
            </p:cNvPr>
            <p:cNvSpPr/>
            <p:nvPr/>
          </p:nvSpPr>
          <p:spPr>
            <a:xfrm>
              <a:off x="535132" y="1692914"/>
              <a:ext cx="4357861" cy="513317"/>
            </a:xfrm>
            <a:prstGeom prst="rect">
              <a:avLst/>
            </a:prstGeom>
            <a:solidFill>
              <a:srgbClr val="87D5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970EE5C2-8B1B-CEFF-54A9-5F6696CABC18}"/>
              </a:ext>
            </a:extLst>
          </p:cNvPr>
          <p:cNvGrpSpPr/>
          <p:nvPr/>
        </p:nvGrpSpPr>
        <p:grpSpPr>
          <a:xfrm>
            <a:off x="5061999" y="1896077"/>
            <a:ext cx="4357861" cy="1015663"/>
            <a:chOff x="535132" y="1492543"/>
            <a:chExt cx="4357861" cy="1015663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5D39B346-CE2D-16BA-1910-AFCDB5E17598}"/>
                </a:ext>
              </a:extLst>
            </p:cNvPr>
            <p:cNvSpPr txBox="1"/>
            <p:nvPr/>
          </p:nvSpPr>
          <p:spPr>
            <a:xfrm>
              <a:off x="707232" y="1492543"/>
              <a:ext cx="418576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solidFill>
                    <a:schemeClr val="bg1"/>
                  </a:solidFill>
                  <a:latin typeface="DOUYU Font" pitchFamily="2" charset="-122"/>
                  <a:ea typeface="DOUYU Font" pitchFamily="2" charset="-122"/>
                </a:rPr>
                <a:t>工作概述</a:t>
              </a: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9E05D5AF-7C26-9AF6-D26C-5D008C925678}"/>
                </a:ext>
              </a:extLst>
            </p:cNvPr>
            <p:cNvSpPr/>
            <p:nvPr/>
          </p:nvSpPr>
          <p:spPr>
            <a:xfrm>
              <a:off x="535132" y="1715651"/>
              <a:ext cx="4357861" cy="600755"/>
            </a:xfrm>
            <a:prstGeom prst="rect">
              <a:avLst/>
            </a:prstGeom>
            <a:solidFill>
              <a:srgbClr val="87D5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203649E2-0F11-38D9-3976-4606AC9CCEBE}"/>
              </a:ext>
            </a:extLst>
          </p:cNvPr>
          <p:cNvSpPr txBox="1"/>
          <p:nvPr/>
        </p:nvSpPr>
        <p:spPr>
          <a:xfrm>
            <a:off x="5194089" y="2188113"/>
            <a:ext cx="41857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DOUYU Font" pitchFamily="2" charset="-122"/>
                <a:ea typeface="DOUYU Font" pitchFamily="2" charset="-122"/>
              </a:rPr>
              <a:t>工作概述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157DCBF-B100-4B5A-0F5E-65E7A09C941C}"/>
              </a:ext>
            </a:extLst>
          </p:cNvPr>
          <p:cNvSpPr txBox="1"/>
          <p:nvPr/>
        </p:nvSpPr>
        <p:spPr>
          <a:xfrm>
            <a:off x="9517005" y="1145293"/>
            <a:ext cx="5501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n w="6350">
                  <a:solidFill>
                    <a:schemeClr val="bg1"/>
                  </a:solidFill>
                </a:ln>
                <a:noFill/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#</a:t>
            </a:r>
            <a:endParaRPr lang="zh-CN" altLang="en-US" sz="4000" dirty="0">
              <a:ln w="6350">
                <a:solidFill>
                  <a:schemeClr val="bg1"/>
                </a:solidFill>
              </a:ln>
              <a:noFill/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pic>
        <p:nvPicPr>
          <p:cNvPr id="2" name="图片 1" descr="图片包含 游戏机&#10;&#10;描述已自动生成">
            <a:extLst>
              <a:ext uri="{FF2B5EF4-FFF2-40B4-BE49-F238E27FC236}">
                <a16:creationId xmlns:a16="http://schemas.microsoft.com/office/drawing/2014/main" id="{8856C404-4376-E31F-9945-C16F1FC6E6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600" y="512763"/>
            <a:ext cx="1160463" cy="313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152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25" grpId="0"/>
      <p:bldP spid="28" grpId="0"/>
      <p:bldP spid="37" grpId="0"/>
      <p:bldP spid="38" grpId="0"/>
      <p:bldP spid="36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>
            <a:extLst>
              <a:ext uri="{FF2B5EF4-FFF2-40B4-BE49-F238E27FC236}">
                <a16:creationId xmlns:a16="http://schemas.microsoft.com/office/drawing/2014/main" id="{2DBA2CCD-76A3-7C66-F9A0-598F5BD4C5AB}"/>
              </a:ext>
            </a:extLst>
          </p:cNvPr>
          <p:cNvGrpSpPr/>
          <p:nvPr/>
        </p:nvGrpSpPr>
        <p:grpSpPr>
          <a:xfrm>
            <a:off x="379643" y="263964"/>
            <a:ext cx="3838780" cy="983883"/>
            <a:chOff x="519696" y="512763"/>
            <a:chExt cx="3838780" cy="983883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C12D9ABD-6910-22F4-FFF7-B9B299E86E82}"/>
                </a:ext>
              </a:extLst>
            </p:cNvPr>
            <p:cNvSpPr txBox="1"/>
            <p:nvPr/>
          </p:nvSpPr>
          <p:spPr>
            <a:xfrm>
              <a:off x="1506413" y="731586"/>
              <a:ext cx="285206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2700000" scaled="1"/>
                    <a:tileRect/>
                  </a:gradFill>
                  <a:latin typeface="DOUYU Font" pitchFamily="2" charset="-122"/>
                  <a:ea typeface="DOUYU Font" pitchFamily="2" charset="-122"/>
                </a:rPr>
                <a:t>工作概述</a:t>
              </a:r>
              <a:endParaRPr lang="en-US" altLang="zh-CN" sz="4000" dirty="0"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  <a:tileRect/>
                </a:gradFill>
                <a:latin typeface="DOUYU Font" pitchFamily="2" charset="-122"/>
                <a:ea typeface="DOUYU Font" pitchFamily="2" charset="-122"/>
              </a:endParaRPr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96601A5C-1BC2-BEA6-E4BA-DE123CAD7977}"/>
                </a:ext>
              </a:extLst>
            </p:cNvPr>
            <p:cNvGrpSpPr/>
            <p:nvPr/>
          </p:nvGrpSpPr>
          <p:grpSpPr>
            <a:xfrm>
              <a:off x="519696" y="512763"/>
              <a:ext cx="989064" cy="983883"/>
              <a:chOff x="4463220" y="2203629"/>
              <a:chExt cx="1172723" cy="1166580"/>
            </a:xfrm>
          </p:grpSpPr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id="{FB4C741B-2BC5-1811-7BB9-3DB7CB909BA6}"/>
                  </a:ext>
                </a:extLst>
              </p:cNvPr>
              <p:cNvSpPr/>
              <p:nvPr/>
            </p:nvSpPr>
            <p:spPr>
              <a:xfrm>
                <a:off x="4552950" y="2289929"/>
                <a:ext cx="990481" cy="990481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id="{E788E59F-2111-AB21-310A-829C33133AAC}"/>
                  </a:ext>
                </a:extLst>
              </p:cNvPr>
              <p:cNvSpPr/>
              <p:nvPr/>
            </p:nvSpPr>
            <p:spPr>
              <a:xfrm>
                <a:off x="4463220" y="2203629"/>
                <a:ext cx="177360" cy="177360"/>
              </a:xfrm>
              <a:prstGeom prst="rect">
                <a:avLst/>
              </a:prstGeom>
              <a:solidFill>
                <a:srgbClr val="87D5FC"/>
              </a:solidFill>
              <a:ln>
                <a:noFill/>
              </a:ln>
              <a:effectLst>
                <a:outerShdw blurRad="50800" dist="38100" dir="2700000" algn="tl" rotWithShape="0">
                  <a:srgbClr val="87D5FC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E3839936-F68F-92ED-F769-A1BE966425F5}"/>
                  </a:ext>
                </a:extLst>
              </p:cNvPr>
              <p:cNvSpPr/>
              <p:nvPr/>
            </p:nvSpPr>
            <p:spPr>
              <a:xfrm>
                <a:off x="5458583" y="2203629"/>
                <a:ext cx="177360" cy="177360"/>
              </a:xfrm>
              <a:prstGeom prst="rect">
                <a:avLst/>
              </a:prstGeom>
              <a:solidFill>
                <a:srgbClr val="87D5FC"/>
              </a:solidFill>
              <a:ln>
                <a:noFill/>
              </a:ln>
              <a:effectLst>
                <a:outerShdw blurRad="50800" dist="38100" dir="2700000" algn="tl" rotWithShape="0">
                  <a:srgbClr val="87D5FC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id="{16F51A70-4A95-D507-BD0F-F89ED6B7B196}"/>
                  </a:ext>
                </a:extLst>
              </p:cNvPr>
              <p:cNvSpPr/>
              <p:nvPr/>
            </p:nvSpPr>
            <p:spPr>
              <a:xfrm>
                <a:off x="4463220" y="3192849"/>
                <a:ext cx="177360" cy="177360"/>
              </a:xfrm>
              <a:prstGeom prst="rect">
                <a:avLst/>
              </a:prstGeom>
              <a:solidFill>
                <a:srgbClr val="87D5FC"/>
              </a:solidFill>
              <a:ln>
                <a:noFill/>
              </a:ln>
              <a:effectLst>
                <a:outerShdw blurRad="50800" dist="38100" dir="2700000" algn="tl" rotWithShape="0">
                  <a:srgbClr val="87D5FC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id="{B1B2847C-ADB1-1A8D-1982-71D51DD1F9DD}"/>
                  </a:ext>
                </a:extLst>
              </p:cNvPr>
              <p:cNvSpPr/>
              <p:nvPr/>
            </p:nvSpPr>
            <p:spPr>
              <a:xfrm>
                <a:off x="5458583" y="3192849"/>
                <a:ext cx="177360" cy="177360"/>
              </a:xfrm>
              <a:prstGeom prst="rect">
                <a:avLst/>
              </a:prstGeom>
              <a:solidFill>
                <a:srgbClr val="87D5FC"/>
              </a:solidFill>
              <a:ln>
                <a:noFill/>
              </a:ln>
              <a:effectLst>
                <a:outerShdw blurRad="50800" dist="38100" dir="2700000" algn="tl" rotWithShape="0">
                  <a:srgbClr val="87D5FC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F6CAFD04-945D-1289-A5FD-85900BB54782}"/>
                </a:ext>
              </a:extLst>
            </p:cNvPr>
            <p:cNvGrpSpPr/>
            <p:nvPr/>
          </p:nvGrpSpPr>
          <p:grpSpPr>
            <a:xfrm>
              <a:off x="609984" y="762287"/>
              <a:ext cx="838408" cy="584775"/>
              <a:chOff x="693265" y="1756843"/>
              <a:chExt cx="838408" cy="584775"/>
            </a:xfrm>
          </p:grpSpPr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CFB9FBB-AF6B-D9B0-6AF8-F98450246A7B}"/>
                  </a:ext>
                </a:extLst>
              </p:cNvPr>
              <p:cNvSpPr txBox="1"/>
              <p:nvPr/>
            </p:nvSpPr>
            <p:spPr>
              <a:xfrm>
                <a:off x="693265" y="1756843"/>
                <a:ext cx="54213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200" spc="-300" dirty="0">
                    <a:solidFill>
                      <a:srgbClr val="3A95EE"/>
                    </a:solidFill>
                    <a:effectLst>
                      <a:outerShdw blurRad="50800" dist="38100" dir="2700000" algn="tl" rotWithShape="0">
                        <a:srgbClr val="3A95EE">
                          <a:alpha val="40000"/>
                        </a:srgbClr>
                      </a:outerShdw>
                    </a:effectLst>
                    <a:latin typeface="DOUYU Font" pitchFamily="2" charset="-122"/>
                    <a:ea typeface="DOUYU Font" pitchFamily="2" charset="-122"/>
                  </a:rPr>
                  <a:t>0</a:t>
                </a:r>
                <a:endParaRPr lang="zh-CN" altLang="en-US" sz="3200" spc="-300" dirty="0">
                  <a:solidFill>
                    <a:srgbClr val="3A95EE"/>
                  </a:solidFill>
                  <a:effectLst>
                    <a:outerShdw blurRad="50800" dist="38100" dir="2700000" algn="tl" rotWithShape="0">
                      <a:srgbClr val="3A95EE">
                        <a:alpha val="40000"/>
                      </a:srgbClr>
                    </a:outerShdw>
                  </a:effectLst>
                  <a:latin typeface="DOUYU Font" pitchFamily="2" charset="-122"/>
                  <a:ea typeface="DOUYU Font" pitchFamily="2" charset="-122"/>
                </a:endParaRP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C40037FA-7600-746B-216B-24CAE6BB595B}"/>
                  </a:ext>
                </a:extLst>
              </p:cNvPr>
              <p:cNvSpPr txBox="1"/>
              <p:nvPr/>
            </p:nvSpPr>
            <p:spPr>
              <a:xfrm>
                <a:off x="989538" y="1756843"/>
                <a:ext cx="54213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200" spc="-300" dirty="0">
                    <a:solidFill>
                      <a:srgbClr val="3A95EE"/>
                    </a:solidFill>
                    <a:effectLst>
                      <a:outerShdw blurRad="50800" dist="38100" dir="2700000" algn="tl" rotWithShape="0">
                        <a:srgbClr val="3A95EE">
                          <a:alpha val="40000"/>
                        </a:srgbClr>
                      </a:outerShdw>
                    </a:effectLst>
                    <a:latin typeface="DOUYU Font" pitchFamily="2" charset="-122"/>
                    <a:ea typeface="DOUYU Font" pitchFamily="2" charset="-122"/>
                  </a:rPr>
                  <a:t>1</a:t>
                </a:r>
                <a:endParaRPr lang="zh-CN" altLang="en-US" sz="3200" spc="-300" dirty="0">
                  <a:solidFill>
                    <a:srgbClr val="3A95EE"/>
                  </a:solidFill>
                  <a:effectLst>
                    <a:outerShdw blurRad="50800" dist="38100" dir="2700000" algn="tl" rotWithShape="0">
                      <a:srgbClr val="3A95EE">
                        <a:alpha val="40000"/>
                      </a:srgbClr>
                    </a:outerShdw>
                  </a:effectLst>
                  <a:latin typeface="DOUYU Font" pitchFamily="2" charset="-122"/>
                  <a:ea typeface="DOUYU Font" pitchFamily="2" charset="-122"/>
                </a:endParaRPr>
              </a:p>
            </p:txBody>
          </p:sp>
        </p:grp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id="{AF97E40E-C3F1-91B5-C565-23D5B79F62DE}"/>
              </a:ext>
            </a:extLst>
          </p:cNvPr>
          <p:cNvSpPr txBox="1"/>
          <p:nvPr/>
        </p:nvSpPr>
        <p:spPr>
          <a:xfrm>
            <a:off x="7162406" y="4355155"/>
            <a:ext cx="3536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年度计划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超额完成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129DC88-BC7A-9F17-C210-73CEDDB274DF}"/>
              </a:ext>
            </a:extLst>
          </p:cNvPr>
          <p:cNvGrpSpPr/>
          <p:nvPr/>
        </p:nvGrpSpPr>
        <p:grpSpPr>
          <a:xfrm>
            <a:off x="7390657" y="3030777"/>
            <a:ext cx="3167702" cy="1569660"/>
            <a:chOff x="7139001" y="2683234"/>
            <a:chExt cx="3167702" cy="1569660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9255F88B-9607-D0ED-ED47-1DBF0AF1CECB}"/>
                </a:ext>
              </a:extLst>
            </p:cNvPr>
            <p:cNvSpPr txBox="1"/>
            <p:nvPr/>
          </p:nvSpPr>
          <p:spPr>
            <a:xfrm>
              <a:off x="7139001" y="2683234"/>
              <a:ext cx="2851304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600" dirty="0">
                  <a:solidFill>
                    <a:srgbClr val="FC521B"/>
                  </a:solidFill>
                  <a:effectLst>
                    <a:outerShdw blurRad="101600" dist="63500" dir="2700000" sx="101000" sy="101000" algn="tl" rotWithShape="0">
                      <a:srgbClr val="FC521B">
                        <a:alpha val="36000"/>
                      </a:srgbClr>
                    </a:outerShdw>
                  </a:effectLst>
                  <a:latin typeface="DOUYU Font" pitchFamily="2" charset="-122"/>
                  <a:ea typeface="DOUYU Font" pitchFamily="2" charset="-122"/>
                </a:rPr>
                <a:t>9.4</a:t>
              </a:r>
              <a:endParaRPr lang="en-US" altLang="zh-CN" dirty="0">
                <a:solidFill>
                  <a:srgbClr val="FC521B"/>
                </a:solidFill>
                <a:effectLst>
                  <a:outerShdw blurRad="101600" dist="63500" dir="2700000" sx="101000" sy="101000" algn="tl" rotWithShape="0">
                    <a:srgbClr val="FC521B">
                      <a:alpha val="36000"/>
                    </a:srgbClr>
                  </a:outerShdw>
                </a:effectLst>
                <a:latin typeface="DOUYU Font" pitchFamily="2" charset="-122"/>
                <a:ea typeface="DOUYU Font" pitchFamily="2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76B788E-5BFE-79E5-E715-22C6F1C550D4}"/>
                </a:ext>
              </a:extLst>
            </p:cNvPr>
            <p:cNvSpPr txBox="1"/>
            <p:nvPr/>
          </p:nvSpPr>
          <p:spPr>
            <a:xfrm>
              <a:off x="9793421" y="3484068"/>
              <a:ext cx="51328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FC521B"/>
                  </a:solidFill>
                  <a:effectLst>
                    <a:outerShdw blurRad="101600" dist="63500" dir="2700000" sx="101000" sy="101000" algn="tl" rotWithShape="0">
                      <a:srgbClr val="FC521B">
                        <a:alpha val="36000"/>
                      </a:srgbClr>
                    </a:outerShdw>
                  </a:effectLst>
                  <a:latin typeface="DOUYU Font" pitchFamily="2" charset="-122"/>
                  <a:ea typeface="DOUYU Font" pitchFamily="2" charset="-122"/>
                </a:rPr>
                <a:t>%</a:t>
              </a:r>
              <a:endParaRPr lang="zh-CN" altLang="en-US" sz="2800" dirty="0">
                <a:solidFill>
                  <a:srgbClr val="FC521B"/>
                </a:solidFill>
                <a:effectLst>
                  <a:outerShdw blurRad="101600" dist="63500" dir="2700000" sx="101000" sy="101000" algn="tl" rotWithShape="0">
                    <a:srgbClr val="FC521B">
                      <a:alpha val="36000"/>
                    </a:srgbClr>
                  </a:outerShdw>
                </a:effectLst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sp>
        <p:nvSpPr>
          <p:cNvPr id="47" name="椭圆 46">
            <a:extLst>
              <a:ext uri="{FF2B5EF4-FFF2-40B4-BE49-F238E27FC236}">
                <a16:creationId xmlns:a16="http://schemas.microsoft.com/office/drawing/2014/main" id="{A6D0FD06-6A5B-47E8-4171-030AFD05D268}"/>
              </a:ext>
            </a:extLst>
          </p:cNvPr>
          <p:cNvSpPr/>
          <p:nvPr/>
        </p:nvSpPr>
        <p:spPr>
          <a:xfrm>
            <a:off x="6702520" y="1695856"/>
            <a:ext cx="4455886" cy="4455884"/>
          </a:xfrm>
          <a:prstGeom prst="ellipse">
            <a:avLst/>
          </a:prstGeom>
          <a:noFill/>
          <a:ln w="666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noFill/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sp>
        <p:nvSpPr>
          <p:cNvPr id="54" name="空心弧 53">
            <a:extLst>
              <a:ext uri="{FF2B5EF4-FFF2-40B4-BE49-F238E27FC236}">
                <a16:creationId xmlns:a16="http://schemas.microsoft.com/office/drawing/2014/main" id="{3BE11F9B-879F-82DF-9651-6FD11E4FCD56}"/>
              </a:ext>
            </a:extLst>
          </p:cNvPr>
          <p:cNvSpPr/>
          <p:nvPr/>
        </p:nvSpPr>
        <p:spPr>
          <a:xfrm rot="5400000">
            <a:off x="6476968" y="1470303"/>
            <a:ext cx="4906990" cy="4906990"/>
          </a:xfrm>
          <a:prstGeom prst="blockArc">
            <a:avLst>
              <a:gd name="adj1" fmla="val 11202470"/>
              <a:gd name="adj2" fmla="val 16729755"/>
              <a:gd name="adj3" fmla="val 9127"/>
            </a:avLst>
          </a:prstGeom>
          <a:solidFill>
            <a:srgbClr val="3A95EE"/>
          </a:solidFill>
          <a:ln>
            <a:noFill/>
          </a:ln>
          <a:effectLst>
            <a:outerShdw blurRad="177800" dist="101600" dir="2700000" algn="tl" rotWithShape="0">
              <a:srgbClr val="3A95E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grpSp>
        <p:nvGrpSpPr>
          <p:cNvPr id="2720" name="组合 2719">
            <a:extLst>
              <a:ext uri="{FF2B5EF4-FFF2-40B4-BE49-F238E27FC236}">
                <a16:creationId xmlns:a16="http://schemas.microsoft.com/office/drawing/2014/main" id="{D9908C6D-4133-8285-42F9-C40E9F7AAFB1}"/>
              </a:ext>
            </a:extLst>
          </p:cNvPr>
          <p:cNvGrpSpPr/>
          <p:nvPr/>
        </p:nvGrpSpPr>
        <p:grpSpPr>
          <a:xfrm>
            <a:off x="762276" y="4731837"/>
            <a:ext cx="2866831" cy="841840"/>
            <a:chOff x="762276" y="4255752"/>
            <a:chExt cx="2866831" cy="841840"/>
          </a:xfrm>
        </p:grpSpPr>
        <p:sp>
          <p:nvSpPr>
            <p:cNvPr id="1028" name="文本框 1027">
              <a:extLst>
                <a:ext uri="{FF2B5EF4-FFF2-40B4-BE49-F238E27FC236}">
                  <a16:creationId xmlns:a16="http://schemas.microsoft.com/office/drawing/2014/main" id="{4A2A406F-283B-7217-D62A-B67EB621EC84}"/>
                </a:ext>
              </a:extLst>
            </p:cNvPr>
            <p:cNvSpPr txBox="1"/>
            <p:nvPr/>
          </p:nvSpPr>
          <p:spPr>
            <a:xfrm>
              <a:off x="762276" y="4789815"/>
              <a:ext cx="22041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2022</a:t>
              </a:r>
              <a:r>
                <a:rPr lang="zh-CN" altLang="en-US" sz="14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年总营收</a:t>
              </a:r>
            </a:p>
          </p:txBody>
        </p:sp>
        <p:sp>
          <p:nvSpPr>
            <p:cNvPr id="1029" name="文本框 1028">
              <a:extLst>
                <a:ext uri="{FF2B5EF4-FFF2-40B4-BE49-F238E27FC236}">
                  <a16:creationId xmlns:a16="http://schemas.microsoft.com/office/drawing/2014/main" id="{0458058D-A795-A4A8-4AF7-9CFADBCE64B6}"/>
                </a:ext>
              </a:extLst>
            </p:cNvPr>
            <p:cNvSpPr txBox="1"/>
            <p:nvPr/>
          </p:nvSpPr>
          <p:spPr>
            <a:xfrm>
              <a:off x="762276" y="4255752"/>
              <a:ext cx="28668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rgbClr val="3A95EE"/>
                  </a:solidFill>
                  <a:latin typeface="HarmonyOS Sans SC" panose="00000800000000000000" pitchFamily="2" charset="-122"/>
                  <a:ea typeface="HarmonyOS Sans SC" panose="00000800000000000000" pitchFamily="2" charset="-122"/>
                </a:rPr>
                <a:t>5.83</a:t>
              </a:r>
              <a:r>
                <a:rPr lang="zh-CN" altLang="en-US" dirty="0">
                  <a:solidFill>
                    <a:srgbClr val="3A95EE"/>
                  </a:solidFill>
                  <a:latin typeface="HarmonyOS Sans SC" panose="00000800000000000000" pitchFamily="2" charset="-122"/>
                  <a:ea typeface="HarmonyOS Sans SC" panose="00000800000000000000" pitchFamily="2" charset="-122"/>
                </a:rPr>
                <a:t>亿元</a:t>
              </a:r>
              <a:endParaRPr lang="en-US" altLang="zh-CN" sz="1600" dirty="0">
                <a:solidFill>
                  <a:srgbClr val="3A95EE"/>
                </a:solidFill>
                <a:latin typeface="HarmonyOS Sans SC" panose="00000800000000000000" pitchFamily="2" charset="-122"/>
                <a:ea typeface="HarmonyOS Sans SC" panose="00000800000000000000" pitchFamily="2" charset="-122"/>
              </a:endParaRPr>
            </a:p>
          </p:txBody>
        </p:sp>
      </p:grpSp>
      <p:grpSp>
        <p:nvGrpSpPr>
          <p:cNvPr id="2724" name="组合 2723">
            <a:extLst>
              <a:ext uri="{FF2B5EF4-FFF2-40B4-BE49-F238E27FC236}">
                <a16:creationId xmlns:a16="http://schemas.microsoft.com/office/drawing/2014/main" id="{80081245-2EE7-D369-0AB8-BE09A3FE0CB3}"/>
              </a:ext>
            </a:extLst>
          </p:cNvPr>
          <p:cNvGrpSpPr/>
          <p:nvPr/>
        </p:nvGrpSpPr>
        <p:grpSpPr>
          <a:xfrm>
            <a:off x="762276" y="2622772"/>
            <a:ext cx="2866831" cy="841840"/>
            <a:chOff x="762276" y="4255752"/>
            <a:chExt cx="2866831" cy="841840"/>
          </a:xfrm>
        </p:grpSpPr>
        <p:sp>
          <p:nvSpPr>
            <p:cNvPr id="2727" name="文本框 2726">
              <a:extLst>
                <a:ext uri="{FF2B5EF4-FFF2-40B4-BE49-F238E27FC236}">
                  <a16:creationId xmlns:a16="http://schemas.microsoft.com/office/drawing/2014/main" id="{0141CEDE-EA55-9545-AB15-F475C260B896}"/>
                </a:ext>
              </a:extLst>
            </p:cNvPr>
            <p:cNvSpPr txBox="1"/>
            <p:nvPr/>
          </p:nvSpPr>
          <p:spPr>
            <a:xfrm>
              <a:off x="762276" y="4789815"/>
              <a:ext cx="22041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2022</a:t>
              </a:r>
              <a:r>
                <a:rPr lang="zh-CN" altLang="en-US" sz="14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年计划营收</a:t>
              </a:r>
            </a:p>
          </p:txBody>
        </p:sp>
        <p:sp>
          <p:nvSpPr>
            <p:cNvPr id="2728" name="文本框 2727">
              <a:extLst>
                <a:ext uri="{FF2B5EF4-FFF2-40B4-BE49-F238E27FC236}">
                  <a16:creationId xmlns:a16="http://schemas.microsoft.com/office/drawing/2014/main" id="{257216FD-DA4B-2647-269C-76A7778A43B3}"/>
                </a:ext>
              </a:extLst>
            </p:cNvPr>
            <p:cNvSpPr txBox="1"/>
            <p:nvPr/>
          </p:nvSpPr>
          <p:spPr>
            <a:xfrm>
              <a:off x="762276" y="4255752"/>
              <a:ext cx="28668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rgbClr val="3A95EE"/>
                  </a:solidFill>
                  <a:latin typeface="HarmonyOS Sans SC" panose="00000800000000000000" pitchFamily="2" charset="-122"/>
                  <a:ea typeface="HarmonyOS Sans SC" panose="00000800000000000000" pitchFamily="2" charset="-122"/>
                </a:rPr>
                <a:t>5.33</a:t>
              </a:r>
              <a:r>
                <a:rPr lang="zh-CN" altLang="en-US" dirty="0">
                  <a:solidFill>
                    <a:srgbClr val="3A95EE"/>
                  </a:solidFill>
                  <a:latin typeface="HarmonyOS Sans SC" panose="00000800000000000000" pitchFamily="2" charset="-122"/>
                  <a:ea typeface="HarmonyOS Sans SC" panose="00000800000000000000" pitchFamily="2" charset="-122"/>
                </a:rPr>
                <a:t>亿元</a:t>
              </a:r>
              <a:endParaRPr lang="en-US" altLang="zh-CN" sz="1600" dirty="0">
                <a:solidFill>
                  <a:srgbClr val="3A95EE"/>
                </a:solidFill>
                <a:latin typeface="HarmonyOS Sans SC" panose="00000800000000000000" pitchFamily="2" charset="-122"/>
                <a:ea typeface="HarmonyOS Sans SC" panose="00000800000000000000" pitchFamily="2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C213F568-1CED-0103-6311-F9338AA5D6F4}"/>
              </a:ext>
            </a:extLst>
          </p:cNvPr>
          <p:cNvGrpSpPr/>
          <p:nvPr/>
        </p:nvGrpSpPr>
        <p:grpSpPr>
          <a:xfrm>
            <a:off x="534819" y="1710643"/>
            <a:ext cx="4968489" cy="2118529"/>
            <a:chOff x="534819" y="1710643"/>
            <a:chExt cx="4968489" cy="2118529"/>
          </a:xfrm>
        </p:grpSpPr>
        <p:sp>
          <p:nvSpPr>
            <p:cNvPr id="2723" name="矩形: 圆角 2722">
              <a:extLst>
                <a:ext uri="{FF2B5EF4-FFF2-40B4-BE49-F238E27FC236}">
                  <a16:creationId xmlns:a16="http://schemas.microsoft.com/office/drawing/2014/main" id="{90E3976B-1621-0025-CA8E-D3AE258B7BC0}"/>
                </a:ext>
              </a:extLst>
            </p:cNvPr>
            <p:cNvSpPr/>
            <p:nvPr/>
          </p:nvSpPr>
          <p:spPr>
            <a:xfrm>
              <a:off x="534819" y="2273000"/>
              <a:ext cx="3926875" cy="1541385"/>
            </a:xfrm>
            <a:prstGeom prst="roundRect">
              <a:avLst>
                <a:gd name="adj" fmla="val 7251"/>
              </a:avLst>
            </a:prstGeom>
            <a:noFill/>
            <a:ln w="15875">
              <a:solidFill>
                <a:srgbClr val="3A95E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id="{04D74271-3234-FB67-E5AF-E4185D865E9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131180" y="1710643"/>
              <a:ext cx="2372128" cy="2118529"/>
            </a:xfrm>
            <a:prstGeom prst="rect">
              <a:avLst/>
            </a:prstGeom>
          </p:spPr>
        </p:pic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B14072AD-F758-5D9F-B897-4EE2CB6D1972}"/>
              </a:ext>
            </a:extLst>
          </p:cNvPr>
          <p:cNvGrpSpPr/>
          <p:nvPr/>
        </p:nvGrpSpPr>
        <p:grpSpPr>
          <a:xfrm>
            <a:off x="534819" y="4306922"/>
            <a:ext cx="4876155" cy="1678069"/>
            <a:chOff x="534819" y="4306922"/>
            <a:chExt cx="4876155" cy="1678069"/>
          </a:xfrm>
        </p:grpSpPr>
        <p:sp>
          <p:nvSpPr>
            <p:cNvPr id="1035" name="矩形: 圆角 1034">
              <a:extLst>
                <a:ext uri="{FF2B5EF4-FFF2-40B4-BE49-F238E27FC236}">
                  <a16:creationId xmlns:a16="http://schemas.microsoft.com/office/drawing/2014/main" id="{BA3168DC-9963-5A04-D2F2-E123DE4FD5DD}"/>
                </a:ext>
              </a:extLst>
            </p:cNvPr>
            <p:cNvSpPr/>
            <p:nvPr/>
          </p:nvSpPr>
          <p:spPr>
            <a:xfrm>
              <a:off x="534819" y="4382065"/>
              <a:ext cx="3926875" cy="1541385"/>
            </a:xfrm>
            <a:prstGeom prst="roundRect">
              <a:avLst>
                <a:gd name="adj" fmla="val 7251"/>
              </a:avLst>
            </a:prstGeom>
            <a:noFill/>
            <a:ln w="15875">
              <a:solidFill>
                <a:srgbClr val="3A95E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pic>
          <p:nvPicPr>
            <p:cNvPr id="46" name="图片 45" descr="电脑萤幕画面&#10;&#10;低可信度描述已自动生成">
              <a:extLst>
                <a:ext uri="{FF2B5EF4-FFF2-40B4-BE49-F238E27FC236}">
                  <a16:creationId xmlns:a16="http://schemas.microsoft.com/office/drawing/2014/main" id="{1841C8EB-7248-2E4C-6A34-355D7FBB8A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2153451" y="5265900"/>
              <a:ext cx="2687929" cy="719091"/>
            </a:xfrm>
            <a:prstGeom prst="rect">
              <a:avLst/>
            </a:prstGeom>
          </p:spPr>
        </p:pic>
        <p:pic>
          <p:nvPicPr>
            <p:cNvPr id="55" name="图片 54" descr="图片包含 徽标&#10;&#10;描述已自动生成">
              <a:extLst>
                <a:ext uri="{FF2B5EF4-FFF2-40B4-BE49-F238E27FC236}">
                  <a16:creationId xmlns:a16="http://schemas.microsoft.com/office/drawing/2014/main" id="{C0A9CF0A-385A-5B99-EB59-CA7EB833A2E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097074" y="4306922"/>
              <a:ext cx="2313900" cy="1678069"/>
            </a:xfrm>
            <a:prstGeom prst="rect">
              <a:avLst/>
            </a:prstGeom>
          </p:spPr>
        </p:pic>
      </p:grpSp>
      <p:pic>
        <p:nvPicPr>
          <p:cNvPr id="5" name="图片 4" descr="图片包含 游戏机&#10;&#10;描述已自动生成">
            <a:extLst>
              <a:ext uri="{FF2B5EF4-FFF2-40B4-BE49-F238E27FC236}">
                <a16:creationId xmlns:a16="http://schemas.microsoft.com/office/drawing/2014/main" id="{A3453435-1C5D-B106-7BFF-5F3DF332E18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600" y="512763"/>
            <a:ext cx="1160463" cy="313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147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entr" presetSubtype="0" fill="hold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8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8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2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47" grpId="0" animBg="1"/>
      <p:bldP spid="5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614A0E43-9CF4-D91F-34AF-4469D184672D}"/>
              </a:ext>
            </a:extLst>
          </p:cNvPr>
          <p:cNvGrpSpPr/>
          <p:nvPr/>
        </p:nvGrpSpPr>
        <p:grpSpPr>
          <a:xfrm>
            <a:off x="379643" y="263964"/>
            <a:ext cx="3838780" cy="983883"/>
            <a:chOff x="519696" y="512763"/>
            <a:chExt cx="3838780" cy="983883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5977161-4AD0-DFE7-3B1B-B1BFD5A0B4F9}"/>
                </a:ext>
              </a:extLst>
            </p:cNvPr>
            <p:cNvSpPr txBox="1"/>
            <p:nvPr/>
          </p:nvSpPr>
          <p:spPr>
            <a:xfrm>
              <a:off x="1506413" y="731586"/>
              <a:ext cx="285206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2700000" scaled="1"/>
                    <a:tileRect/>
                  </a:gradFill>
                  <a:latin typeface="DOUYU Font" pitchFamily="2" charset="-122"/>
                  <a:ea typeface="DOUYU Font" pitchFamily="2" charset="-122"/>
                </a:rPr>
                <a:t>工作概述</a:t>
              </a:r>
              <a:endParaRPr lang="en-US" altLang="zh-CN" sz="4000" dirty="0"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  <a:tileRect/>
                </a:gradFill>
                <a:latin typeface="DOUYU Font" pitchFamily="2" charset="-122"/>
                <a:ea typeface="DOUYU Font" pitchFamily="2" charset="-122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4D08F3D7-27DA-66CD-77ED-71759FB70D45}"/>
                </a:ext>
              </a:extLst>
            </p:cNvPr>
            <p:cNvGrpSpPr/>
            <p:nvPr/>
          </p:nvGrpSpPr>
          <p:grpSpPr>
            <a:xfrm>
              <a:off x="519696" y="512763"/>
              <a:ext cx="989064" cy="983883"/>
              <a:chOff x="4463220" y="2203629"/>
              <a:chExt cx="1172723" cy="1166580"/>
            </a:xfrm>
          </p:grpSpPr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2B84BBCE-0CE4-EEF8-FAF3-B26FAC2B3C1F}"/>
                  </a:ext>
                </a:extLst>
              </p:cNvPr>
              <p:cNvSpPr/>
              <p:nvPr/>
            </p:nvSpPr>
            <p:spPr>
              <a:xfrm>
                <a:off x="4552950" y="2289929"/>
                <a:ext cx="990481" cy="990481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E0D45A0A-9B6E-EB7F-8E67-25F03C2E6733}"/>
                  </a:ext>
                </a:extLst>
              </p:cNvPr>
              <p:cNvSpPr/>
              <p:nvPr/>
            </p:nvSpPr>
            <p:spPr>
              <a:xfrm>
                <a:off x="4463220" y="2203629"/>
                <a:ext cx="177360" cy="177360"/>
              </a:xfrm>
              <a:prstGeom prst="rect">
                <a:avLst/>
              </a:prstGeom>
              <a:solidFill>
                <a:srgbClr val="87D5FC"/>
              </a:solidFill>
              <a:ln>
                <a:noFill/>
              </a:ln>
              <a:effectLst>
                <a:outerShdw blurRad="50800" dist="38100" dir="2700000" algn="tl" rotWithShape="0">
                  <a:srgbClr val="87D5FC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7AD4641A-6BDC-D4D0-CB67-9D842AA65C1C}"/>
                  </a:ext>
                </a:extLst>
              </p:cNvPr>
              <p:cNvSpPr/>
              <p:nvPr/>
            </p:nvSpPr>
            <p:spPr>
              <a:xfrm>
                <a:off x="5458583" y="2203629"/>
                <a:ext cx="177360" cy="177360"/>
              </a:xfrm>
              <a:prstGeom prst="rect">
                <a:avLst/>
              </a:prstGeom>
              <a:solidFill>
                <a:srgbClr val="87D5FC"/>
              </a:solidFill>
              <a:ln>
                <a:noFill/>
              </a:ln>
              <a:effectLst>
                <a:outerShdw blurRad="50800" dist="38100" dir="2700000" algn="tl" rotWithShape="0">
                  <a:srgbClr val="87D5FC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id="{CD392824-9F17-F238-C3A1-883CA56E0C6C}"/>
                  </a:ext>
                </a:extLst>
              </p:cNvPr>
              <p:cNvSpPr/>
              <p:nvPr/>
            </p:nvSpPr>
            <p:spPr>
              <a:xfrm>
                <a:off x="4463220" y="3192849"/>
                <a:ext cx="177360" cy="177360"/>
              </a:xfrm>
              <a:prstGeom prst="rect">
                <a:avLst/>
              </a:prstGeom>
              <a:solidFill>
                <a:srgbClr val="87D5FC"/>
              </a:solidFill>
              <a:ln>
                <a:noFill/>
              </a:ln>
              <a:effectLst>
                <a:outerShdw blurRad="50800" dist="38100" dir="2700000" algn="tl" rotWithShape="0">
                  <a:srgbClr val="87D5FC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321F7D84-7A30-B138-89CA-C12B2C0F3B7D}"/>
                  </a:ext>
                </a:extLst>
              </p:cNvPr>
              <p:cNvSpPr/>
              <p:nvPr/>
            </p:nvSpPr>
            <p:spPr>
              <a:xfrm>
                <a:off x="5458583" y="3192849"/>
                <a:ext cx="177360" cy="177360"/>
              </a:xfrm>
              <a:prstGeom prst="rect">
                <a:avLst/>
              </a:prstGeom>
              <a:solidFill>
                <a:srgbClr val="87D5FC"/>
              </a:solidFill>
              <a:ln>
                <a:noFill/>
              </a:ln>
              <a:effectLst>
                <a:outerShdw blurRad="50800" dist="38100" dir="2700000" algn="tl" rotWithShape="0">
                  <a:srgbClr val="87D5FC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FBB91CB1-5CF0-0308-E8AF-3D19A94BC32C}"/>
                </a:ext>
              </a:extLst>
            </p:cNvPr>
            <p:cNvGrpSpPr/>
            <p:nvPr/>
          </p:nvGrpSpPr>
          <p:grpSpPr>
            <a:xfrm>
              <a:off x="609984" y="762287"/>
              <a:ext cx="838408" cy="584775"/>
              <a:chOff x="693265" y="1756843"/>
              <a:chExt cx="838408" cy="584775"/>
            </a:xfrm>
          </p:grpSpPr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746CC72F-F5CE-B3E5-C6E3-983561F305ED}"/>
                  </a:ext>
                </a:extLst>
              </p:cNvPr>
              <p:cNvSpPr txBox="1"/>
              <p:nvPr/>
            </p:nvSpPr>
            <p:spPr>
              <a:xfrm>
                <a:off x="693265" y="1756843"/>
                <a:ext cx="54213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200" spc="-300" dirty="0">
                    <a:solidFill>
                      <a:srgbClr val="3A95EE"/>
                    </a:solidFill>
                    <a:effectLst>
                      <a:outerShdw blurRad="50800" dist="38100" dir="2700000" algn="tl" rotWithShape="0">
                        <a:srgbClr val="3A95EE">
                          <a:alpha val="40000"/>
                        </a:srgbClr>
                      </a:outerShdw>
                    </a:effectLst>
                    <a:latin typeface="DOUYU Font" pitchFamily="2" charset="-122"/>
                    <a:ea typeface="DOUYU Font" pitchFamily="2" charset="-122"/>
                  </a:rPr>
                  <a:t>0</a:t>
                </a:r>
                <a:endParaRPr lang="zh-CN" altLang="en-US" sz="3200" spc="-300" dirty="0">
                  <a:solidFill>
                    <a:srgbClr val="3A95EE"/>
                  </a:solidFill>
                  <a:effectLst>
                    <a:outerShdw blurRad="50800" dist="38100" dir="2700000" algn="tl" rotWithShape="0">
                      <a:srgbClr val="3A95EE">
                        <a:alpha val="40000"/>
                      </a:srgbClr>
                    </a:outerShdw>
                  </a:effectLst>
                  <a:latin typeface="DOUYU Font" pitchFamily="2" charset="-122"/>
                  <a:ea typeface="DOUYU Font" pitchFamily="2" charset="-122"/>
                </a:endParaRP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88A4B3CA-A85F-95C3-5C73-B6813CCB0B7A}"/>
                  </a:ext>
                </a:extLst>
              </p:cNvPr>
              <p:cNvSpPr txBox="1"/>
              <p:nvPr/>
            </p:nvSpPr>
            <p:spPr>
              <a:xfrm>
                <a:off x="989538" y="1756843"/>
                <a:ext cx="54213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200" spc="-300" dirty="0">
                    <a:solidFill>
                      <a:srgbClr val="3A95EE"/>
                    </a:solidFill>
                    <a:effectLst>
                      <a:outerShdw blurRad="50800" dist="38100" dir="2700000" algn="tl" rotWithShape="0">
                        <a:srgbClr val="3A95EE">
                          <a:alpha val="40000"/>
                        </a:srgbClr>
                      </a:outerShdw>
                    </a:effectLst>
                    <a:latin typeface="DOUYU Font" pitchFamily="2" charset="-122"/>
                    <a:ea typeface="DOUYU Font" pitchFamily="2" charset="-122"/>
                  </a:rPr>
                  <a:t>1</a:t>
                </a:r>
                <a:endParaRPr lang="zh-CN" altLang="en-US" sz="3200" spc="-300" dirty="0">
                  <a:solidFill>
                    <a:srgbClr val="3A95EE"/>
                  </a:solidFill>
                  <a:effectLst>
                    <a:outerShdw blurRad="50800" dist="38100" dir="2700000" algn="tl" rotWithShape="0">
                      <a:srgbClr val="3A95EE">
                        <a:alpha val="40000"/>
                      </a:srgbClr>
                    </a:outerShdw>
                  </a:effectLst>
                  <a:latin typeface="DOUYU Font" pitchFamily="2" charset="-122"/>
                  <a:ea typeface="DOUYU Font" pitchFamily="2" charset="-122"/>
                </a:endParaRPr>
              </a:p>
            </p:txBody>
          </p:sp>
        </p:grpSp>
      </p:grpSp>
      <p:graphicFrame>
        <p:nvGraphicFramePr>
          <p:cNvPr id="28" name="图表 27">
            <a:extLst>
              <a:ext uri="{FF2B5EF4-FFF2-40B4-BE49-F238E27FC236}">
                <a16:creationId xmlns:a16="http://schemas.microsoft.com/office/drawing/2014/main" id="{8F0965EF-92A0-5CA6-D4A0-0A57F4D3846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82806665"/>
              </p:ext>
            </p:extLst>
          </p:nvPr>
        </p:nvGraphicFramePr>
        <p:xfrm>
          <a:off x="429920" y="2726166"/>
          <a:ext cx="11355680" cy="3867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2" name="矩形: 圆角 31" hidden="1">
            <a:extLst>
              <a:ext uri="{FF2B5EF4-FFF2-40B4-BE49-F238E27FC236}">
                <a16:creationId xmlns:a16="http://schemas.microsoft.com/office/drawing/2014/main" id="{CAA64E68-C98A-A278-8630-ED9BDE498A5B}"/>
              </a:ext>
            </a:extLst>
          </p:cNvPr>
          <p:cNvSpPr/>
          <p:nvPr/>
        </p:nvSpPr>
        <p:spPr>
          <a:xfrm>
            <a:off x="530708" y="1581438"/>
            <a:ext cx="3457091" cy="1122772"/>
          </a:xfrm>
          <a:prstGeom prst="roundRect">
            <a:avLst>
              <a:gd name="adj" fmla="val 7251"/>
            </a:avLst>
          </a:prstGeom>
          <a:solidFill>
            <a:schemeClr val="bg1"/>
          </a:solidFill>
          <a:ln>
            <a:solidFill>
              <a:srgbClr val="3A95E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A4B4351B-0610-5471-419A-5CE7F604DE88}"/>
              </a:ext>
            </a:extLst>
          </p:cNvPr>
          <p:cNvGrpSpPr/>
          <p:nvPr/>
        </p:nvGrpSpPr>
        <p:grpSpPr>
          <a:xfrm>
            <a:off x="843117" y="1601287"/>
            <a:ext cx="2866831" cy="826453"/>
            <a:chOff x="645417" y="1702885"/>
            <a:chExt cx="2866831" cy="82645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BF8CC960-8185-7B39-E78D-986A40CA7422}"/>
                </a:ext>
              </a:extLst>
            </p:cNvPr>
            <p:cNvGrpSpPr/>
            <p:nvPr/>
          </p:nvGrpSpPr>
          <p:grpSpPr>
            <a:xfrm>
              <a:off x="645417" y="1702885"/>
              <a:ext cx="2866831" cy="826453"/>
              <a:chOff x="645417" y="1702885"/>
              <a:chExt cx="2866831" cy="826453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77826542-AC8D-2C2D-ADAA-C4CEDEB7B214}"/>
                  </a:ext>
                </a:extLst>
              </p:cNvPr>
              <p:cNvSpPr txBox="1"/>
              <p:nvPr/>
            </p:nvSpPr>
            <p:spPr>
              <a:xfrm>
                <a:off x="645417" y="2221561"/>
                <a:ext cx="220412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spc="3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rPr>
                  <a:t>2022</a:t>
                </a:r>
                <a:r>
                  <a:rPr lang="zh-CN" altLang="en-US" sz="1400" spc="3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rPr>
                  <a:t>年总营收</a:t>
                </a: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813FDABB-2E32-7941-9539-8C383C00FD73}"/>
                  </a:ext>
                </a:extLst>
              </p:cNvPr>
              <p:cNvSpPr txBox="1"/>
              <p:nvPr/>
            </p:nvSpPr>
            <p:spPr>
              <a:xfrm>
                <a:off x="645417" y="1702885"/>
                <a:ext cx="286683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dirty="0">
                    <a:solidFill>
                      <a:srgbClr val="3A95EE"/>
                    </a:solidFill>
                    <a:latin typeface="HarmonyOS Sans SC" panose="00000800000000000000" pitchFamily="2" charset="-122"/>
                    <a:ea typeface="HarmonyOS Sans SC" panose="00000800000000000000" pitchFamily="2" charset="-122"/>
                  </a:rPr>
                  <a:t>5.83</a:t>
                </a:r>
                <a:r>
                  <a:rPr lang="zh-CN" altLang="en-US" dirty="0">
                    <a:solidFill>
                      <a:srgbClr val="3A95EE"/>
                    </a:solidFill>
                    <a:latin typeface="HarmonyOS Sans SC" panose="00000800000000000000" pitchFamily="2" charset="-122"/>
                    <a:ea typeface="HarmonyOS Sans SC" panose="00000800000000000000" pitchFamily="2" charset="-122"/>
                  </a:rPr>
                  <a:t>亿元</a:t>
                </a:r>
                <a:endParaRPr lang="en-US" altLang="zh-CN" sz="1600" dirty="0">
                  <a:solidFill>
                    <a:srgbClr val="3A95EE"/>
                  </a:solidFill>
                  <a:latin typeface="HarmonyOS Sans SC" panose="00000800000000000000" pitchFamily="2" charset="-122"/>
                  <a:ea typeface="HarmonyOS Sans SC" panose="00000800000000000000" pitchFamily="2" charset="-122"/>
                </a:endParaRPr>
              </a:p>
            </p:txBody>
          </p:sp>
        </p:grpSp>
        <p:pic>
          <p:nvPicPr>
            <p:cNvPr id="70" name="图形 69">
              <a:extLst>
                <a:ext uri="{FF2B5EF4-FFF2-40B4-BE49-F238E27FC236}">
                  <a16:creationId xmlns:a16="http://schemas.microsoft.com/office/drawing/2014/main" id="{F16FA627-C6A9-49FC-3B98-B3C0C461E9B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558408" y="1743013"/>
              <a:ext cx="932746" cy="746197"/>
            </a:xfrm>
            <a:prstGeom prst="rect">
              <a:avLst/>
            </a:prstGeom>
          </p:spPr>
        </p:pic>
      </p:grp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F4D54B0B-40D2-1CDB-6D4F-7472FF099F0B}"/>
              </a:ext>
            </a:extLst>
          </p:cNvPr>
          <p:cNvCxnSpPr>
            <a:cxnSpLocks/>
          </p:cNvCxnSpPr>
          <p:nvPr/>
        </p:nvCxnSpPr>
        <p:spPr>
          <a:xfrm>
            <a:off x="4186267" y="1601287"/>
            <a:ext cx="0" cy="82645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368D7757-B554-9D09-4B48-91132DAE5055}"/>
              </a:ext>
            </a:extLst>
          </p:cNvPr>
          <p:cNvCxnSpPr>
            <a:cxnSpLocks/>
          </p:cNvCxnSpPr>
          <p:nvPr/>
        </p:nvCxnSpPr>
        <p:spPr>
          <a:xfrm>
            <a:off x="8005736" y="1601287"/>
            <a:ext cx="0" cy="82645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441BE1F-B88D-F85B-2D04-A545123D9FF8}"/>
              </a:ext>
            </a:extLst>
          </p:cNvPr>
          <p:cNvGrpSpPr/>
          <p:nvPr/>
        </p:nvGrpSpPr>
        <p:grpSpPr>
          <a:xfrm>
            <a:off x="4662586" y="1601287"/>
            <a:ext cx="2866831" cy="826453"/>
            <a:chOff x="4378808" y="1702885"/>
            <a:chExt cx="2866831" cy="826453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A5EDEC5A-6717-5FF2-2F6F-06675B03F2C3}"/>
                </a:ext>
              </a:extLst>
            </p:cNvPr>
            <p:cNvGrpSpPr/>
            <p:nvPr/>
          </p:nvGrpSpPr>
          <p:grpSpPr>
            <a:xfrm>
              <a:off x="4378808" y="1702885"/>
              <a:ext cx="2866831" cy="826453"/>
              <a:chOff x="645417" y="1702885"/>
              <a:chExt cx="2866831" cy="826453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2B5A242-37EA-C7AF-DC6D-EAE31CBE8818}"/>
                  </a:ext>
                </a:extLst>
              </p:cNvPr>
              <p:cNvSpPr txBox="1"/>
              <p:nvPr/>
            </p:nvSpPr>
            <p:spPr>
              <a:xfrm>
                <a:off x="645417" y="2221561"/>
                <a:ext cx="220412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spc="3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rPr>
                  <a:t>业绩较上年增长</a:t>
                </a: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F5D89F7-0C01-052C-974A-094AA0383921}"/>
                  </a:ext>
                </a:extLst>
              </p:cNvPr>
              <p:cNvSpPr txBox="1"/>
              <p:nvPr/>
            </p:nvSpPr>
            <p:spPr>
              <a:xfrm>
                <a:off x="645417" y="1702885"/>
                <a:ext cx="286683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dirty="0">
                    <a:solidFill>
                      <a:srgbClr val="3A95EE"/>
                    </a:solidFill>
                    <a:latin typeface="HarmonyOS Sans SC" panose="00000800000000000000" pitchFamily="2" charset="-122"/>
                    <a:ea typeface="HarmonyOS Sans SC" panose="00000800000000000000" pitchFamily="2" charset="-122"/>
                  </a:rPr>
                  <a:t>14.7</a:t>
                </a:r>
                <a:r>
                  <a:rPr lang="en-US" altLang="zh-CN" dirty="0">
                    <a:solidFill>
                      <a:srgbClr val="3A95EE"/>
                    </a:solidFill>
                    <a:latin typeface="HarmonyOS Sans SC" panose="00000800000000000000" pitchFamily="2" charset="-122"/>
                    <a:ea typeface="HarmonyOS Sans SC" panose="00000800000000000000" pitchFamily="2" charset="-122"/>
                  </a:rPr>
                  <a:t>%</a:t>
                </a:r>
              </a:p>
            </p:txBody>
          </p:sp>
        </p:grpSp>
        <p:pic>
          <p:nvPicPr>
            <p:cNvPr id="68" name="图形 67">
              <a:extLst>
                <a:ext uri="{FF2B5EF4-FFF2-40B4-BE49-F238E27FC236}">
                  <a16:creationId xmlns:a16="http://schemas.microsoft.com/office/drawing/2014/main" id="{B328D8C5-3AA3-F05A-13FA-2C436001882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193822" y="1703269"/>
              <a:ext cx="922114" cy="825684"/>
            </a:xfrm>
            <a:prstGeom prst="rect">
              <a:avLst/>
            </a:prstGeom>
          </p:spPr>
        </p:pic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036A3AD-1F0E-3E1A-ED81-A034848E4E99}"/>
              </a:ext>
            </a:extLst>
          </p:cNvPr>
          <p:cNvGrpSpPr/>
          <p:nvPr/>
        </p:nvGrpSpPr>
        <p:grpSpPr>
          <a:xfrm>
            <a:off x="8482053" y="1601287"/>
            <a:ext cx="2866831" cy="826453"/>
            <a:chOff x="4378808" y="1702885"/>
            <a:chExt cx="2866831" cy="826453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06956D2D-516E-886F-9038-DEF747553754}"/>
                </a:ext>
              </a:extLst>
            </p:cNvPr>
            <p:cNvGrpSpPr/>
            <p:nvPr/>
          </p:nvGrpSpPr>
          <p:grpSpPr>
            <a:xfrm>
              <a:off x="4378808" y="1702885"/>
              <a:ext cx="2866831" cy="826453"/>
              <a:chOff x="645417" y="1702885"/>
              <a:chExt cx="2866831" cy="826453"/>
            </a:xfrm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D5468E74-B696-9FD2-0B8A-07B9EF496ACE}"/>
                  </a:ext>
                </a:extLst>
              </p:cNvPr>
              <p:cNvSpPr txBox="1"/>
              <p:nvPr/>
            </p:nvSpPr>
            <p:spPr>
              <a:xfrm>
                <a:off x="645417" y="2221561"/>
                <a:ext cx="220412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spc="3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rPr>
                  <a:t>业绩较上年增长</a:t>
                </a: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B78CD159-AB3E-02CB-C166-40C71D336177}"/>
                  </a:ext>
                </a:extLst>
              </p:cNvPr>
              <p:cNvSpPr txBox="1"/>
              <p:nvPr/>
            </p:nvSpPr>
            <p:spPr>
              <a:xfrm>
                <a:off x="645417" y="1702885"/>
                <a:ext cx="286683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dirty="0">
                    <a:solidFill>
                      <a:srgbClr val="3A95EE"/>
                    </a:solidFill>
                    <a:latin typeface="HarmonyOS Sans SC" panose="00000800000000000000" pitchFamily="2" charset="-122"/>
                    <a:ea typeface="HarmonyOS Sans SC" panose="00000800000000000000" pitchFamily="2" charset="-122"/>
                  </a:rPr>
                  <a:t>7500</a:t>
                </a:r>
                <a:r>
                  <a:rPr lang="zh-CN" altLang="en-US" dirty="0">
                    <a:solidFill>
                      <a:srgbClr val="3A95EE"/>
                    </a:solidFill>
                    <a:latin typeface="HarmonyOS Sans SC" panose="00000800000000000000" pitchFamily="2" charset="-122"/>
                    <a:ea typeface="HarmonyOS Sans SC" panose="00000800000000000000" pitchFamily="2" charset="-122"/>
                  </a:rPr>
                  <a:t>万元</a:t>
                </a:r>
              </a:p>
            </p:txBody>
          </p:sp>
        </p:grpSp>
        <p:pic>
          <p:nvPicPr>
            <p:cNvPr id="29" name="图形 28">
              <a:extLst>
                <a:ext uri="{FF2B5EF4-FFF2-40B4-BE49-F238E27FC236}">
                  <a16:creationId xmlns:a16="http://schemas.microsoft.com/office/drawing/2014/main" id="{EB5CD8D2-7C40-2ADD-DB1F-9349B5BDB30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193822" y="1703269"/>
              <a:ext cx="922114" cy="825684"/>
            </a:xfrm>
            <a:prstGeom prst="rect">
              <a:avLst/>
            </a:prstGeom>
          </p:spPr>
        </p:pic>
      </p:grpSp>
      <p:pic>
        <p:nvPicPr>
          <p:cNvPr id="2" name="图片 1" descr="图片包含 游戏机&#10;&#10;描述已自动生成">
            <a:extLst>
              <a:ext uri="{FF2B5EF4-FFF2-40B4-BE49-F238E27FC236}">
                <a16:creationId xmlns:a16="http://schemas.microsoft.com/office/drawing/2014/main" id="{F199F2E7-40A2-C861-2B27-D25716B4AB4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600" y="512763"/>
            <a:ext cx="1160463" cy="313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522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8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8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8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8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8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8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2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8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B91ADD2B-C1CF-380D-8EB1-BEBEE1C2C256}"/>
              </a:ext>
            </a:extLst>
          </p:cNvPr>
          <p:cNvGrpSpPr/>
          <p:nvPr/>
        </p:nvGrpSpPr>
        <p:grpSpPr>
          <a:xfrm>
            <a:off x="379643" y="263964"/>
            <a:ext cx="3838780" cy="983883"/>
            <a:chOff x="519696" y="512763"/>
            <a:chExt cx="3838780" cy="983883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57A2B56-2F41-151E-BACA-9FEF839B4A88}"/>
                </a:ext>
              </a:extLst>
            </p:cNvPr>
            <p:cNvSpPr txBox="1"/>
            <p:nvPr/>
          </p:nvSpPr>
          <p:spPr>
            <a:xfrm>
              <a:off x="1506413" y="731586"/>
              <a:ext cx="285206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2700000" scaled="1"/>
                    <a:tileRect/>
                  </a:gradFill>
                  <a:latin typeface="DOUYU Font" pitchFamily="2" charset="-122"/>
                  <a:ea typeface="DOUYU Font" pitchFamily="2" charset="-122"/>
                </a:rPr>
                <a:t>工作概述</a:t>
              </a:r>
              <a:endParaRPr lang="en-US" altLang="zh-CN" sz="4000" dirty="0"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  <a:tileRect/>
                </a:gradFill>
                <a:latin typeface="DOUYU Font" pitchFamily="2" charset="-122"/>
                <a:ea typeface="DOUYU Font" pitchFamily="2" charset="-122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18EF5BBA-D591-1E4E-DF4F-3BF620E6A512}"/>
                </a:ext>
              </a:extLst>
            </p:cNvPr>
            <p:cNvGrpSpPr/>
            <p:nvPr/>
          </p:nvGrpSpPr>
          <p:grpSpPr>
            <a:xfrm>
              <a:off x="519696" y="512763"/>
              <a:ext cx="989064" cy="983883"/>
              <a:chOff x="4463220" y="2203629"/>
              <a:chExt cx="1172723" cy="1166580"/>
            </a:xfrm>
          </p:grpSpPr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A4AED170-3436-DD23-EF55-11DD37FA8F85}"/>
                  </a:ext>
                </a:extLst>
              </p:cNvPr>
              <p:cNvSpPr/>
              <p:nvPr/>
            </p:nvSpPr>
            <p:spPr>
              <a:xfrm>
                <a:off x="4552950" y="2289929"/>
                <a:ext cx="990481" cy="990481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D4DC7B4B-AB0A-3DB8-027D-302AE4EE2111}"/>
                  </a:ext>
                </a:extLst>
              </p:cNvPr>
              <p:cNvSpPr/>
              <p:nvPr/>
            </p:nvSpPr>
            <p:spPr>
              <a:xfrm>
                <a:off x="4463220" y="2203629"/>
                <a:ext cx="177360" cy="177360"/>
              </a:xfrm>
              <a:prstGeom prst="rect">
                <a:avLst/>
              </a:prstGeom>
              <a:solidFill>
                <a:srgbClr val="87D5FC"/>
              </a:solidFill>
              <a:ln>
                <a:noFill/>
              </a:ln>
              <a:effectLst>
                <a:outerShdw blurRad="50800" dist="38100" dir="2700000" algn="tl" rotWithShape="0">
                  <a:srgbClr val="87D5FC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D7EE7F35-F72B-AEA2-A06B-C62D6023EA59}"/>
                  </a:ext>
                </a:extLst>
              </p:cNvPr>
              <p:cNvSpPr/>
              <p:nvPr/>
            </p:nvSpPr>
            <p:spPr>
              <a:xfrm>
                <a:off x="5458583" y="2203629"/>
                <a:ext cx="177360" cy="177360"/>
              </a:xfrm>
              <a:prstGeom prst="rect">
                <a:avLst/>
              </a:prstGeom>
              <a:solidFill>
                <a:srgbClr val="87D5FC"/>
              </a:solidFill>
              <a:ln>
                <a:noFill/>
              </a:ln>
              <a:effectLst>
                <a:outerShdw blurRad="50800" dist="38100" dir="2700000" algn="tl" rotWithShape="0">
                  <a:srgbClr val="87D5FC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33E2140E-2E81-2328-5C62-A0F624628772}"/>
                  </a:ext>
                </a:extLst>
              </p:cNvPr>
              <p:cNvSpPr/>
              <p:nvPr/>
            </p:nvSpPr>
            <p:spPr>
              <a:xfrm>
                <a:off x="4463220" y="3192849"/>
                <a:ext cx="177360" cy="177360"/>
              </a:xfrm>
              <a:prstGeom prst="rect">
                <a:avLst/>
              </a:prstGeom>
              <a:solidFill>
                <a:srgbClr val="87D5FC"/>
              </a:solidFill>
              <a:ln>
                <a:noFill/>
              </a:ln>
              <a:effectLst>
                <a:outerShdw blurRad="50800" dist="38100" dir="2700000" algn="tl" rotWithShape="0">
                  <a:srgbClr val="87D5FC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91065874-F65F-AA0E-90A1-A37B89B54B0B}"/>
                  </a:ext>
                </a:extLst>
              </p:cNvPr>
              <p:cNvSpPr/>
              <p:nvPr/>
            </p:nvSpPr>
            <p:spPr>
              <a:xfrm>
                <a:off x="5458583" y="3192849"/>
                <a:ext cx="177360" cy="177360"/>
              </a:xfrm>
              <a:prstGeom prst="rect">
                <a:avLst/>
              </a:prstGeom>
              <a:solidFill>
                <a:srgbClr val="87D5FC"/>
              </a:solidFill>
              <a:ln>
                <a:noFill/>
              </a:ln>
              <a:effectLst>
                <a:outerShdw blurRad="50800" dist="38100" dir="2700000" algn="tl" rotWithShape="0">
                  <a:srgbClr val="87D5FC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CC90C01C-AE2B-6DA2-5101-C3177897DCC7}"/>
                </a:ext>
              </a:extLst>
            </p:cNvPr>
            <p:cNvGrpSpPr/>
            <p:nvPr/>
          </p:nvGrpSpPr>
          <p:grpSpPr>
            <a:xfrm>
              <a:off x="609984" y="762287"/>
              <a:ext cx="838408" cy="584775"/>
              <a:chOff x="693265" y="1756843"/>
              <a:chExt cx="838408" cy="584775"/>
            </a:xfrm>
          </p:grpSpPr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4D8C4254-0D5B-2EB3-DE4F-B7989F376CED}"/>
                  </a:ext>
                </a:extLst>
              </p:cNvPr>
              <p:cNvSpPr txBox="1"/>
              <p:nvPr/>
            </p:nvSpPr>
            <p:spPr>
              <a:xfrm>
                <a:off x="693265" y="1756843"/>
                <a:ext cx="54213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200" spc="-300" dirty="0">
                    <a:solidFill>
                      <a:srgbClr val="3A95EE"/>
                    </a:solidFill>
                    <a:effectLst>
                      <a:outerShdw blurRad="50800" dist="38100" dir="2700000" algn="tl" rotWithShape="0">
                        <a:srgbClr val="3A95EE">
                          <a:alpha val="40000"/>
                        </a:srgbClr>
                      </a:outerShdw>
                    </a:effectLst>
                    <a:latin typeface="DOUYU Font" pitchFamily="2" charset="-122"/>
                    <a:ea typeface="DOUYU Font" pitchFamily="2" charset="-122"/>
                  </a:rPr>
                  <a:t>0</a:t>
                </a:r>
                <a:endParaRPr lang="zh-CN" altLang="en-US" sz="3200" spc="-300" dirty="0">
                  <a:solidFill>
                    <a:srgbClr val="3A95EE"/>
                  </a:solidFill>
                  <a:effectLst>
                    <a:outerShdw blurRad="50800" dist="38100" dir="2700000" algn="tl" rotWithShape="0">
                      <a:srgbClr val="3A95EE">
                        <a:alpha val="40000"/>
                      </a:srgbClr>
                    </a:outerShdw>
                  </a:effectLst>
                  <a:latin typeface="DOUYU Font" pitchFamily="2" charset="-122"/>
                  <a:ea typeface="DOUYU Font" pitchFamily="2" charset="-122"/>
                </a:endParaRP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B3CC53C9-DD54-8D30-D859-2A3B5062FD51}"/>
                  </a:ext>
                </a:extLst>
              </p:cNvPr>
              <p:cNvSpPr txBox="1"/>
              <p:nvPr/>
            </p:nvSpPr>
            <p:spPr>
              <a:xfrm>
                <a:off x="989538" y="1756843"/>
                <a:ext cx="54213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200" spc="-300" dirty="0">
                    <a:solidFill>
                      <a:srgbClr val="3A95EE"/>
                    </a:solidFill>
                    <a:effectLst>
                      <a:outerShdw blurRad="50800" dist="38100" dir="2700000" algn="tl" rotWithShape="0">
                        <a:srgbClr val="3A95EE">
                          <a:alpha val="40000"/>
                        </a:srgbClr>
                      </a:outerShdw>
                    </a:effectLst>
                    <a:latin typeface="DOUYU Font" pitchFamily="2" charset="-122"/>
                    <a:ea typeface="DOUYU Font" pitchFamily="2" charset="-122"/>
                  </a:rPr>
                  <a:t>1</a:t>
                </a:r>
                <a:endParaRPr lang="zh-CN" altLang="en-US" sz="3200" spc="-300" dirty="0">
                  <a:solidFill>
                    <a:srgbClr val="3A95EE"/>
                  </a:solidFill>
                  <a:effectLst>
                    <a:outerShdw blurRad="50800" dist="38100" dir="2700000" algn="tl" rotWithShape="0">
                      <a:srgbClr val="3A95EE">
                        <a:alpha val="40000"/>
                      </a:srgbClr>
                    </a:outerShdw>
                  </a:effectLst>
                  <a:latin typeface="DOUYU Font" pitchFamily="2" charset="-122"/>
                  <a:ea typeface="DOUYU Font" pitchFamily="2" charset="-122"/>
                </a:endParaRP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CDC2D651-B84D-CA3C-00BE-5AF351BAEC2B}"/>
              </a:ext>
            </a:extLst>
          </p:cNvPr>
          <p:cNvGrpSpPr/>
          <p:nvPr/>
        </p:nvGrpSpPr>
        <p:grpSpPr>
          <a:xfrm>
            <a:off x="3246352" y="1575222"/>
            <a:ext cx="5699296" cy="1106478"/>
            <a:chOff x="3246352" y="1575222"/>
            <a:chExt cx="5699296" cy="1106478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1AA7254-7866-9586-7D80-AB43A16471F5}"/>
                </a:ext>
              </a:extLst>
            </p:cNvPr>
            <p:cNvSpPr txBox="1"/>
            <p:nvPr/>
          </p:nvSpPr>
          <p:spPr>
            <a:xfrm>
              <a:off x="3246352" y="1575222"/>
              <a:ext cx="56992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A</a:t>
              </a:r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类业务营收占比提升</a:t>
              </a:r>
              <a:r>
                <a:rPr lang="en-US" altLang="zh-CN" sz="4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20</a:t>
              </a:r>
              <a:r>
                <a:rPr lang="en-US" altLang="zh-CN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%</a:t>
              </a:r>
              <a:endPara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C000460-6EB4-DF78-DF91-131F9CE42159}"/>
                </a:ext>
              </a:extLst>
            </p:cNvPr>
            <p:cNvSpPr txBox="1"/>
            <p:nvPr/>
          </p:nvSpPr>
          <p:spPr>
            <a:xfrm>
              <a:off x="4281714" y="2312368"/>
              <a:ext cx="362857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业务聚焦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,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实现增长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828EE940-D7B1-A9F0-4177-5DD4D2D910CD}"/>
              </a:ext>
            </a:extLst>
          </p:cNvPr>
          <p:cNvSpPr/>
          <p:nvPr/>
        </p:nvSpPr>
        <p:spPr>
          <a:xfrm>
            <a:off x="529227" y="2919250"/>
            <a:ext cx="11146835" cy="3423370"/>
          </a:xfrm>
          <a:prstGeom prst="roundRect">
            <a:avLst>
              <a:gd name="adj" fmla="val 3501"/>
            </a:avLst>
          </a:prstGeom>
          <a:noFill/>
          <a:ln w="15875">
            <a:solidFill>
              <a:srgbClr val="3A95E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graphicFrame>
        <p:nvGraphicFramePr>
          <p:cNvPr id="24" name="图表 23">
            <a:extLst>
              <a:ext uri="{FF2B5EF4-FFF2-40B4-BE49-F238E27FC236}">
                <a16:creationId xmlns:a16="http://schemas.microsoft.com/office/drawing/2014/main" id="{DBDDCCEF-5A6A-3DB4-C84B-C7695986382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05694073"/>
              </p:ext>
            </p:extLst>
          </p:nvPr>
        </p:nvGraphicFramePr>
        <p:xfrm>
          <a:off x="1693009" y="2724910"/>
          <a:ext cx="4005310" cy="37993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6" name="组合 5">
            <a:extLst>
              <a:ext uri="{FF2B5EF4-FFF2-40B4-BE49-F238E27FC236}">
                <a16:creationId xmlns:a16="http://schemas.microsoft.com/office/drawing/2014/main" id="{65C957B7-56F6-FB2A-D8F1-488528EE7F0C}"/>
              </a:ext>
            </a:extLst>
          </p:cNvPr>
          <p:cNvGrpSpPr/>
          <p:nvPr/>
        </p:nvGrpSpPr>
        <p:grpSpPr>
          <a:xfrm>
            <a:off x="1458531" y="3363951"/>
            <a:ext cx="445694" cy="2396802"/>
            <a:chOff x="1308339" y="2834449"/>
            <a:chExt cx="445694" cy="2396802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FF3008FC-B2F3-8EF2-0EA6-70883EF3E589}"/>
                </a:ext>
              </a:extLst>
            </p:cNvPr>
            <p:cNvSpPr/>
            <p:nvPr/>
          </p:nvSpPr>
          <p:spPr>
            <a:xfrm>
              <a:off x="1308339" y="3019124"/>
              <a:ext cx="166989" cy="166989"/>
            </a:xfrm>
            <a:prstGeom prst="rect">
              <a:avLst/>
            </a:prstGeom>
            <a:solidFill>
              <a:srgbClr val="87D5FC"/>
            </a:solidFill>
            <a:ln>
              <a:noFill/>
            </a:ln>
            <a:effectLst>
              <a:outerShdw blurRad="50800" dist="38100" dir="2700000" algn="tl" rotWithShape="0">
                <a:srgbClr val="87D5FC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85030A98-F27C-84C1-F654-4E686E8F7449}"/>
                </a:ext>
              </a:extLst>
            </p:cNvPr>
            <p:cNvSpPr txBox="1"/>
            <p:nvPr/>
          </p:nvSpPr>
          <p:spPr>
            <a:xfrm>
              <a:off x="1323146" y="3022954"/>
              <a:ext cx="430887" cy="220829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2021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各类业务营收占比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014845E3-D7FA-BE4C-CF00-2F34AEDAE0E9}"/>
                </a:ext>
              </a:extLst>
            </p:cNvPr>
            <p:cNvSpPr/>
            <p:nvPr/>
          </p:nvSpPr>
          <p:spPr>
            <a:xfrm>
              <a:off x="1496457" y="2834449"/>
              <a:ext cx="166989" cy="166989"/>
            </a:xfrm>
            <a:prstGeom prst="rect">
              <a:avLst/>
            </a:prstGeom>
            <a:solidFill>
              <a:srgbClr val="87D5FC"/>
            </a:solidFill>
            <a:ln>
              <a:noFill/>
            </a:ln>
            <a:effectLst>
              <a:outerShdw blurRad="50800" dist="38100" dir="2700000" algn="tl" rotWithShape="0">
                <a:srgbClr val="87D5FC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DB569E89-51B5-0162-3BA7-F2EE2F2FB267}"/>
                </a:ext>
              </a:extLst>
            </p:cNvPr>
            <p:cNvSpPr/>
            <p:nvPr/>
          </p:nvSpPr>
          <p:spPr>
            <a:xfrm>
              <a:off x="1378075" y="2893776"/>
              <a:ext cx="77618" cy="77618"/>
            </a:xfrm>
            <a:prstGeom prst="rect">
              <a:avLst/>
            </a:prstGeom>
            <a:solidFill>
              <a:srgbClr val="87D5FC"/>
            </a:solidFill>
            <a:ln>
              <a:noFill/>
            </a:ln>
            <a:effectLst>
              <a:outerShdw blurRad="50800" dist="38100" dir="2700000" algn="tl" rotWithShape="0">
                <a:srgbClr val="87D5FC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</p:grpSp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17F089B3-587C-66F0-36E9-4A62B9CEBF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68811535"/>
              </p:ext>
            </p:extLst>
          </p:nvPr>
        </p:nvGraphicFramePr>
        <p:xfrm>
          <a:off x="7060839" y="2724910"/>
          <a:ext cx="4005310" cy="37993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5" name="组合 24">
            <a:extLst>
              <a:ext uri="{FF2B5EF4-FFF2-40B4-BE49-F238E27FC236}">
                <a16:creationId xmlns:a16="http://schemas.microsoft.com/office/drawing/2014/main" id="{C9ADA075-D081-8D7F-95D8-3D025549B09A}"/>
              </a:ext>
            </a:extLst>
          </p:cNvPr>
          <p:cNvGrpSpPr/>
          <p:nvPr/>
        </p:nvGrpSpPr>
        <p:grpSpPr>
          <a:xfrm>
            <a:off x="6826361" y="3363951"/>
            <a:ext cx="445694" cy="2396802"/>
            <a:chOff x="1308339" y="2834449"/>
            <a:chExt cx="445694" cy="2396802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09AC5073-7244-D5E7-107F-27A24D3D1262}"/>
                </a:ext>
              </a:extLst>
            </p:cNvPr>
            <p:cNvSpPr/>
            <p:nvPr/>
          </p:nvSpPr>
          <p:spPr>
            <a:xfrm>
              <a:off x="1308339" y="3019124"/>
              <a:ext cx="166989" cy="166989"/>
            </a:xfrm>
            <a:prstGeom prst="rect">
              <a:avLst/>
            </a:prstGeom>
            <a:solidFill>
              <a:srgbClr val="87D5FC"/>
            </a:solidFill>
            <a:ln>
              <a:noFill/>
            </a:ln>
            <a:effectLst>
              <a:outerShdw blurRad="50800" dist="38100" dir="2700000" algn="tl" rotWithShape="0">
                <a:srgbClr val="87D5FC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CD205C3-5DCF-CC5B-59CF-66AE002AC38D}"/>
                </a:ext>
              </a:extLst>
            </p:cNvPr>
            <p:cNvSpPr txBox="1"/>
            <p:nvPr/>
          </p:nvSpPr>
          <p:spPr>
            <a:xfrm>
              <a:off x="1323146" y="3022954"/>
              <a:ext cx="430887" cy="220829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2022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各类业务营收占比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DEA4C3CB-6568-2FED-51A2-08A50B7D6FCB}"/>
                </a:ext>
              </a:extLst>
            </p:cNvPr>
            <p:cNvSpPr/>
            <p:nvPr/>
          </p:nvSpPr>
          <p:spPr>
            <a:xfrm>
              <a:off x="1496457" y="2834449"/>
              <a:ext cx="166989" cy="166989"/>
            </a:xfrm>
            <a:prstGeom prst="rect">
              <a:avLst/>
            </a:prstGeom>
            <a:solidFill>
              <a:srgbClr val="87D5FC"/>
            </a:solidFill>
            <a:ln>
              <a:noFill/>
            </a:ln>
            <a:effectLst>
              <a:outerShdw blurRad="50800" dist="38100" dir="2700000" algn="tl" rotWithShape="0">
                <a:srgbClr val="87D5FC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DC0C5A0D-D5A5-31BB-4236-C968D69BCAD5}"/>
                </a:ext>
              </a:extLst>
            </p:cNvPr>
            <p:cNvSpPr/>
            <p:nvPr/>
          </p:nvSpPr>
          <p:spPr>
            <a:xfrm>
              <a:off x="1378075" y="2893776"/>
              <a:ext cx="77618" cy="77618"/>
            </a:xfrm>
            <a:prstGeom prst="rect">
              <a:avLst/>
            </a:prstGeom>
            <a:solidFill>
              <a:srgbClr val="87D5FC"/>
            </a:solidFill>
            <a:ln>
              <a:noFill/>
            </a:ln>
            <a:effectLst>
              <a:outerShdw blurRad="50800" dist="38100" dir="2700000" algn="tl" rotWithShape="0">
                <a:srgbClr val="87D5FC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</p:grpSp>
      <p:pic>
        <p:nvPicPr>
          <p:cNvPr id="44" name="图形 43">
            <a:extLst>
              <a:ext uri="{FF2B5EF4-FFF2-40B4-BE49-F238E27FC236}">
                <a16:creationId xmlns:a16="http://schemas.microsoft.com/office/drawing/2014/main" id="{1495947F-BE15-F9E6-5428-EC5B8CA8E92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b="69356"/>
          <a:stretch/>
        </p:blipFill>
        <p:spPr>
          <a:xfrm flipH="1">
            <a:off x="733274" y="1396048"/>
            <a:ext cx="2852062" cy="1527887"/>
          </a:xfrm>
          <a:prstGeom prst="rect">
            <a:avLst/>
          </a:prstGeom>
        </p:spPr>
      </p:pic>
      <p:pic>
        <p:nvPicPr>
          <p:cNvPr id="51" name="图片 50" descr="图片包含 图标&#10;&#10;描述已自动生成">
            <a:extLst>
              <a:ext uri="{FF2B5EF4-FFF2-40B4-BE49-F238E27FC236}">
                <a16:creationId xmlns:a16="http://schemas.microsoft.com/office/drawing/2014/main" id="{5101DD43-397E-9D2E-445A-399C086485C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759"/>
          <a:stretch/>
        </p:blipFill>
        <p:spPr>
          <a:xfrm flipH="1">
            <a:off x="9102529" y="1411141"/>
            <a:ext cx="2137523" cy="1512794"/>
          </a:xfrm>
          <a:prstGeom prst="rect">
            <a:avLst/>
          </a:prstGeom>
        </p:spPr>
      </p:pic>
      <p:pic>
        <p:nvPicPr>
          <p:cNvPr id="3" name="图片 2" descr="图片包含 游戏机&#10;&#10;描述已自动生成">
            <a:extLst>
              <a:ext uri="{FF2B5EF4-FFF2-40B4-BE49-F238E27FC236}">
                <a16:creationId xmlns:a16="http://schemas.microsoft.com/office/drawing/2014/main" id="{AA885C30-8B7C-B158-D8CD-E7680CC2D8B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600" y="512763"/>
            <a:ext cx="1160463" cy="313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026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4.16667E-6 -0.03866 L 4.16667E-6 -1.48148E-6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21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Graphic spid="24" grpId="0">
        <p:bldAsOne/>
      </p:bldGraphic>
      <p:bldGraphic spid="12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id="{5F7BA270-59B5-FB12-CB33-351BAA794196}"/>
              </a:ext>
            </a:extLst>
          </p:cNvPr>
          <p:cNvCxnSpPr>
            <a:cxnSpLocks/>
          </p:cNvCxnSpPr>
          <p:nvPr/>
        </p:nvCxnSpPr>
        <p:spPr>
          <a:xfrm flipH="1">
            <a:off x="8371109" y="1511522"/>
            <a:ext cx="2898880" cy="8228645"/>
          </a:xfrm>
          <a:prstGeom prst="line">
            <a:avLst/>
          </a:prstGeom>
          <a:ln>
            <a:solidFill>
              <a:srgbClr val="FC52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平行四边形 45">
            <a:extLst>
              <a:ext uri="{FF2B5EF4-FFF2-40B4-BE49-F238E27FC236}">
                <a16:creationId xmlns:a16="http://schemas.microsoft.com/office/drawing/2014/main" id="{852B69C2-95F4-6129-4551-6FD28215640E}"/>
              </a:ext>
            </a:extLst>
          </p:cNvPr>
          <p:cNvSpPr/>
          <p:nvPr/>
        </p:nvSpPr>
        <p:spPr>
          <a:xfrm>
            <a:off x="6197600" y="0"/>
            <a:ext cx="5491030" cy="6858000"/>
          </a:xfrm>
          <a:prstGeom prst="parallelogram">
            <a:avLst>
              <a:gd name="adj" fmla="val 44032"/>
            </a:avLst>
          </a:prstGeom>
          <a:solidFill>
            <a:srgbClr val="B0E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89CDECF9-9D51-A8F6-64BE-D3CCC3F3A5CE}"/>
              </a:ext>
            </a:extLst>
          </p:cNvPr>
          <p:cNvCxnSpPr>
            <a:cxnSpLocks/>
          </p:cNvCxnSpPr>
          <p:nvPr/>
        </p:nvCxnSpPr>
        <p:spPr>
          <a:xfrm flipH="1">
            <a:off x="9224556" y="-1740776"/>
            <a:ext cx="2898880" cy="822864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图片 42" descr="图形用户界面, 应用程序, 图标&#10;&#10;描述已自动生成">
            <a:extLst>
              <a:ext uri="{FF2B5EF4-FFF2-40B4-BE49-F238E27FC236}">
                <a16:creationId xmlns:a16="http://schemas.microsoft.com/office/drawing/2014/main" id="{DA28A770-622C-F76D-1556-9158B048D9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0637" y="2373547"/>
            <a:ext cx="1356363" cy="1066802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B91ADD2B-C1CF-380D-8EB1-BEBEE1C2C256}"/>
              </a:ext>
            </a:extLst>
          </p:cNvPr>
          <p:cNvGrpSpPr/>
          <p:nvPr/>
        </p:nvGrpSpPr>
        <p:grpSpPr>
          <a:xfrm>
            <a:off x="379643" y="263964"/>
            <a:ext cx="3838780" cy="983883"/>
            <a:chOff x="519696" y="512763"/>
            <a:chExt cx="3838780" cy="983883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57A2B56-2F41-151E-BACA-9FEF839B4A88}"/>
                </a:ext>
              </a:extLst>
            </p:cNvPr>
            <p:cNvSpPr txBox="1"/>
            <p:nvPr/>
          </p:nvSpPr>
          <p:spPr>
            <a:xfrm>
              <a:off x="1506413" y="731586"/>
              <a:ext cx="285206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2700000" scaled="1"/>
                    <a:tileRect/>
                  </a:gradFill>
                  <a:latin typeface="DOUYU Font" pitchFamily="2" charset="-122"/>
                  <a:ea typeface="DOUYU Font" pitchFamily="2" charset="-122"/>
                </a:rPr>
                <a:t>工作概述</a:t>
              </a:r>
              <a:endParaRPr lang="en-US" altLang="zh-CN" sz="4000" dirty="0"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  <a:tileRect/>
                </a:gradFill>
                <a:latin typeface="DOUYU Font" pitchFamily="2" charset="-122"/>
                <a:ea typeface="DOUYU Font" pitchFamily="2" charset="-122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18EF5BBA-D591-1E4E-DF4F-3BF620E6A512}"/>
                </a:ext>
              </a:extLst>
            </p:cNvPr>
            <p:cNvGrpSpPr/>
            <p:nvPr/>
          </p:nvGrpSpPr>
          <p:grpSpPr>
            <a:xfrm>
              <a:off x="519696" y="512763"/>
              <a:ext cx="989064" cy="983883"/>
              <a:chOff x="4463220" y="2203629"/>
              <a:chExt cx="1172723" cy="1166580"/>
            </a:xfrm>
          </p:grpSpPr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A4AED170-3436-DD23-EF55-11DD37FA8F85}"/>
                  </a:ext>
                </a:extLst>
              </p:cNvPr>
              <p:cNvSpPr/>
              <p:nvPr/>
            </p:nvSpPr>
            <p:spPr>
              <a:xfrm>
                <a:off x="4552950" y="2289929"/>
                <a:ext cx="990481" cy="990481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D4DC7B4B-AB0A-3DB8-027D-302AE4EE2111}"/>
                  </a:ext>
                </a:extLst>
              </p:cNvPr>
              <p:cNvSpPr/>
              <p:nvPr/>
            </p:nvSpPr>
            <p:spPr>
              <a:xfrm>
                <a:off x="4463220" y="2203629"/>
                <a:ext cx="177360" cy="177360"/>
              </a:xfrm>
              <a:prstGeom prst="rect">
                <a:avLst/>
              </a:prstGeom>
              <a:solidFill>
                <a:srgbClr val="87D5FC"/>
              </a:solidFill>
              <a:ln>
                <a:noFill/>
              </a:ln>
              <a:effectLst>
                <a:outerShdw blurRad="50800" dist="38100" dir="2700000" algn="tl" rotWithShape="0">
                  <a:srgbClr val="87D5FC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D7EE7F35-F72B-AEA2-A06B-C62D6023EA59}"/>
                  </a:ext>
                </a:extLst>
              </p:cNvPr>
              <p:cNvSpPr/>
              <p:nvPr/>
            </p:nvSpPr>
            <p:spPr>
              <a:xfrm>
                <a:off x="5458583" y="2203629"/>
                <a:ext cx="177360" cy="177360"/>
              </a:xfrm>
              <a:prstGeom prst="rect">
                <a:avLst/>
              </a:prstGeom>
              <a:solidFill>
                <a:srgbClr val="87D5FC"/>
              </a:solidFill>
              <a:ln>
                <a:noFill/>
              </a:ln>
              <a:effectLst>
                <a:outerShdw blurRad="50800" dist="38100" dir="2700000" algn="tl" rotWithShape="0">
                  <a:srgbClr val="87D5FC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33E2140E-2E81-2328-5C62-A0F624628772}"/>
                  </a:ext>
                </a:extLst>
              </p:cNvPr>
              <p:cNvSpPr/>
              <p:nvPr/>
            </p:nvSpPr>
            <p:spPr>
              <a:xfrm>
                <a:off x="4463220" y="3192849"/>
                <a:ext cx="177360" cy="177360"/>
              </a:xfrm>
              <a:prstGeom prst="rect">
                <a:avLst/>
              </a:prstGeom>
              <a:solidFill>
                <a:srgbClr val="87D5FC"/>
              </a:solidFill>
              <a:ln>
                <a:noFill/>
              </a:ln>
              <a:effectLst>
                <a:outerShdw blurRad="50800" dist="38100" dir="2700000" algn="tl" rotWithShape="0">
                  <a:srgbClr val="87D5FC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91065874-F65F-AA0E-90A1-A37B89B54B0B}"/>
                  </a:ext>
                </a:extLst>
              </p:cNvPr>
              <p:cNvSpPr/>
              <p:nvPr/>
            </p:nvSpPr>
            <p:spPr>
              <a:xfrm>
                <a:off x="5458583" y="3192849"/>
                <a:ext cx="177360" cy="177360"/>
              </a:xfrm>
              <a:prstGeom prst="rect">
                <a:avLst/>
              </a:prstGeom>
              <a:solidFill>
                <a:srgbClr val="87D5FC"/>
              </a:solidFill>
              <a:ln>
                <a:noFill/>
              </a:ln>
              <a:effectLst>
                <a:outerShdw blurRad="50800" dist="38100" dir="2700000" algn="tl" rotWithShape="0">
                  <a:srgbClr val="87D5FC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CC90C01C-AE2B-6DA2-5101-C3177897DCC7}"/>
                </a:ext>
              </a:extLst>
            </p:cNvPr>
            <p:cNvGrpSpPr/>
            <p:nvPr/>
          </p:nvGrpSpPr>
          <p:grpSpPr>
            <a:xfrm>
              <a:off x="609984" y="762287"/>
              <a:ext cx="838408" cy="584775"/>
              <a:chOff x="693265" y="1756843"/>
              <a:chExt cx="838408" cy="584775"/>
            </a:xfrm>
          </p:grpSpPr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4D8C4254-0D5B-2EB3-DE4F-B7989F376CED}"/>
                  </a:ext>
                </a:extLst>
              </p:cNvPr>
              <p:cNvSpPr txBox="1"/>
              <p:nvPr/>
            </p:nvSpPr>
            <p:spPr>
              <a:xfrm>
                <a:off x="693265" y="1756843"/>
                <a:ext cx="54213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200" spc="-300" dirty="0">
                    <a:solidFill>
                      <a:srgbClr val="3A95EE"/>
                    </a:solidFill>
                    <a:effectLst>
                      <a:outerShdw blurRad="50800" dist="38100" dir="2700000" algn="tl" rotWithShape="0">
                        <a:srgbClr val="3A95EE">
                          <a:alpha val="40000"/>
                        </a:srgbClr>
                      </a:outerShdw>
                    </a:effectLst>
                    <a:latin typeface="DOUYU Font" pitchFamily="2" charset="-122"/>
                    <a:ea typeface="DOUYU Font" pitchFamily="2" charset="-122"/>
                  </a:rPr>
                  <a:t>0</a:t>
                </a:r>
                <a:endParaRPr lang="zh-CN" altLang="en-US" sz="3200" spc="-300" dirty="0">
                  <a:solidFill>
                    <a:srgbClr val="3A95EE"/>
                  </a:solidFill>
                  <a:effectLst>
                    <a:outerShdw blurRad="50800" dist="38100" dir="2700000" algn="tl" rotWithShape="0">
                      <a:srgbClr val="3A95EE">
                        <a:alpha val="40000"/>
                      </a:srgbClr>
                    </a:outerShdw>
                  </a:effectLst>
                  <a:latin typeface="DOUYU Font" pitchFamily="2" charset="-122"/>
                  <a:ea typeface="DOUYU Font" pitchFamily="2" charset="-122"/>
                </a:endParaRP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B3CC53C9-DD54-8D30-D859-2A3B5062FD51}"/>
                  </a:ext>
                </a:extLst>
              </p:cNvPr>
              <p:cNvSpPr txBox="1"/>
              <p:nvPr/>
            </p:nvSpPr>
            <p:spPr>
              <a:xfrm>
                <a:off x="989538" y="1756843"/>
                <a:ext cx="54213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200" spc="-300" dirty="0">
                    <a:solidFill>
                      <a:srgbClr val="3A95EE"/>
                    </a:solidFill>
                    <a:effectLst>
                      <a:outerShdw blurRad="50800" dist="38100" dir="2700000" algn="tl" rotWithShape="0">
                        <a:srgbClr val="3A95EE">
                          <a:alpha val="40000"/>
                        </a:srgbClr>
                      </a:outerShdw>
                    </a:effectLst>
                    <a:latin typeface="DOUYU Font" pitchFamily="2" charset="-122"/>
                    <a:ea typeface="DOUYU Font" pitchFamily="2" charset="-122"/>
                  </a:rPr>
                  <a:t>1</a:t>
                </a:r>
                <a:endParaRPr lang="zh-CN" altLang="en-US" sz="3200" spc="-300" dirty="0">
                  <a:solidFill>
                    <a:srgbClr val="3A95EE"/>
                  </a:solidFill>
                  <a:effectLst>
                    <a:outerShdw blurRad="50800" dist="38100" dir="2700000" algn="tl" rotWithShape="0">
                      <a:srgbClr val="3A95EE">
                        <a:alpha val="40000"/>
                      </a:srgbClr>
                    </a:outerShdw>
                  </a:effectLst>
                  <a:latin typeface="DOUYU Font" pitchFamily="2" charset="-122"/>
                  <a:ea typeface="DOUYU Font" pitchFamily="2" charset="-122"/>
                </a:endParaRPr>
              </a:p>
            </p:txBody>
          </p:sp>
        </p:grp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846AC9F9-8C60-C0C5-D20A-0635967BCE07}"/>
              </a:ext>
            </a:extLst>
          </p:cNvPr>
          <p:cNvSpPr txBox="1"/>
          <p:nvPr/>
        </p:nvSpPr>
        <p:spPr>
          <a:xfrm>
            <a:off x="417220" y="2615026"/>
            <a:ext cx="46773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" panose="00000800000000000000" pitchFamily="2" charset="-122"/>
                <a:ea typeface="HarmonyOS Sans SC" panose="00000800000000000000" pitchFamily="2" charset="-122"/>
              </a:rPr>
              <a:t>专注于高端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" panose="00000800000000000000" pitchFamily="2" charset="-122"/>
                <a:ea typeface="HarmonyOS Sans SC" panose="00000800000000000000" pitchFamily="2" charset="-122"/>
              </a:rPr>
              <a:t>PPT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" panose="00000800000000000000" pitchFamily="2" charset="-122"/>
                <a:ea typeface="HarmonyOS Sans SC" panose="00000800000000000000" pitchFamily="2" charset="-122"/>
              </a:rPr>
              <a:t>设计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5B9F5259-2688-FA70-D801-52618C71969D}"/>
              </a:ext>
            </a:extLst>
          </p:cNvPr>
          <p:cNvGrpSpPr/>
          <p:nvPr/>
        </p:nvGrpSpPr>
        <p:grpSpPr>
          <a:xfrm>
            <a:off x="417220" y="2025511"/>
            <a:ext cx="5227320" cy="591579"/>
            <a:chOff x="417220" y="2025511"/>
            <a:chExt cx="5227320" cy="591579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B4C7F1CB-AA4B-E6F2-4FD0-D7414C981DB5}"/>
                </a:ext>
              </a:extLst>
            </p:cNvPr>
            <p:cNvGrpSpPr/>
            <p:nvPr/>
          </p:nvGrpSpPr>
          <p:grpSpPr>
            <a:xfrm>
              <a:off x="433634" y="2025511"/>
              <a:ext cx="355107" cy="351664"/>
              <a:chOff x="6919531" y="4113251"/>
              <a:chExt cx="355107" cy="351664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324A00B4-B7EF-6A13-951F-CB8C1DB7CA79}"/>
                  </a:ext>
                </a:extLst>
              </p:cNvPr>
              <p:cNvSpPr/>
              <p:nvPr/>
            </p:nvSpPr>
            <p:spPr>
              <a:xfrm>
                <a:off x="6919531" y="4297926"/>
                <a:ext cx="166989" cy="166989"/>
              </a:xfrm>
              <a:prstGeom prst="rect">
                <a:avLst/>
              </a:prstGeom>
              <a:solidFill>
                <a:srgbClr val="87D5FC"/>
              </a:solidFill>
              <a:ln>
                <a:noFill/>
              </a:ln>
              <a:effectLst>
                <a:outerShdw blurRad="50800" dist="38100" dir="2700000" algn="tl" rotWithShape="0">
                  <a:srgbClr val="87D5FC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endParaRPr>
              </a:p>
            </p:txBody>
          </p:sp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81CC8E8F-BE46-DCC2-FF88-A558EBBF4D46}"/>
                  </a:ext>
                </a:extLst>
              </p:cNvPr>
              <p:cNvSpPr/>
              <p:nvPr/>
            </p:nvSpPr>
            <p:spPr>
              <a:xfrm>
                <a:off x="7107649" y="4113251"/>
                <a:ext cx="166989" cy="166989"/>
              </a:xfrm>
              <a:prstGeom prst="rect">
                <a:avLst/>
              </a:prstGeom>
              <a:solidFill>
                <a:srgbClr val="87D5FC"/>
              </a:solidFill>
              <a:ln>
                <a:noFill/>
              </a:ln>
              <a:effectLst>
                <a:outerShdw blurRad="50800" dist="38100" dir="2700000" algn="tl" rotWithShape="0">
                  <a:srgbClr val="87D5FC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endParaRPr>
              </a:p>
            </p:txBody>
          </p:sp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601AB805-2A61-7D4F-6760-64EF3AAE1310}"/>
                  </a:ext>
                </a:extLst>
              </p:cNvPr>
              <p:cNvSpPr/>
              <p:nvPr/>
            </p:nvSpPr>
            <p:spPr>
              <a:xfrm>
                <a:off x="6989267" y="4172578"/>
                <a:ext cx="77618" cy="77618"/>
              </a:xfrm>
              <a:prstGeom prst="rect">
                <a:avLst/>
              </a:prstGeom>
              <a:solidFill>
                <a:srgbClr val="87D5FC"/>
              </a:solidFill>
              <a:ln>
                <a:noFill/>
              </a:ln>
              <a:effectLst>
                <a:outerShdw blurRad="50800" dist="38100" dir="2700000" algn="tl" rotWithShape="0">
                  <a:srgbClr val="87D5FC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endParaRPr>
              </a:p>
            </p:txBody>
          </p:sp>
        </p:grp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CEFA9BDA-85C8-0B3E-5399-FBFC438879B5}"/>
                </a:ext>
              </a:extLst>
            </p:cNvPr>
            <p:cNvSpPr txBox="1"/>
            <p:nvPr/>
          </p:nvSpPr>
          <p:spPr>
            <a:xfrm>
              <a:off x="417220" y="2032315"/>
              <a:ext cx="522732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锐普高端</a:t>
              </a:r>
              <a:r>
                <a:rPr lang="en-US" altLang="zh-CN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PPT</a:t>
              </a: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设计</a:t>
              </a:r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C58D2AA2-83CC-9AF7-7C14-3E0BC24AA6E4}"/>
              </a:ext>
            </a:extLst>
          </p:cNvPr>
          <p:cNvSpPr txBox="1"/>
          <p:nvPr/>
        </p:nvSpPr>
        <p:spPr>
          <a:xfrm>
            <a:off x="417219" y="3264652"/>
            <a:ext cx="5870459" cy="2002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让每一场演示都深入人心，让每一场演示都深入人心，让每一场演示都深入人心，让每一场演示都深入人心，让每一场演示都深入人心，让每一场演示都深入人心，让每一场演示都深入人心，让每一场演示都深入人心，让每一场演示都深入人心，让每一场演示都深入人心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  <a:p>
            <a:pPr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让每一场演示都深入人心，让每一场演示都深入人心，让每一场演示都深入人心，让每一场演示都深入人心，让每一场演示都深入人心，让每一场演示都深入人心，让每一场演示都深入人心，让每一场演示都深入人心，让每一场演示都深入人心，让每一场演示都深入人心。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246C4BC-05AB-3073-F65B-876E9402195F}"/>
              </a:ext>
            </a:extLst>
          </p:cNvPr>
          <p:cNvGrpSpPr/>
          <p:nvPr/>
        </p:nvGrpSpPr>
        <p:grpSpPr>
          <a:xfrm>
            <a:off x="7746021" y="581450"/>
            <a:ext cx="2853196" cy="5813081"/>
            <a:chOff x="7412193" y="581450"/>
            <a:chExt cx="2853196" cy="5813081"/>
          </a:xfrm>
        </p:grpSpPr>
        <p:pic>
          <p:nvPicPr>
            <p:cNvPr id="5" name="图片 4" descr="手机屏幕的截图&#10;&#10;中度可信度描述已自动生成">
              <a:extLst>
                <a:ext uri="{FF2B5EF4-FFF2-40B4-BE49-F238E27FC236}">
                  <a16:creationId xmlns:a16="http://schemas.microsoft.com/office/drawing/2014/main" id="{D1079925-DB97-C316-DB16-9BB151E2EC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12193" y="581450"/>
              <a:ext cx="2853196" cy="5813081"/>
            </a:xfrm>
            <a:prstGeom prst="rect">
              <a:avLst/>
            </a:prstGeom>
          </p:spPr>
        </p:pic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id="{E8A12722-ADF7-1101-25FA-97F75DCDD1A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156" r="34156"/>
            <a:stretch/>
          </p:blipFill>
          <p:spPr>
            <a:xfrm>
              <a:off x="7486972" y="668737"/>
              <a:ext cx="2689139" cy="5657561"/>
            </a:xfrm>
            <a:custGeom>
              <a:avLst/>
              <a:gdLst>
                <a:gd name="connsiteX0" fmla="*/ 225070 w 2689139"/>
                <a:gd name="connsiteY0" fmla="*/ 0 h 5657561"/>
                <a:gd name="connsiteX1" fmla="*/ 605515 w 2689139"/>
                <a:gd name="connsiteY1" fmla="*/ 0 h 5657561"/>
                <a:gd name="connsiteX2" fmla="*/ 628365 w 2689139"/>
                <a:gd name="connsiteY2" fmla="*/ 17138 h 5657561"/>
                <a:gd name="connsiteX3" fmla="*/ 666067 w 2689139"/>
                <a:gd name="connsiteY3" fmla="*/ 119961 h 5657561"/>
                <a:gd name="connsiteX4" fmla="*/ 685488 w 2689139"/>
                <a:gd name="connsiteY4" fmla="*/ 146238 h 5657561"/>
                <a:gd name="connsiteX5" fmla="*/ 728903 w 2689139"/>
                <a:gd name="connsiteY5" fmla="*/ 163375 h 5657561"/>
                <a:gd name="connsiteX6" fmla="*/ 1040800 w 2689139"/>
                <a:gd name="connsiteY6" fmla="*/ 163375 h 5657561"/>
                <a:gd name="connsiteX7" fmla="*/ 1954785 w 2689139"/>
                <a:gd name="connsiteY7" fmla="*/ 164517 h 5657561"/>
                <a:gd name="connsiteX8" fmla="*/ 2021048 w 2689139"/>
                <a:gd name="connsiteY8" fmla="*/ 131386 h 5657561"/>
                <a:gd name="connsiteX9" fmla="*/ 2064463 w 2689139"/>
                <a:gd name="connsiteY9" fmla="*/ 15995 h 5657561"/>
                <a:gd name="connsiteX10" fmla="*/ 2070175 w 2689139"/>
                <a:gd name="connsiteY10" fmla="*/ 1143 h 5657561"/>
                <a:gd name="connsiteX11" fmla="*/ 2160430 w 2689139"/>
                <a:gd name="connsiteY11" fmla="*/ 1143 h 5657561"/>
                <a:gd name="connsiteX12" fmla="*/ 2457475 w 2689139"/>
                <a:gd name="connsiteY12" fmla="*/ 1143 h 5657561"/>
                <a:gd name="connsiteX13" fmla="*/ 2684828 w 2689139"/>
                <a:gd name="connsiteY13" fmla="*/ 169087 h 5657561"/>
                <a:gd name="connsiteX14" fmla="*/ 2689139 w 2689139"/>
                <a:gd name="connsiteY14" fmla="*/ 197826 h 5657561"/>
                <a:gd name="connsiteX15" fmla="*/ 2689139 w 2689139"/>
                <a:gd name="connsiteY15" fmla="*/ 5467144 h 5657561"/>
                <a:gd name="connsiteX16" fmla="*/ 2685115 w 2689139"/>
                <a:gd name="connsiteY16" fmla="*/ 5487618 h 5657561"/>
                <a:gd name="connsiteX17" fmla="*/ 2673404 w 2689139"/>
                <a:gd name="connsiteY17" fmla="*/ 5519322 h 5657561"/>
                <a:gd name="connsiteX18" fmla="*/ 2518026 w 2689139"/>
                <a:gd name="connsiteY18" fmla="*/ 5651849 h 5657561"/>
                <a:gd name="connsiteX19" fmla="*/ 2480325 w 2689139"/>
                <a:gd name="connsiteY19" fmla="*/ 5657561 h 5657561"/>
                <a:gd name="connsiteX20" fmla="*/ 210217 w 2689139"/>
                <a:gd name="connsiteY20" fmla="*/ 5657561 h 5657561"/>
                <a:gd name="connsiteX21" fmla="*/ 79974 w 2689139"/>
                <a:gd name="connsiteY21" fmla="*/ 5601581 h 5657561"/>
                <a:gd name="connsiteX22" fmla="*/ 1143 w 2689139"/>
                <a:gd name="connsiteY22" fmla="*/ 5456485 h 5657561"/>
                <a:gd name="connsiteX23" fmla="*/ 0 w 2689139"/>
                <a:gd name="connsiteY23" fmla="*/ 5454200 h 5657561"/>
                <a:gd name="connsiteX24" fmla="*/ 0 w 2689139"/>
                <a:gd name="connsiteY24" fmla="*/ 4739007 h 5657561"/>
                <a:gd name="connsiteX25" fmla="*/ 1143 w 2689139"/>
                <a:gd name="connsiteY25" fmla="*/ 4724155 h 5657561"/>
                <a:gd name="connsiteX26" fmla="*/ 1143 w 2689139"/>
                <a:gd name="connsiteY26" fmla="*/ 936834 h 5657561"/>
                <a:gd name="connsiteX27" fmla="*/ 0 w 2689139"/>
                <a:gd name="connsiteY27" fmla="*/ 919697 h 5657561"/>
                <a:gd name="connsiteX28" fmla="*/ 0 w 2689139"/>
                <a:gd name="connsiteY28" fmla="*/ 212502 h 5657561"/>
                <a:gd name="connsiteX29" fmla="*/ 19424 w 2689139"/>
                <a:gd name="connsiteY29" fmla="*/ 135956 h 5657561"/>
                <a:gd name="connsiteX30" fmla="*/ 180513 w 2689139"/>
                <a:gd name="connsiteY30" fmla="*/ 4570 h 5657561"/>
                <a:gd name="connsiteX31" fmla="*/ 225070 w 2689139"/>
                <a:gd name="connsiteY31" fmla="*/ 0 h 5657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689139" h="5657561">
                  <a:moveTo>
                    <a:pt x="225070" y="0"/>
                  </a:moveTo>
                  <a:cubicBezTo>
                    <a:pt x="351884" y="0"/>
                    <a:pt x="478700" y="0"/>
                    <a:pt x="605515" y="0"/>
                  </a:cubicBezTo>
                  <a:cubicBezTo>
                    <a:pt x="622653" y="0"/>
                    <a:pt x="623795" y="1143"/>
                    <a:pt x="628365" y="17138"/>
                  </a:cubicBezTo>
                  <a:cubicBezTo>
                    <a:pt x="637504" y="52555"/>
                    <a:pt x="647787" y="87972"/>
                    <a:pt x="666067" y="119961"/>
                  </a:cubicBezTo>
                  <a:cubicBezTo>
                    <a:pt x="671778" y="129101"/>
                    <a:pt x="678633" y="138241"/>
                    <a:pt x="685488" y="146238"/>
                  </a:cubicBezTo>
                  <a:cubicBezTo>
                    <a:pt x="696914" y="158805"/>
                    <a:pt x="710623" y="163375"/>
                    <a:pt x="728903" y="163375"/>
                  </a:cubicBezTo>
                  <a:cubicBezTo>
                    <a:pt x="832869" y="163375"/>
                    <a:pt x="936834" y="163375"/>
                    <a:pt x="1040800" y="163375"/>
                  </a:cubicBezTo>
                  <a:cubicBezTo>
                    <a:pt x="1345842" y="163375"/>
                    <a:pt x="1649741" y="163375"/>
                    <a:pt x="1954785" y="164517"/>
                  </a:cubicBezTo>
                  <a:cubicBezTo>
                    <a:pt x="1984489" y="164517"/>
                    <a:pt x="2003910" y="151950"/>
                    <a:pt x="2021048" y="131386"/>
                  </a:cubicBezTo>
                  <a:cubicBezTo>
                    <a:pt x="2048467" y="98254"/>
                    <a:pt x="2059893" y="58268"/>
                    <a:pt x="2064463" y="15995"/>
                  </a:cubicBezTo>
                  <a:cubicBezTo>
                    <a:pt x="2065605" y="10283"/>
                    <a:pt x="2065605" y="4570"/>
                    <a:pt x="2070175" y="1143"/>
                  </a:cubicBezTo>
                  <a:cubicBezTo>
                    <a:pt x="2099879" y="0"/>
                    <a:pt x="2130726" y="1143"/>
                    <a:pt x="2160430" y="1143"/>
                  </a:cubicBezTo>
                  <a:cubicBezTo>
                    <a:pt x="2259826" y="1143"/>
                    <a:pt x="2358079" y="3428"/>
                    <a:pt x="2457475" y="1143"/>
                  </a:cubicBezTo>
                  <a:cubicBezTo>
                    <a:pt x="2564868" y="-1143"/>
                    <a:pt x="2656267" y="77689"/>
                    <a:pt x="2684828" y="169087"/>
                  </a:cubicBezTo>
                  <a:lnTo>
                    <a:pt x="2689139" y="197826"/>
                  </a:lnTo>
                  <a:lnTo>
                    <a:pt x="2689139" y="5467144"/>
                  </a:lnTo>
                  <a:lnTo>
                    <a:pt x="2685115" y="5487618"/>
                  </a:lnTo>
                  <a:cubicBezTo>
                    <a:pt x="2682259" y="5498472"/>
                    <a:pt x="2678545" y="5509039"/>
                    <a:pt x="2673404" y="5519322"/>
                  </a:cubicBezTo>
                  <a:cubicBezTo>
                    <a:pt x="2641414" y="5586728"/>
                    <a:pt x="2590003" y="5630142"/>
                    <a:pt x="2518026" y="5651849"/>
                  </a:cubicBezTo>
                  <a:cubicBezTo>
                    <a:pt x="2505460" y="5655276"/>
                    <a:pt x="2492892" y="5654134"/>
                    <a:pt x="2480325" y="5657561"/>
                  </a:cubicBezTo>
                  <a:cubicBezTo>
                    <a:pt x="1724003" y="5657561"/>
                    <a:pt x="966538" y="5657561"/>
                    <a:pt x="210217" y="5657561"/>
                  </a:cubicBezTo>
                  <a:cubicBezTo>
                    <a:pt x="159947" y="5654134"/>
                    <a:pt x="116533" y="5634712"/>
                    <a:pt x="79974" y="5601581"/>
                  </a:cubicBezTo>
                  <a:cubicBezTo>
                    <a:pt x="36560" y="5562737"/>
                    <a:pt x="6855" y="5515894"/>
                    <a:pt x="1143" y="5456485"/>
                  </a:cubicBezTo>
                  <a:cubicBezTo>
                    <a:pt x="1143" y="5455343"/>
                    <a:pt x="0" y="5455343"/>
                    <a:pt x="0" y="5454200"/>
                  </a:cubicBezTo>
                  <a:cubicBezTo>
                    <a:pt x="0" y="5215422"/>
                    <a:pt x="0" y="4976643"/>
                    <a:pt x="0" y="4739007"/>
                  </a:cubicBezTo>
                  <a:cubicBezTo>
                    <a:pt x="2285" y="4734437"/>
                    <a:pt x="1143" y="4728725"/>
                    <a:pt x="1143" y="4724155"/>
                  </a:cubicBezTo>
                  <a:cubicBezTo>
                    <a:pt x="1143" y="3461715"/>
                    <a:pt x="1143" y="2199274"/>
                    <a:pt x="1143" y="936834"/>
                  </a:cubicBezTo>
                  <a:cubicBezTo>
                    <a:pt x="1143" y="928837"/>
                    <a:pt x="2285" y="924267"/>
                    <a:pt x="0" y="919697"/>
                  </a:cubicBezTo>
                  <a:cubicBezTo>
                    <a:pt x="0" y="684346"/>
                    <a:pt x="0" y="447853"/>
                    <a:pt x="0" y="212502"/>
                  </a:cubicBezTo>
                  <a:cubicBezTo>
                    <a:pt x="2285" y="186224"/>
                    <a:pt x="6855" y="159947"/>
                    <a:pt x="19424" y="135956"/>
                  </a:cubicBezTo>
                  <a:cubicBezTo>
                    <a:pt x="53698" y="67408"/>
                    <a:pt x="106252" y="23992"/>
                    <a:pt x="180513" y="4570"/>
                  </a:cubicBezTo>
                  <a:cubicBezTo>
                    <a:pt x="195365" y="1143"/>
                    <a:pt x="210217" y="0"/>
                    <a:pt x="225070" y="0"/>
                  </a:cubicBezTo>
                  <a:close/>
                </a:path>
              </a:pathLst>
            </a:custGeom>
          </p:spPr>
        </p:pic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5E8E9158-DE30-7D2D-DF92-2F4491DC07A6}"/>
              </a:ext>
            </a:extLst>
          </p:cNvPr>
          <p:cNvGrpSpPr/>
          <p:nvPr/>
        </p:nvGrpSpPr>
        <p:grpSpPr>
          <a:xfrm>
            <a:off x="7419903" y="1098263"/>
            <a:ext cx="641986" cy="641986"/>
            <a:chOff x="7419903" y="1098263"/>
            <a:chExt cx="641986" cy="641986"/>
          </a:xfrm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DB3690D9-8A48-E191-2E23-BB2AE996D0B2}"/>
                </a:ext>
              </a:extLst>
            </p:cNvPr>
            <p:cNvSpPr/>
            <p:nvPr/>
          </p:nvSpPr>
          <p:spPr>
            <a:xfrm>
              <a:off x="7419903" y="1098263"/>
              <a:ext cx="641986" cy="641986"/>
            </a:xfrm>
            <a:custGeom>
              <a:avLst/>
              <a:gdLst>
                <a:gd name="connsiteX0" fmla="*/ 613568 w 641986"/>
                <a:gd name="connsiteY0" fmla="*/ 0 h 641986"/>
                <a:gd name="connsiteX1" fmla="*/ 641987 w 641986"/>
                <a:gd name="connsiteY1" fmla="*/ 0 h 641986"/>
                <a:gd name="connsiteX2" fmla="*/ 641987 w 641986"/>
                <a:gd name="connsiteY2" fmla="*/ 641987 h 641986"/>
                <a:gd name="connsiteX3" fmla="*/ 613568 w 641986"/>
                <a:gd name="connsiteY3" fmla="*/ 641987 h 641986"/>
                <a:gd name="connsiteX4" fmla="*/ 28419 w 641986"/>
                <a:gd name="connsiteY4" fmla="*/ 641987 h 641986"/>
                <a:gd name="connsiteX5" fmla="*/ 0 w 641986"/>
                <a:gd name="connsiteY5" fmla="*/ 641987 h 641986"/>
                <a:gd name="connsiteX6" fmla="*/ 0 w 641986"/>
                <a:gd name="connsiteY6" fmla="*/ 0 h 641986"/>
                <a:gd name="connsiteX7" fmla="*/ 28419 w 641986"/>
                <a:gd name="connsiteY7" fmla="*/ 0 h 641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1986" h="641986">
                  <a:moveTo>
                    <a:pt x="613568" y="0"/>
                  </a:moveTo>
                  <a:cubicBezTo>
                    <a:pt x="629263" y="0"/>
                    <a:pt x="641987" y="0"/>
                    <a:pt x="641987" y="0"/>
                  </a:cubicBezTo>
                  <a:lnTo>
                    <a:pt x="641987" y="641987"/>
                  </a:lnTo>
                  <a:cubicBezTo>
                    <a:pt x="641987" y="641987"/>
                    <a:pt x="629263" y="641987"/>
                    <a:pt x="613568" y="641987"/>
                  </a:cubicBezTo>
                  <a:lnTo>
                    <a:pt x="28419" y="641987"/>
                  </a:lnTo>
                  <a:cubicBezTo>
                    <a:pt x="12724" y="641987"/>
                    <a:pt x="0" y="641987"/>
                    <a:pt x="0" y="641987"/>
                  </a:cubicBezTo>
                  <a:lnTo>
                    <a:pt x="0" y="0"/>
                  </a:lnTo>
                  <a:cubicBezTo>
                    <a:pt x="0" y="0"/>
                    <a:pt x="12724" y="0"/>
                    <a:pt x="28419" y="0"/>
                  </a:cubicBezTo>
                  <a:close/>
                </a:path>
              </a:pathLst>
            </a:custGeom>
            <a:solidFill>
              <a:srgbClr val="3A95EE"/>
            </a:solidFill>
            <a:ln w="23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89EEBF69-84EE-5DD9-FD87-2673495442C3}"/>
                </a:ext>
              </a:extLst>
            </p:cNvPr>
            <p:cNvSpPr/>
            <p:nvPr/>
          </p:nvSpPr>
          <p:spPr>
            <a:xfrm>
              <a:off x="7491183" y="1224051"/>
              <a:ext cx="499193" cy="23294"/>
            </a:xfrm>
            <a:custGeom>
              <a:avLst/>
              <a:gdLst>
                <a:gd name="connsiteX0" fmla="*/ 486649 w 499193"/>
                <a:gd name="connsiteY0" fmla="*/ 22607 h 23294"/>
                <a:gd name="connsiteX1" fmla="*/ 10750 w 499193"/>
                <a:gd name="connsiteY1" fmla="*/ 22607 h 23294"/>
                <a:gd name="connsiteX2" fmla="*/ -897 w 499193"/>
                <a:gd name="connsiteY2" fmla="*/ 10960 h 23294"/>
                <a:gd name="connsiteX3" fmla="*/ 10750 w 499193"/>
                <a:gd name="connsiteY3" fmla="*/ -687 h 23294"/>
                <a:gd name="connsiteX4" fmla="*/ 486649 w 499193"/>
                <a:gd name="connsiteY4" fmla="*/ -687 h 23294"/>
                <a:gd name="connsiteX5" fmla="*/ 498296 w 499193"/>
                <a:gd name="connsiteY5" fmla="*/ 10960 h 23294"/>
                <a:gd name="connsiteX6" fmla="*/ 486649 w 499193"/>
                <a:gd name="connsiteY6" fmla="*/ 22607 h 23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9193" h="23294">
                  <a:moveTo>
                    <a:pt x="486649" y="22607"/>
                  </a:moveTo>
                  <a:lnTo>
                    <a:pt x="10750" y="22607"/>
                  </a:lnTo>
                  <a:cubicBezTo>
                    <a:pt x="4321" y="22607"/>
                    <a:pt x="-897" y="17389"/>
                    <a:pt x="-897" y="10960"/>
                  </a:cubicBezTo>
                  <a:cubicBezTo>
                    <a:pt x="-897" y="4531"/>
                    <a:pt x="4321" y="-687"/>
                    <a:pt x="10750" y="-687"/>
                  </a:cubicBezTo>
                  <a:lnTo>
                    <a:pt x="486649" y="-687"/>
                  </a:lnTo>
                  <a:cubicBezTo>
                    <a:pt x="493078" y="-687"/>
                    <a:pt x="498296" y="4531"/>
                    <a:pt x="498296" y="10960"/>
                  </a:cubicBezTo>
                  <a:cubicBezTo>
                    <a:pt x="498296" y="17389"/>
                    <a:pt x="493078" y="22607"/>
                    <a:pt x="486649" y="22607"/>
                  </a:cubicBezTo>
                  <a:close/>
                </a:path>
              </a:pathLst>
            </a:custGeom>
            <a:solidFill>
              <a:srgbClr val="FFFFFF"/>
            </a:solidFill>
            <a:ln w="23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2B6BFE9E-97C7-2696-259A-651A59FCC1E1}"/>
                </a:ext>
              </a:extLst>
            </p:cNvPr>
            <p:cNvSpPr/>
            <p:nvPr/>
          </p:nvSpPr>
          <p:spPr>
            <a:xfrm>
              <a:off x="7491183" y="1348675"/>
              <a:ext cx="499193" cy="23294"/>
            </a:xfrm>
            <a:custGeom>
              <a:avLst/>
              <a:gdLst>
                <a:gd name="connsiteX0" fmla="*/ 486649 w 499193"/>
                <a:gd name="connsiteY0" fmla="*/ 22607 h 23294"/>
                <a:gd name="connsiteX1" fmla="*/ 10750 w 499193"/>
                <a:gd name="connsiteY1" fmla="*/ 22607 h 23294"/>
                <a:gd name="connsiteX2" fmla="*/ -897 w 499193"/>
                <a:gd name="connsiteY2" fmla="*/ 10960 h 23294"/>
                <a:gd name="connsiteX3" fmla="*/ 10750 w 499193"/>
                <a:gd name="connsiteY3" fmla="*/ -687 h 23294"/>
                <a:gd name="connsiteX4" fmla="*/ 486649 w 499193"/>
                <a:gd name="connsiteY4" fmla="*/ -687 h 23294"/>
                <a:gd name="connsiteX5" fmla="*/ 498296 w 499193"/>
                <a:gd name="connsiteY5" fmla="*/ 10960 h 23294"/>
                <a:gd name="connsiteX6" fmla="*/ 486649 w 499193"/>
                <a:gd name="connsiteY6" fmla="*/ 22607 h 23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9193" h="23294">
                  <a:moveTo>
                    <a:pt x="486649" y="22607"/>
                  </a:moveTo>
                  <a:lnTo>
                    <a:pt x="10750" y="22607"/>
                  </a:lnTo>
                  <a:cubicBezTo>
                    <a:pt x="4321" y="22607"/>
                    <a:pt x="-897" y="17389"/>
                    <a:pt x="-897" y="10960"/>
                  </a:cubicBezTo>
                  <a:cubicBezTo>
                    <a:pt x="-897" y="4531"/>
                    <a:pt x="4321" y="-687"/>
                    <a:pt x="10750" y="-687"/>
                  </a:cubicBezTo>
                  <a:lnTo>
                    <a:pt x="486649" y="-687"/>
                  </a:lnTo>
                  <a:cubicBezTo>
                    <a:pt x="493078" y="-687"/>
                    <a:pt x="498296" y="4531"/>
                    <a:pt x="498296" y="10960"/>
                  </a:cubicBezTo>
                  <a:cubicBezTo>
                    <a:pt x="498296" y="17389"/>
                    <a:pt x="493078" y="22607"/>
                    <a:pt x="486649" y="22607"/>
                  </a:cubicBezTo>
                  <a:close/>
                </a:path>
              </a:pathLst>
            </a:custGeom>
            <a:solidFill>
              <a:srgbClr val="FFFFFF"/>
            </a:solidFill>
            <a:ln w="23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76F07441-0A04-8545-B6A9-D216656A19FF}"/>
                </a:ext>
              </a:extLst>
            </p:cNvPr>
            <p:cNvSpPr/>
            <p:nvPr/>
          </p:nvSpPr>
          <p:spPr>
            <a:xfrm>
              <a:off x="7491183" y="1441851"/>
              <a:ext cx="499193" cy="23294"/>
            </a:xfrm>
            <a:custGeom>
              <a:avLst/>
              <a:gdLst>
                <a:gd name="connsiteX0" fmla="*/ 486649 w 499193"/>
                <a:gd name="connsiteY0" fmla="*/ 22607 h 23294"/>
                <a:gd name="connsiteX1" fmla="*/ 10750 w 499193"/>
                <a:gd name="connsiteY1" fmla="*/ 22607 h 23294"/>
                <a:gd name="connsiteX2" fmla="*/ -897 w 499193"/>
                <a:gd name="connsiteY2" fmla="*/ 10960 h 23294"/>
                <a:gd name="connsiteX3" fmla="*/ 10750 w 499193"/>
                <a:gd name="connsiteY3" fmla="*/ -687 h 23294"/>
                <a:gd name="connsiteX4" fmla="*/ 486649 w 499193"/>
                <a:gd name="connsiteY4" fmla="*/ -687 h 23294"/>
                <a:gd name="connsiteX5" fmla="*/ 498296 w 499193"/>
                <a:gd name="connsiteY5" fmla="*/ 10960 h 23294"/>
                <a:gd name="connsiteX6" fmla="*/ 486649 w 499193"/>
                <a:gd name="connsiteY6" fmla="*/ 22607 h 23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9193" h="23294">
                  <a:moveTo>
                    <a:pt x="486649" y="22607"/>
                  </a:moveTo>
                  <a:lnTo>
                    <a:pt x="10750" y="22607"/>
                  </a:lnTo>
                  <a:cubicBezTo>
                    <a:pt x="4321" y="22607"/>
                    <a:pt x="-897" y="17389"/>
                    <a:pt x="-897" y="10960"/>
                  </a:cubicBezTo>
                  <a:cubicBezTo>
                    <a:pt x="-897" y="4531"/>
                    <a:pt x="4321" y="-687"/>
                    <a:pt x="10750" y="-687"/>
                  </a:cubicBezTo>
                  <a:lnTo>
                    <a:pt x="486649" y="-687"/>
                  </a:lnTo>
                  <a:cubicBezTo>
                    <a:pt x="493078" y="-687"/>
                    <a:pt x="498296" y="4531"/>
                    <a:pt x="498296" y="10960"/>
                  </a:cubicBezTo>
                  <a:cubicBezTo>
                    <a:pt x="498296" y="17389"/>
                    <a:pt x="493078" y="22607"/>
                    <a:pt x="486649" y="22607"/>
                  </a:cubicBezTo>
                  <a:close/>
                </a:path>
              </a:pathLst>
            </a:custGeom>
            <a:solidFill>
              <a:srgbClr val="FFFFFF"/>
            </a:solidFill>
            <a:ln w="23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DADEADBA-0260-6AF6-1988-050A788DF8A7}"/>
                </a:ext>
              </a:extLst>
            </p:cNvPr>
            <p:cNvSpPr/>
            <p:nvPr/>
          </p:nvSpPr>
          <p:spPr>
            <a:xfrm>
              <a:off x="7491183" y="1565310"/>
              <a:ext cx="499193" cy="23294"/>
            </a:xfrm>
            <a:custGeom>
              <a:avLst/>
              <a:gdLst>
                <a:gd name="connsiteX0" fmla="*/ 486649 w 499193"/>
                <a:gd name="connsiteY0" fmla="*/ 22607 h 23294"/>
                <a:gd name="connsiteX1" fmla="*/ 10750 w 499193"/>
                <a:gd name="connsiteY1" fmla="*/ 22607 h 23294"/>
                <a:gd name="connsiteX2" fmla="*/ -897 w 499193"/>
                <a:gd name="connsiteY2" fmla="*/ 10960 h 23294"/>
                <a:gd name="connsiteX3" fmla="*/ 10750 w 499193"/>
                <a:gd name="connsiteY3" fmla="*/ -687 h 23294"/>
                <a:gd name="connsiteX4" fmla="*/ 486649 w 499193"/>
                <a:gd name="connsiteY4" fmla="*/ -687 h 23294"/>
                <a:gd name="connsiteX5" fmla="*/ 498296 w 499193"/>
                <a:gd name="connsiteY5" fmla="*/ 10960 h 23294"/>
                <a:gd name="connsiteX6" fmla="*/ 486649 w 499193"/>
                <a:gd name="connsiteY6" fmla="*/ 22607 h 23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9193" h="23294">
                  <a:moveTo>
                    <a:pt x="486649" y="22607"/>
                  </a:moveTo>
                  <a:lnTo>
                    <a:pt x="10750" y="22607"/>
                  </a:lnTo>
                  <a:cubicBezTo>
                    <a:pt x="4321" y="22607"/>
                    <a:pt x="-897" y="17389"/>
                    <a:pt x="-897" y="10960"/>
                  </a:cubicBezTo>
                  <a:cubicBezTo>
                    <a:pt x="-897" y="4531"/>
                    <a:pt x="4321" y="-687"/>
                    <a:pt x="10750" y="-687"/>
                  </a:cubicBezTo>
                  <a:lnTo>
                    <a:pt x="486649" y="-687"/>
                  </a:lnTo>
                  <a:cubicBezTo>
                    <a:pt x="493078" y="-687"/>
                    <a:pt x="498296" y="4531"/>
                    <a:pt x="498296" y="10960"/>
                  </a:cubicBezTo>
                  <a:cubicBezTo>
                    <a:pt x="498296" y="17389"/>
                    <a:pt x="493078" y="22607"/>
                    <a:pt x="486649" y="22607"/>
                  </a:cubicBezTo>
                  <a:close/>
                </a:path>
              </a:pathLst>
            </a:custGeom>
            <a:solidFill>
              <a:srgbClr val="FFFFFF"/>
            </a:solidFill>
            <a:ln w="23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pic>
        <p:nvPicPr>
          <p:cNvPr id="67" name="图形 66">
            <a:extLst>
              <a:ext uri="{FF2B5EF4-FFF2-40B4-BE49-F238E27FC236}">
                <a16:creationId xmlns:a16="http://schemas.microsoft.com/office/drawing/2014/main" id="{AFBF8EF7-F757-66D1-DD71-F4DF9108CBF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35357" y="902903"/>
            <a:ext cx="361950" cy="247650"/>
          </a:xfrm>
          <a:prstGeom prst="rect">
            <a:avLst/>
          </a:prstGeom>
        </p:spPr>
      </p:pic>
      <p:pic>
        <p:nvPicPr>
          <p:cNvPr id="71" name="图形 70">
            <a:extLst>
              <a:ext uri="{FF2B5EF4-FFF2-40B4-BE49-F238E27FC236}">
                <a16:creationId xmlns:a16="http://schemas.microsoft.com/office/drawing/2014/main" id="{6FC7AE12-06C8-7060-E2ED-EA000EB88D2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491017" y="6080206"/>
            <a:ext cx="314325" cy="314325"/>
          </a:xfrm>
          <a:prstGeom prst="rect">
            <a:avLst/>
          </a:prstGeom>
        </p:spPr>
      </p:pic>
      <p:grpSp>
        <p:nvGrpSpPr>
          <p:cNvPr id="72" name="组合 71">
            <a:extLst>
              <a:ext uri="{FF2B5EF4-FFF2-40B4-BE49-F238E27FC236}">
                <a16:creationId xmlns:a16="http://schemas.microsoft.com/office/drawing/2014/main" id="{134F0A3D-AE7A-FBBD-4DA3-39967F320C71}"/>
              </a:ext>
            </a:extLst>
          </p:cNvPr>
          <p:cNvGrpSpPr/>
          <p:nvPr/>
        </p:nvGrpSpPr>
        <p:grpSpPr>
          <a:xfrm>
            <a:off x="11704614" y="6237368"/>
            <a:ext cx="373138" cy="501570"/>
            <a:chOff x="7419903" y="1098263"/>
            <a:chExt cx="641986" cy="641986"/>
          </a:xfrm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C022B111-F71B-410D-A745-8FA70292446E}"/>
                </a:ext>
              </a:extLst>
            </p:cNvPr>
            <p:cNvSpPr/>
            <p:nvPr/>
          </p:nvSpPr>
          <p:spPr>
            <a:xfrm>
              <a:off x="7419903" y="1098263"/>
              <a:ext cx="641986" cy="641986"/>
            </a:xfrm>
            <a:custGeom>
              <a:avLst/>
              <a:gdLst>
                <a:gd name="connsiteX0" fmla="*/ 613568 w 641986"/>
                <a:gd name="connsiteY0" fmla="*/ 0 h 641986"/>
                <a:gd name="connsiteX1" fmla="*/ 641987 w 641986"/>
                <a:gd name="connsiteY1" fmla="*/ 0 h 641986"/>
                <a:gd name="connsiteX2" fmla="*/ 641987 w 641986"/>
                <a:gd name="connsiteY2" fmla="*/ 641987 h 641986"/>
                <a:gd name="connsiteX3" fmla="*/ 613568 w 641986"/>
                <a:gd name="connsiteY3" fmla="*/ 641987 h 641986"/>
                <a:gd name="connsiteX4" fmla="*/ 28419 w 641986"/>
                <a:gd name="connsiteY4" fmla="*/ 641987 h 641986"/>
                <a:gd name="connsiteX5" fmla="*/ 0 w 641986"/>
                <a:gd name="connsiteY5" fmla="*/ 641987 h 641986"/>
                <a:gd name="connsiteX6" fmla="*/ 0 w 641986"/>
                <a:gd name="connsiteY6" fmla="*/ 0 h 641986"/>
                <a:gd name="connsiteX7" fmla="*/ 28419 w 641986"/>
                <a:gd name="connsiteY7" fmla="*/ 0 h 641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1986" h="641986">
                  <a:moveTo>
                    <a:pt x="613568" y="0"/>
                  </a:moveTo>
                  <a:cubicBezTo>
                    <a:pt x="629263" y="0"/>
                    <a:pt x="641987" y="0"/>
                    <a:pt x="641987" y="0"/>
                  </a:cubicBezTo>
                  <a:lnTo>
                    <a:pt x="641987" y="641987"/>
                  </a:lnTo>
                  <a:cubicBezTo>
                    <a:pt x="641987" y="641987"/>
                    <a:pt x="629263" y="641987"/>
                    <a:pt x="613568" y="641987"/>
                  </a:cubicBezTo>
                  <a:lnTo>
                    <a:pt x="28419" y="641987"/>
                  </a:lnTo>
                  <a:cubicBezTo>
                    <a:pt x="12724" y="641987"/>
                    <a:pt x="0" y="641987"/>
                    <a:pt x="0" y="641987"/>
                  </a:cubicBezTo>
                  <a:lnTo>
                    <a:pt x="0" y="0"/>
                  </a:lnTo>
                  <a:cubicBezTo>
                    <a:pt x="0" y="0"/>
                    <a:pt x="12724" y="0"/>
                    <a:pt x="28419" y="0"/>
                  </a:cubicBezTo>
                  <a:close/>
                </a:path>
              </a:pathLst>
            </a:custGeom>
            <a:solidFill>
              <a:srgbClr val="B0E5FF"/>
            </a:solidFill>
            <a:ln w="23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CF0A04A7-F456-F322-5A16-3EF362BF64E0}"/>
                </a:ext>
              </a:extLst>
            </p:cNvPr>
            <p:cNvSpPr/>
            <p:nvPr/>
          </p:nvSpPr>
          <p:spPr>
            <a:xfrm>
              <a:off x="7491183" y="1224051"/>
              <a:ext cx="499193" cy="23294"/>
            </a:xfrm>
            <a:custGeom>
              <a:avLst/>
              <a:gdLst>
                <a:gd name="connsiteX0" fmla="*/ 486649 w 499193"/>
                <a:gd name="connsiteY0" fmla="*/ 22607 h 23294"/>
                <a:gd name="connsiteX1" fmla="*/ 10750 w 499193"/>
                <a:gd name="connsiteY1" fmla="*/ 22607 h 23294"/>
                <a:gd name="connsiteX2" fmla="*/ -897 w 499193"/>
                <a:gd name="connsiteY2" fmla="*/ 10960 h 23294"/>
                <a:gd name="connsiteX3" fmla="*/ 10750 w 499193"/>
                <a:gd name="connsiteY3" fmla="*/ -687 h 23294"/>
                <a:gd name="connsiteX4" fmla="*/ 486649 w 499193"/>
                <a:gd name="connsiteY4" fmla="*/ -687 h 23294"/>
                <a:gd name="connsiteX5" fmla="*/ 498296 w 499193"/>
                <a:gd name="connsiteY5" fmla="*/ 10960 h 23294"/>
                <a:gd name="connsiteX6" fmla="*/ 486649 w 499193"/>
                <a:gd name="connsiteY6" fmla="*/ 22607 h 23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9193" h="23294">
                  <a:moveTo>
                    <a:pt x="486649" y="22607"/>
                  </a:moveTo>
                  <a:lnTo>
                    <a:pt x="10750" y="22607"/>
                  </a:lnTo>
                  <a:cubicBezTo>
                    <a:pt x="4321" y="22607"/>
                    <a:pt x="-897" y="17389"/>
                    <a:pt x="-897" y="10960"/>
                  </a:cubicBezTo>
                  <a:cubicBezTo>
                    <a:pt x="-897" y="4531"/>
                    <a:pt x="4321" y="-687"/>
                    <a:pt x="10750" y="-687"/>
                  </a:cubicBezTo>
                  <a:lnTo>
                    <a:pt x="486649" y="-687"/>
                  </a:lnTo>
                  <a:cubicBezTo>
                    <a:pt x="493078" y="-687"/>
                    <a:pt x="498296" y="4531"/>
                    <a:pt x="498296" y="10960"/>
                  </a:cubicBezTo>
                  <a:cubicBezTo>
                    <a:pt x="498296" y="17389"/>
                    <a:pt x="493078" y="22607"/>
                    <a:pt x="486649" y="22607"/>
                  </a:cubicBezTo>
                  <a:close/>
                </a:path>
              </a:pathLst>
            </a:custGeom>
            <a:solidFill>
              <a:srgbClr val="FFFFFF"/>
            </a:solidFill>
            <a:ln w="23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5FC54BAB-5055-AFE6-1FC0-7848A07A7AFF}"/>
                </a:ext>
              </a:extLst>
            </p:cNvPr>
            <p:cNvSpPr/>
            <p:nvPr/>
          </p:nvSpPr>
          <p:spPr>
            <a:xfrm>
              <a:off x="7491184" y="1337804"/>
              <a:ext cx="499193" cy="23294"/>
            </a:xfrm>
            <a:custGeom>
              <a:avLst/>
              <a:gdLst>
                <a:gd name="connsiteX0" fmla="*/ 486649 w 499193"/>
                <a:gd name="connsiteY0" fmla="*/ 22607 h 23294"/>
                <a:gd name="connsiteX1" fmla="*/ 10750 w 499193"/>
                <a:gd name="connsiteY1" fmla="*/ 22607 h 23294"/>
                <a:gd name="connsiteX2" fmla="*/ -897 w 499193"/>
                <a:gd name="connsiteY2" fmla="*/ 10960 h 23294"/>
                <a:gd name="connsiteX3" fmla="*/ 10750 w 499193"/>
                <a:gd name="connsiteY3" fmla="*/ -687 h 23294"/>
                <a:gd name="connsiteX4" fmla="*/ 486649 w 499193"/>
                <a:gd name="connsiteY4" fmla="*/ -687 h 23294"/>
                <a:gd name="connsiteX5" fmla="*/ 498296 w 499193"/>
                <a:gd name="connsiteY5" fmla="*/ 10960 h 23294"/>
                <a:gd name="connsiteX6" fmla="*/ 486649 w 499193"/>
                <a:gd name="connsiteY6" fmla="*/ 22607 h 23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9193" h="23294">
                  <a:moveTo>
                    <a:pt x="486649" y="22607"/>
                  </a:moveTo>
                  <a:lnTo>
                    <a:pt x="10750" y="22607"/>
                  </a:lnTo>
                  <a:cubicBezTo>
                    <a:pt x="4321" y="22607"/>
                    <a:pt x="-897" y="17389"/>
                    <a:pt x="-897" y="10960"/>
                  </a:cubicBezTo>
                  <a:cubicBezTo>
                    <a:pt x="-897" y="4531"/>
                    <a:pt x="4321" y="-687"/>
                    <a:pt x="10750" y="-687"/>
                  </a:cubicBezTo>
                  <a:lnTo>
                    <a:pt x="486649" y="-687"/>
                  </a:lnTo>
                  <a:cubicBezTo>
                    <a:pt x="493078" y="-687"/>
                    <a:pt x="498296" y="4531"/>
                    <a:pt x="498296" y="10960"/>
                  </a:cubicBezTo>
                  <a:cubicBezTo>
                    <a:pt x="498296" y="17389"/>
                    <a:pt x="493078" y="22607"/>
                    <a:pt x="486649" y="22607"/>
                  </a:cubicBezTo>
                  <a:close/>
                </a:path>
              </a:pathLst>
            </a:custGeom>
            <a:solidFill>
              <a:srgbClr val="FFFFFF"/>
            </a:solidFill>
            <a:ln w="23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A317BA54-C5A0-5B25-A2DC-67F79CCFF96C}"/>
                </a:ext>
              </a:extLst>
            </p:cNvPr>
            <p:cNvSpPr/>
            <p:nvPr/>
          </p:nvSpPr>
          <p:spPr>
            <a:xfrm>
              <a:off x="7491184" y="1451557"/>
              <a:ext cx="499193" cy="23294"/>
            </a:xfrm>
            <a:custGeom>
              <a:avLst/>
              <a:gdLst>
                <a:gd name="connsiteX0" fmla="*/ 486649 w 499193"/>
                <a:gd name="connsiteY0" fmla="*/ 22607 h 23294"/>
                <a:gd name="connsiteX1" fmla="*/ 10750 w 499193"/>
                <a:gd name="connsiteY1" fmla="*/ 22607 h 23294"/>
                <a:gd name="connsiteX2" fmla="*/ -897 w 499193"/>
                <a:gd name="connsiteY2" fmla="*/ 10960 h 23294"/>
                <a:gd name="connsiteX3" fmla="*/ 10750 w 499193"/>
                <a:gd name="connsiteY3" fmla="*/ -687 h 23294"/>
                <a:gd name="connsiteX4" fmla="*/ 486649 w 499193"/>
                <a:gd name="connsiteY4" fmla="*/ -687 h 23294"/>
                <a:gd name="connsiteX5" fmla="*/ 498296 w 499193"/>
                <a:gd name="connsiteY5" fmla="*/ 10960 h 23294"/>
                <a:gd name="connsiteX6" fmla="*/ 486649 w 499193"/>
                <a:gd name="connsiteY6" fmla="*/ 22607 h 23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9193" h="23294">
                  <a:moveTo>
                    <a:pt x="486649" y="22607"/>
                  </a:moveTo>
                  <a:lnTo>
                    <a:pt x="10750" y="22607"/>
                  </a:lnTo>
                  <a:cubicBezTo>
                    <a:pt x="4321" y="22607"/>
                    <a:pt x="-897" y="17389"/>
                    <a:pt x="-897" y="10960"/>
                  </a:cubicBezTo>
                  <a:cubicBezTo>
                    <a:pt x="-897" y="4531"/>
                    <a:pt x="4321" y="-687"/>
                    <a:pt x="10750" y="-687"/>
                  </a:cubicBezTo>
                  <a:lnTo>
                    <a:pt x="486649" y="-687"/>
                  </a:lnTo>
                  <a:cubicBezTo>
                    <a:pt x="493078" y="-687"/>
                    <a:pt x="498296" y="4531"/>
                    <a:pt x="498296" y="10960"/>
                  </a:cubicBezTo>
                  <a:cubicBezTo>
                    <a:pt x="498296" y="17389"/>
                    <a:pt x="493078" y="22607"/>
                    <a:pt x="486649" y="22607"/>
                  </a:cubicBezTo>
                  <a:close/>
                </a:path>
              </a:pathLst>
            </a:custGeom>
            <a:solidFill>
              <a:srgbClr val="FFFFFF"/>
            </a:solidFill>
            <a:ln w="23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6C046A57-57AE-0311-BC26-5DD7A2AA1FB3}"/>
                </a:ext>
              </a:extLst>
            </p:cNvPr>
            <p:cNvSpPr/>
            <p:nvPr/>
          </p:nvSpPr>
          <p:spPr>
            <a:xfrm>
              <a:off x="7491183" y="1565310"/>
              <a:ext cx="499193" cy="23294"/>
            </a:xfrm>
            <a:custGeom>
              <a:avLst/>
              <a:gdLst>
                <a:gd name="connsiteX0" fmla="*/ 486649 w 499193"/>
                <a:gd name="connsiteY0" fmla="*/ 22607 h 23294"/>
                <a:gd name="connsiteX1" fmla="*/ 10750 w 499193"/>
                <a:gd name="connsiteY1" fmla="*/ 22607 h 23294"/>
                <a:gd name="connsiteX2" fmla="*/ -897 w 499193"/>
                <a:gd name="connsiteY2" fmla="*/ 10960 h 23294"/>
                <a:gd name="connsiteX3" fmla="*/ 10750 w 499193"/>
                <a:gd name="connsiteY3" fmla="*/ -687 h 23294"/>
                <a:gd name="connsiteX4" fmla="*/ 486649 w 499193"/>
                <a:gd name="connsiteY4" fmla="*/ -687 h 23294"/>
                <a:gd name="connsiteX5" fmla="*/ 498296 w 499193"/>
                <a:gd name="connsiteY5" fmla="*/ 10960 h 23294"/>
                <a:gd name="connsiteX6" fmla="*/ 486649 w 499193"/>
                <a:gd name="connsiteY6" fmla="*/ 22607 h 23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9193" h="23294">
                  <a:moveTo>
                    <a:pt x="486649" y="22607"/>
                  </a:moveTo>
                  <a:lnTo>
                    <a:pt x="10750" y="22607"/>
                  </a:lnTo>
                  <a:cubicBezTo>
                    <a:pt x="4321" y="22607"/>
                    <a:pt x="-897" y="17389"/>
                    <a:pt x="-897" y="10960"/>
                  </a:cubicBezTo>
                  <a:cubicBezTo>
                    <a:pt x="-897" y="4531"/>
                    <a:pt x="4321" y="-687"/>
                    <a:pt x="10750" y="-687"/>
                  </a:cubicBezTo>
                  <a:lnTo>
                    <a:pt x="486649" y="-687"/>
                  </a:lnTo>
                  <a:cubicBezTo>
                    <a:pt x="493078" y="-687"/>
                    <a:pt x="498296" y="4531"/>
                    <a:pt x="498296" y="10960"/>
                  </a:cubicBezTo>
                  <a:cubicBezTo>
                    <a:pt x="498296" y="17389"/>
                    <a:pt x="493078" y="22607"/>
                    <a:pt x="486649" y="22607"/>
                  </a:cubicBezTo>
                  <a:close/>
                </a:path>
              </a:pathLst>
            </a:custGeom>
            <a:solidFill>
              <a:srgbClr val="FFFFFF"/>
            </a:solidFill>
            <a:ln w="23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cxnSp>
        <p:nvCxnSpPr>
          <p:cNvPr id="78" name="直接连接符 77">
            <a:extLst>
              <a:ext uri="{FF2B5EF4-FFF2-40B4-BE49-F238E27FC236}">
                <a16:creationId xmlns:a16="http://schemas.microsoft.com/office/drawing/2014/main" id="{932BE50B-6765-C281-97A5-1BDB9025D25A}"/>
              </a:ext>
            </a:extLst>
          </p:cNvPr>
          <p:cNvCxnSpPr>
            <a:cxnSpLocks/>
          </p:cNvCxnSpPr>
          <p:nvPr/>
        </p:nvCxnSpPr>
        <p:spPr>
          <a:xfrm flipH="1">
            <a:off x="5647916" y="3181090"/>
            <a:ext cx="1679464" cy="4767259"/>
          </a:xfrm>
          <a:prstGeom prst="line">
            <a:avLst/>
          </a:prstGeom>
          <a:ln>
            <a:solidFill>
              <a:srgbClr val="3A95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5" name="图片 84" descr="卡通人物&#10;&#10;中度可信度描述已自动生成">
            <a:extLst>
              <a:ext uri="{FF2B5EF4-FFF2-40B4-BE49-F238E27FC236}">
                <a16:creationId xmlns:a16="http://schemas.microsoft.com/office/drawing/2014/main" id="{0406ACBD-95F4-561C-6C4F-D6F2493B35C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8679" y="2412896"/>
            <a:ext cx="2333938" cy="4988903"/>
          </a:xfrm>
          <a:prstGeom prst="rect">
            <a:avLst/>
          </a:prstGeom>
        </p:spPr>
      </p:pic>
      <p:pic>
        <p:nvPicPr>
          <p:cNvPr id="6" name="图片 5" descr="图片包含 游戏机&#10;&#10;描述已自动生成">
            <a:extLst>
              <a:ext uri="{FF2B5EF4-FFF2-40B4-BE49-F238E27FC236}">
                <a16:creationId xmlns:a16="http://schemas.microsoft.com/office/drawing/2014/main" id="{AD5EB9E3-561F-5D9A-81FB-93C5D770B00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600" y="512763"/>
            <a:ext cx="1160463" cy="313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576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-#ppt_w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1+#ppt_h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1+#ppt_w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1+#ppt_w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1+#ppt_w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1+#ppt_w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B91ADD2B-C1CF-380D-8EB1-BEBEE1C2C256}"/>
              </a:ext>
            </a:extLst>
          </p:cNvPr>
          <p:cNvGrpSpPr/>
          <p:nvPr/>
        </p:nvGrpSpPr>
        <p:grpSpPr>
          <a:xfrm>
            <a:off x="379643" y="263964"/>
            <a:ext cx="3838780" cy="983883"/>
            <a:chOff x="519696" y="512763"/>
            <a:chExt cx="3838780" cy="983883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57A2B56-2F41-151E-BACA-9FEF839B4A88}"/>
                </a:ext>
              </a:extLst>
            </p:cNvPr>
            <p:cNvSpPr txBox="1"/>
            <p:nvPr/>
          </p:nvSpPr>
          <p:spPr>
            <a:xfrm>
              <a:off x="1506413" y="731586"/>
              <a:ext cx="285206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gradFill flip="none" rotWithShape="1"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2700000" scaled="1"/>
                    <a:tileRect/>
                  </a:gradFill>
                  <a:latin typeface="DOUYU Font" pitchFamily="2" charset="-122"/>
                  <a:ea typeface="DOUYU Font" pitchFamily="2" charset="-122"/>
                </a:rPr>
                <a:t>工作概述</a:t>
              </a:r>
              <a:endParaRPr lang="en-US" altLang="zh-CN" sz="4000" dirty="0"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2700000" scaled="1"/>
                  <a:tileRect/>
                </a:gradFill>
                <a:latin typeface="DOUYU Font" pitchFamily="2" charset="-122"/>
                <a:ea typeface="DOUYU Font" pitchFamily="2" charset="-122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18EF5BBA-D591-1E4E-DF4F-3BF620E6A512}"/>
                </a:ext>
              </a:extLst>
            </p:cNvPr>
            <p:cNvGrpSpPr/>
            <p:nvPr/>
          </p:nvGrpSpPr>
          <p:grpSpPr>
            <a:xfrm>
              <a:off x="519696" y="512763"/>
              <a:ext cx="989064" cy="983883"/>
              <a:chOff x="4463220" y="2203629"/>
              <a:chExt cx="1172723" cy="1166580"/>
            </a:xfrm>
          </p:grpSpPr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A4AED170-3436-DD23-EF55-11DD37FA8F85}"/>
                  </a:ext>
                </a:extLst>
              </p:cNvPr>
              <p:cNvSpPr/>
              <p:nvPr/>
            </p:nvSpPr>
            <p:spPr>
              <a:xfrm>
                <a:off x="4552950" y="2289929"/>
                <a:ext cx="990481" cy="990481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D4DC7B4B-AB0A-3DB8-027D-302AE4EE2111}"/>
                  </a:ext>
                </a:extLst>
              </p:cNvPr>
              <p:cNvSpPr/>
              <p:nvPr/>
            </p:nvSpPr>
            <p:spPr>
              <a:xfrm>
                <a:off x="4463220" y="2203629"/>
                <a:ext cx="177360" cy="177360"/>
              </a:xfrm>
              <a:prstGeom prst="rect">
                <a:avLst/>
              </a:prstGeom>
              <a:solidFill>
                <a:srgbClr val="87D5FC"/>
              </a:solidFill>
              <a:ln>
                <a:noFill/>
              </a:ln>
              <a:effectLst>
                <a:outerShdw blurRad="50800" dist="38100" dir="2700000" algn="tl" rotWithShape="0">
                  <a:srgbClr val="87D5FC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D7EE7F35-F72B-AEA2-A06B-C62D6023EA59}"/>
                  </a:ext>
                </a:extLst>
              </p:cNvPr>
              <p:cNvSpPr/>
              <p:nvPr/>
            </p:nvSpPr>
            <p:spPr>
              <a:xfrm>
                <a:off x="5458583" y="2203629"/>
                <a:ext cx="177360" cy="177360"/>
              </a:xfrm>
              <a:prstGeom prst="rect">
                <a:avLst/>
              </a:prstGeom>
              <a:solidFill>
                <a:srgbClr val="87D5FC"/>
              </a:solidFill>
              <a:ln>
                <a:noFill/>
              </a:ln>
              <a:effectLst>
                <a:outerShdw blurRad="50800" dist="38100" dir="2700000" algn="tl" rotWithShape="0">
                  <a:srgbClr val="87D5FC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33E2140E-2E81-2328-5C62-A0F624628772}"/>
                  </a:ext>
                </a:extLst>
              </p:cNvPr>
              <p:cNvSpPr/>
              <p:nvPr/>
            </p:nvSpPr>
            <p:spPr>
              <a:xfrm>
                <a:off x="4463220" y="3192849"/>
                <a:ext cx="177360" cy="177360"/>
              </a:xfrm>
              <a:prstGeom prst="rect">
                <a:avLst/>
              </a:prstGeom>
              <a:solidFill>
                <a:srgbClr val="87D5FC"/>
              </a:solidFill>
              <a:ln>
                <a:noFill/>
              </a:ln>
              <a:effectLst>
                <a:outerShdw blurRad="50800" dist="38100" dir="2700000" algn="tl" rotWithShape="0">
                  <a:srgbClr val="87D5FC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91065874-F65F-AA0E-90A1-A37B89B54B0B}"/>
                  </a:ext>
                </a:extLst>
              </p:cNvPr>
              <p:cNvSpPr/>
              <p:nvPr/>
            </p:nvSpPr>
            <p:spPr>
              <a:xfrm>
                <a:off x="5458583" y="3192849"/>
                <a:ext cx="177360" cy="177360"/>
              </a:xfrm>
              <a:prstGeom prst="rect">
                <a:avLst/>
              </a:prstGeom>
              <a:solidFill>
                <a:srgbClr val="87D5FC"/>
              </a:solidFill>
              <a:ln>
                <a:noFill/>
              </a:ln>
              <a:effectLst>
                <a:outerShdw blurRad="50800" dist="38100" dir="2700000" algn="tl" rotWithShape="0">
                  <a:srgbClr val="87D5FC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CC90C01C-AE2B-6DA2-5101-C3177897DCC7}"/>
                </a:ext>
              </a:extLst>
            </p:cNvPr>
            <p:cNvGrpSpPr/>
            <p:nvPr/>
          </p:nvGrpSpPr>
          <p:grpSpPr>
            <a:xfrm>
              <a:off x="609984" y="762287"/>
              <a:ext cx="838408" cy="584775"/>
              <a:chOff x="693265" y="1756843"/>
              <a:chExt cx="838408" cy="584775"/>
            </a:xfrm>
          </p:grpSpPr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4D8C4254-0D5B-2EB3-DE4F-B7989F376CED}"/>
                  </a:ext>
                </a:extLst>
              </p:cNvPr>
              <p:cNvSpPr txBox="1"/>
              <p:nvPr/>
            </p:nvSpPr>
            <p:spPr>
              <a:xfrm>
                <a:off x="693265" y="1756843"/>
                <a:ext cx="54213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200" spc="-300" dirty="0">
                    <a:solidFill>
                      <a:srgbClr val="3A95EE"/>
                    </a:solidFill>
                    <a:effectLst>
                      <a:outerShdw blurRad="50800" dist="38100" dir="2700000" algn="tl" rotWithShape="0">
                        <a:srgbClr val="3A95EE">
                          <a:alpha val="40000"/>
                        </a:srgbClr>
                      </a:outerShdw>
                    </a:effectLst>
                    <a:latin typeface="DOUYU Font" pitchFamily="2" charset="-122"/>
                    <a:ea typeface="DOUYU Font" pitchFamily="2" charset="-122"/>
                  </a:rPr>
                  <a:t>0</a:t>
                </a:r>
                <a:endParaRPr lang="zh-CN" altLang="en-US" sz="3200" spc="-300" dirty="0">
                  <a:solidFill>
                    <a:srgbClr val="3A95EE"/>
                  </a:solidFill>
                  <a:effectLst>
                    <a:outerShdw blurRad="50800" dist="38100" dir="2700000" algn="tl" rotWithShape="0">
                      <a:srgbClr val="3A95EE">
                        <a:alpha val="40000"/>
                      </a:srgbClr>
                    </a:outerShdw>
                  </a:effectLst>
                  <a:latin typeface="DOUYU Font" pitchFamily="2" charset="-122"/>
                  <a:ea typeface="DOUYU Font" pitchFamily="2" charset="-122"/>
                </a:endParaRP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B3CC53C9-DD54-8D30-D859-2A3B5062FD51}"/>
                  </a:ext>
                </a:extLst>
              </p:cNvPr>
              <p:cNvSpPr txBox="1"/>
              <p:nvPr/>
            </p:nvSpPr>
            <p:spPr>
              <a:xfrm>
                <a:off x="989538" y="1756843"/>
                <a:ext cx="54213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200" spc="-300" dirty="0">
                    <a:solidFill>
                      <a:srgbClr val="3A95EE"/>
                    </a:solidFill>
                    <a:effectLst>
                      <a:outerShdw blurRad="50800" dist="38100" dir="2700000" algn="tl" rotWithShape="0">
                        <a:srgbClr val="3A95EE">
                          <a:alpha val="40000"/>
                        </a:srgbClr>
                      </a:outerShdw>
                    </a:effectLst>
                    <a:latin typeface="DOUYU Font" pitchFamily="2" charset="-122"/>
                    <a:ea typeface="DOUYU Font" pitchFamily="2" charset="-122"/>
                  </a:rPr>
                  <a:t>1</a:t>
                </a:r>
                <a:endParaRPr lang="zh-CN" altLang="en-US" sz="3200" spc="-300" dirty="0">
                  <a:solidFill>
                    <a:srgbClr val="3A95EE"/>
                  </a:solidFill>
                  <a:effectLst>
                    <a:outerShdw blurRad="50800" dist="38100" dir="2700000" algn="tl" rotWithShape="0">
                      <a:srgbClr val="3A95EE">
                        <a:alpha val="40000"/>
                      </a:srgbClr>
                    </a:outerShdw>
                  </a:effectLst>
                  <a:latin typeface="DOUYU Font" pitchFamily="2" charset="-122"/>
                  <a:ea typeface="DOUYU Font" pitchFamily="2" charset="-122"/>
                </a:endParaRPr>
              </a:p>
            </p:txBody>
          </p:sp>
        </p:grp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F5055A84-0570-20F0-0BCC-CEA9DF0EA570}"/>
              </a:ext>
            </a:extLst>
          </p:cNvPr>
          <p:cNvGrpSpPr/>
          <p:nvPr/>
        </p:nvGrpSpPr>
        <p:grpSpPr>
          <a:xfrm>
            <a:off x="8951616" y="1973244"/>
            <a:ext cx="2816452" cy="1707242"/>
            <a:chOff x="411393" y="2775865"/>
            <a:chExt cx="2816452" cy="1707242"/>
          </a:xfrm>
        </p:grpSpPr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64FB9C9C-7D3D-2744-F5AC-4F09953B5C37}"/>
                </a:ext>
              </a:extLst>
            </p:cNvPr>
            <p:cNvGrpSpPr/>
            <p:nvPr/>
          </p:nvGrpSpPr>
          <p:grpSpPr>
            <a:xfrm>
              <a:off x="411393" y="2775865"/>
              <a:ext cx="2501775" cy="468224"/>
              <a:chOff x="325827" y="2775865"/>
              <a:chExt cx="2501775" cy="468224"/>
            </a:xfrm>
          </p:grpSpPr>
          <p:grpSp>
            <p:nvGrpSpPr>
              <p:cNvPr id="100" name="组合 99">
                <a:extLst>
                  <a:ext uri="{FF2B5EF4-FFF2-40B4-BE49-F238E27FC236}">
                    <a16:creationId xmlns:a16="http://schemas.microsoft.com/office/drawing/2014/main" id="{BE61B9F1-422D-8690-01A0-A8AB049FA714}"/>
                  </a:ext>
                </a:extLst>
              </p:cNvPr>
              <p:cNvGrpSpPr/>
              <p:nvPr/>
            </p:nvGrpSpPr>
            <p:grpSpPr>
              <a:xfrm>
                <a:off x="325827" y="2775865"/>
                <a:ext cx="355107" cy="351664"/>
                <a:chOff x="6919531" y="4113251"/>
                <a:chExt cx="355107" cy="351664"/>
              </a:xfrm>
            </p:grpSpPr>
            <p:sp>
              <p:nvSpPr>
                <p:cNvPr id="102" name="矩形 101">
                  <a:extLst>
                    <a:ext uri="{FF2B5EF4-FFF2-40B4-BE49-F238E27FC236}">
                      <a16:creationId xmlns:a16="http://schemas.microsoft.com/office/drawing/2014/main" id="{6E80400B-B15F-4BAA-5DAD-6BD1B0134789}"/>
                    </a:ext>
                  </a:extLst>
                </p:cNvPr>
                <p:cNvSpPr/>
                <p:nvPr/>
              </p:nvSpPr>
              <p:spPr>
                <a:xfrm>
                  <a:off x="6919531" y="4297926"/>
                  <a:ext cx="166989" cy="166989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HarmonyOS Sans SC Medium" panose="00000600000000000000" pitchFamily="2" charset="-122"/>
                    <a:ea typeface="HarmonyOS Sans SC Medium" panose="00000600000000000000" pitchFamily="2" charset="-122"/>
                  </a:endParaRPr>
                </a:p>
              </p:txBody>
            </p:sp>
            <p:sp>
              <p:nvSpPr>
                <p:cNvPr id="103" name="矩形 102">
                  <a:extLst>
                    <a:ext uri="{FF2B5EF4-FFF2-40B4-BE49-F238E27FC236}">
                      <a16:creationId xmlns:a16="http://schemas.microsoft.com/office/drawing/2014/main" id="{228CC2B8-D768-F33B-B331-9ED102B10378}"/>
                    </a:ext>
                  </a:extLst>
                </p:cNvPr>
                <p:cNvSpPr/>
                <p:nvPr/>
              </p:nvSpPr>
              <p:spPr>
                <a:xfrm>
                  <a:off x="7107649" y="4113251"/>
                  <a:ext cx="166989" cy="166989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HarmonyOS Sans SC Medium" panose="00000600000000000000" pitchFamily="2" charset="-122"/>
                    <a:ea typeface="HarmonyOS Sans SC Medium" panose="00000600000000000000" pitchFamily="2" charset="-122"/>
                  </a:endParaRPr>
                </a:p>
              </p:txBody>
            </p:sp>
            <p:sp>
              <p:nvSpPr>
                <p:cNvPr id="104" name="矩形 103">
                  <a:extLst>
                    <a:ext uri="{FF2B5EF4-FFF2-40B4-BE49-F238E27FC236}">
                      <a16:creationId xmlns:a16="http://schemas.microsoft.com/office/drawing/2014/main" id="{FB7BAF14-A325-1E1D-45AE-C94D70F8B319}"/>
                    </a:ext>
                  </a:extLst>
                </p:cNvPr>
                <p:cNvSpPr/>
                <p:nvPr/>
              </p:nvSpPr>
              <p:spPr>
                <a:xfrm>
                  <a:off x="6989267" y="4172578"/>
                  <a:ext cx="77618" cy="77618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HarmonyOS Sans SC Medium" panose="00000600000000000000" pitchFamily="2" charset="-122"/>
                    <a:ea typeface="HarmonyOS Sans SC Medium" panose="00000600000000000000" pitchFamily="2" charset="-122"/>
                  </a:endParaRPr>
                </a:p>
              </p:txBody>
            </p:sp>
          </p:grpSp>
          <p:sp>
            <p:nvSpPr>
              <p:cNvPr id="101" name="文本框 100">
                <a:extLst>
                  <a:ext uri="{FF2B5EF4-FFF2-40B4-BE49-F238E27FC236}">
                    <a16:creationId xmlns:a16="http://schemas.microsoft.com/office/drawing/2014/main" id="{D8712DA7-41D6-F92C-E311-4687E5D0D9BD}"/>
                  </a:ext>
                </a:extLst>
              </p:cNvPr>
              <p:cNvSpPr txBox="1"/>
              <p:nvPr/>
            </p:nvSpPr>
            <p:spPr>
              <a:xfrm>
                <a:off x="325827" y="2843979"/>
                <a:ext cx="2501775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HarmonyOS Sans SC Medium" panose="00000600000000000000" pitchFamily="2" charset="-122"/>
                    <a:ea typeface="HarmonyOS Sans SC Medium" panose="00000600000000000000" pitchFamily="2" charset="-122"/>
                  </a:rPr>
                  <a:t>锐普高端</a:t>
                </a:r>
                <a:r>
                  <a:rPr lang="en-US" altLang="zh-CN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HarmonyOS Sans SC Medium" panose="00000600000000000000" pitchFamily="2" charset="-122"/>
                    <a:ea typeface="HarmonyOS Sans SC Medium" panose="00000600000000000000" pitchFamily="2" charset="-122"/>
                  </a:rPr>
                  <a:t>PPT</a:t>
                </a:r>
                <a:r>
                  <a: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HarmonyOS Sans SC Medium" panose="00000600000000000000" pitchFamily="2" charset="-122"/>
                    <a:ea typeface="HarmonyOS Sans SC Medium" panose="00000600000000000000" pitchFamily="2" charset="-122"/>
                  </a:rPr>
                  <a:t>设计</a:t>
                </a:r>
              </a:p>
            </p:txBody>
          </p:sp>
        </p:grp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64D874F5-C882-F89F-07B8-3932B144DAB4}"/>
                </a:ext>
              </a:extLst>
            </p:cNvPr>
            <p:cNvSpPr txBox="1"/>
            <p:nvPr/>
          </p:nvSpPr>
          <p:spPr>
            <a:xfrm>
              <a:off x="411393" y="3299706"/>
              <a:ext cx="2816452" cy="1183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让每一场演示都深入人心，让每一场演示都深入人心，让每一场演示都深入人心，让每一场演示都深入人心，让每一场演示都深入人心，让每一场演示都深入人心，让每一场演示都深入人心。</a:t>
              </a:r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C26430BD-9465-E644-42B4-4F187FFA5291}"/>
              </a:ext>
            </a:extLst>
          </p:cNvPr>
          <p:cNvGrpSpPr/>
          <p:nvPr/>
        </p:nvGrpSpPr>
        <p:grpSpPr>
          <a:xfrm>
            <a:off x="438447" y="4239146"/>
            <a:ext cx="2816452" cy="1707242"/>
            <a:chOff x="411393" y="2775865"/>
            <a:chExt cx="2816452" cy="1707242"/>
          </a:xfrm>
        </p:grpSpPr>
        <p:grpSp>
          <p:nvGrpSpPr>
            <p:cNvPr id="106" name="组合 105">
              <a:extLst>
                <a:ext uri="{FF2B5EF4-FFF2-40B4-BE49-F238E27FC236}">
                  <a16:creationId xmlns:a16="http://schemas.microsoft.com/office/drawing/2014/main" id="{0644632F-5D95-D1F5-3256-5A7CDE36F52C}"/>
                </a:ext>
              </a:extLst>
            </p:cNvPr>
            <p:cNvGrpSpPr/>
            <p:nvPr/>
          </p:nvGrpSpPr>
          <p:grpSpPr>
            <a:xfrm>
              <a:off x="411393" y="2775865"/>
              <a:ext cx="2501775" cy="468224"/>
              <a:chOff x="325827" y="2775865"/>
              <a:chExt cx="2501775" cy="468224"/>
            </a:xfrm>
          </p:grpSpPr>
          <p:grpSp>
            <p:nvGrpSpPr>
              <p:cNvPr id="108" name="组合 107">
                <a:extLst>
                  <a:ext uri="{FF2B5EF4-FFF2-40B4-BE49-F238E27FC236}">
                    <a16:creationId xmlns:a16="http://schemas.microsoft.com/office/drawing/2014/main" id="{550B45B8-59C3-AD27-276F-A30B0F592B96}"/>
                  </a:ext>
                </a:extLst>
              </p:cNvPr>
              <p:cNvGrpSpPr/>
              <p:nvPr/>
            </p:nvGrpSpPr>
            <p:grpSpPr>
              <a:xfrm>
                <a:off x="325827" y="2775865"/>
                <a:ext cx="355107" cy="351664"/>
                <a:chOff x="6919531" y="4113251"/>
                <a:chExt cx="355107" cy="351664"/>
              </a:xfrm>
            </p:grpSpPr>
            <p:sp>
              <p:nvSpPr>
                <p:cNvPr id="110" name="矩形 109">
                  <a:extLst>
                    <a:ext uri="{FF2B5EF4-FFF2-40B4-BE49-F238E27FC236}">
                      <a16:creationId xmlns:a16="http://schemas.microsoft.com/office/drawing/2014/main" id="{8C408419-78DA-0A95-6FC8-E02DC8DA1CBC}"/>
                    </a:ext>
                  </a:extLst>
                </p:cNvPr>
                <p:cNvSpPr/>
                <p:nvPr/>
              </p:nvSpPr>
              <p:spPr>
                <a:xfrm>
                  <a:off x="6919531" y="4297926"/>
                  <a:ext cx="166989" cy="166989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HarmonyOS Sans SC Medium" panose="00000600000000000000" pitchFamily="2" charset="-122"/>
                    <a:ea typeface="HarmonyOS Sans SC Medium" panose="00000600000000000000" pitchFamily="2" charset="-122"/>
                  </a:endParaRPr>
                </a:p>
              </p:txBody>
            </p:sp>
            <p:sp>
              <p:nvSpPr>
                <p:cNvPr id="111" name="矩形 110">
                  <a:extLst>
                    <a:ext uri="{FF2B5EF4-FFF2-40B4-BE49-F238E27FC236}">
                      <a16:creationId xmlns:a16="http://schemas.microsoft.com/office/drawing/2014/main" id="{FD3125FC-C8EA-4CB4-A3B3-76B44F54F9A8}"/>
                    </a:ext>
                  </a:extLst>
                </p:cNvPr>
                <p:cNvSpPr/>
                <p:nvPr/>
              </p:nvSpPr>
              <p:spPr>
                <a:xfrm>
                  <a:off x="7107649" y="4113251"/>
                  <a:ext cx="166989" cy="166989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HarmonyOS Sans SC Medium" panose="00000600000000000000" pitchFamily="2" charset="-122"/>
                    <a:ea typeface="HarmonyOS Sans SC Medium" panose="00000600000000000000" pitchFamily="2" charset="-122"/>
                  </a:endParaRPr>
                </a:p>
              </p:txBody>
            </p:sp>
            <p:sp>
              <p:nvSpPr>
                <p:cNvPr id="112" name="矩形 111">
                  <a:extLst>
                    <a:ext uri="{FF2B5EF4-FFF2-40B4-BE49-F238E27FC236}">
                      <a16:creationId xmlns:a16="http://schemas.microsoft.com/office/drawing/2014/main" id="{6583D5F3-435B-0183-8616-1BC4C340B720}"/>
                    </a:ext>
                  </a:extLst>
                </p:cNvPr>
                <p:cNvSpPr/>
                <p:nvPr/>
              </p:nvSpPr>
              <p:spPr>
                <a:xfrm>
                  <a:off x="6989267" y="4172578"/>
                  <a:ext cx="77618" cy="77618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HarmonyOS Sans SC Medium" panose="00000600000000000000" pitchFamily="2" charset="-122"/>
                    <a:ea typeface="HarmonyOS Sans SC Medium" panose="00000600000000000000" pitchFamily="2" charset="-122"/>
                  </a:endParaRPr>
                </a:p>
              </p:txBody>
            </p:sp>
          </p:grpSp>
          <p:sp>
            <p:nvSpPr>
              <p:cNvPr id="109" name="文本框 108">
                <a:extLst>
                  <a:ext uri="{FF2B5EF4-FFF2-40B4-BE49-F238E27FC236}">
                    <a16:creationId xmlns:a16="http://schemas.microsoft.com/office/drawing/2014/main" id="{33441B65-4D96-9813-AE82-2F2F6BDB4BB1}"/>
                  </a:ext>
                </a:extLst>
              </p:cNvPr>
              <p:cNvSpPr txBox="1"/>
              <p:nvPr/>
            </p:nvSpPr>
            <p:spPr>
              <a:xfrm>
                <a:off x="325827" y="2843979"/>
                <a:ext cx="2501775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HarmonyOS Sans SC Medium" panose="00000600000000000000" pitchFamily="2" charset="-122"/>
                    <a:ea typeface="HarmonyOS Sans SC Medium" panose="00000600000000000000" pitchFamily="2" charset="-122"/>
                  </a:rPr>
                  <a:t>锐普高端</a:t>
                </a:r>
                <a:r>
                  <a:rPr lang="en-US" altLang="zh-CN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HarmonyOS Sans SC Medium" panose="00000600000000000000" pitchFamily="2" charset="-122"/>
                    <a:ea typeface="HarmonyOS Sans SC Medium" panose="00000600000000000000" pitchFamily="2" charset="-122"/>
                  </a:rPr>
                  <a:t>PPT</a:t>
                </a:r>
                <a:r>
                  <a: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HarmonyOS Sans SC Medium" panose="00000600000000000000" pitchFamily="2" charset="-122"/>
                    <a:ea typeface="HarmonyOS Sans SC Medium" panose="00000600000000000000" pitchFamily="2" charset="-122"/>
                  </a:rPr>
                  <a:t>设计</a:t>
                </a:r>
              </a:p>
            </p:txBody>
          </p:sp>
        </p:grp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54F6A685-8A6C-F344-7F97-4BA6C2701BE8}"/>
                </a:ext>
              </a:extLst>
            </p:cNvPr>
            <p:cNvSpPr txBox="1"/>
            <p:nvPr/>
          </p:nvSpPr>
          <p:spPr>
            <a:xfrm>
              <a:off x="411393" y="3299706"/>
              <a:ext cx="2816452" cy="1183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让每一场演示都深入人心，让每一场演示都深入人心，让每一场演示都深入人心，让每一场演示都深入人心，让每一场演示都深入人心，让每一场演示都深入人心，让每一场演示都深入人心。</a:t>
              </a:r>
            </a:p>
          </p:txBody>
        </p: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BD9DF0FF-7A91-9B25-5268-DFE0458B44E4}"/>
              </a:ext>
            </a:extLst>
          </p:cNvPr>
          <p:cNvGrpSpPr/>
          <p:nvPr/>
        </p:nvGrpSpPr>
        <p:grpSpPr>
          <a:xfrm>
            <a:off x="438447" y="1973244"/>
            <a:ext cx="2816452" cy="1707242"/>
            <a:chOff x="411393" y="2775865"/>
            <a:chExt cx="2816452" cy="1707242"/>
          </a:xfrm>
        </p:grpSpPr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id="{0751E978-A2E7-FB1A-5740-B490C9C09A06}"/>
                </a:ext>
              </a:extLst>
            </p:cNvPr>
            <p:cNvGrpSpPr/>
            <p:nvPr/>
          </p:nvGrpSpPr>
          <p:grpSpPr>
            <a:xfrm>
              <a:off x="411393" y="2775865"/>
              <a:ext cx="2501775" cy="468224"/>
              <a:chOff x="325827" y="2775865"/>
              <a:chExt cx="2501775" cy="468224"/>
            </a:xfrm>
          </p:grpSpPr>
          <p:grpSp>
            <p:nvGrpSpPr>
              <p:cNvPr id="116" name="组合 115">
                <a:extLst>
                  <a:ext uri="{FF2B5EF4-FFF2-40B4-BE49-F238E27FC236}">
                    <a16:creationId xmlns:a16="http://schemas.microsoft.com/office/drawing/2014/main" id="{74BDE729-A850-DB43-914D-C2F07C059B15}"/>
                  </a:ext>
                </a:extLst>
              </p:cNvPr>
              <p:cNvGrpSpPr/>
              <p:nvPr/>
            </p:nvGrpSpPr>
            <p:grpSpPr>
              <a:xfrm>
                <a:off x="325827" y="2775865"/>
                <a:ext cx="355107" cy="351664"/>
                <a:chOff x="6919531" y="4113251"/>
                <a:chExt cx="355107" cy="351664"/>
              </a:xfrm>
            </p:grpSpPr>
            <p:sp>
              <p:nvSpPr>
                <p:cNvPr id="118" name="矩形 117">
                  <a:extLst>
                    <a:ext uri="{FF2B5EF4-FFF2-40B4-BE49-F238E27FC236}">
                      <a16:creationId xmlns:a16="http://schemas.microsoft.com/office/drawing/2014/main" id="{6607B379-252C-B2CE-E185-466019C37E31}"/>
                    </a:ext>
                  </a:extLst>
                </p:cNvPr>
                <p:cNvSpPr/>
                <p:nvPr/>
              </p:nvSpPr>
              <p:spPr>
                <a:xfrm>
                  <a:off x="6919531" y="4297926"/>
                  <a:ext cx="166989" cy="166989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HarmonyOS Sans SC Medium" panose="00000600000000000000" pitchFamily="2" charset="-122"/>
                    <a:ea typeface="HarmonyOS Sans SC Medium" panose="00000600000000000000" pitchFamily="2" charset="-122"/>
                  </a:endParaRPr>
                </a:p>
              </p:txBody>
            </p:sp>
            <p:sp>
              <p:nvSpPr>
                <p:cNvPr id="119" name="矩形 118">
                  <a:extLst>
                    <a:ext uri="{FF2B5EF4-FFF2-40B4-BE49-F238E27FC236}">
                      <a16:creationId xmlns:a16="http://schemas.microsoft.com/office/drawing/2014/main" id="{A8E03A43-AB80-B2D4-2E59-F1440D54A9C0}"/>
                    </a:ext>
                  </a:extLst>
                </p:cNvPr>
                <p:cNvSpPr/>
                <p:nvPr/>
              </p:nvSpPr>
              <p:spPr>
                <a:xfrm>
                  <a:off x="7107649" y="4113251"/>
                  <a:ext cx="166989" cy="166989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HarmonyOS Sans SC Medium" panose="00000600000000000000" pitchFamily="2" charset="-122"/>
                    <a:ea typeface="HarmonyOS Sans SC Medium" panose="00000600000000000000" pitchFamily="2" charset="-122"/>
                  </a:endParaRPr>
                </a:p>
              </p:txBody>
            </p:sp>
            <p:sp>
              <p:nvSpPr>
                <p:cNvPr id="120" name="矩形 119">
                  <a:extLst>
                    <a:ext uri="{FF2B5EF4-FFF2-40B4-BE49-F238E27FC236}">
                      <a16:creationId xmlns:a16="http://schemas.microsoft.com/office/drawing/2014/main" id="{CEF2B892-D29C-9C3F-9533-B4974F4DAB9B}"/>
                    </a:ext>
                  </a:extLst>
                </p:cNvPr>
                <p:cNvSpPr/>
                <p:nvPr/>
              </p:nvSpPr>
              <p:spPr>
                <a:xfrm>
                  <a:off x="6989267" y="4172578"/>
                  <a:ext cx="77618" cy="77618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HarmonyOS Sans SC Medium" panose="00000600000000000000" pitchFamily="2" charset="-122"/>
                    <a:ea typeface="HarmonyOS Sans SC Medium" panose="00000600000000000000" pitchFamily="2" charset="-122"/>
                  </a:endParaRPr>
                </a:p>
              </p:txBody>
            </p:sp>
          </p:grpSp>
          <p:sp>
            <p:nvSpPr>
              <p:cNvPr id="117" name="文本框 116">
                <a:extLst>
                  <a:ext uri="{FF2B5EF4-FFF2-40B4-BE49-F238E27FC236}">
                    <a16:creationId xmlns:a16="http://schemas.microsoft.com/office/drawing/2014/main" id="{50BB66D3-8315-2D26-828A-23C068DF90B0}"/>
                  </a:ext>
                </a:extLst>
              </p:cNvPr>
              <p:cNvSpPr txBox="1"/>
              <p:nvPr/>
            </p:nvSpPr>
            <p:spPr>
              <a:xfrm>
                <a:off x="325827" y="2843979"/>
                <a:ext cx="2501775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HarmonyOS Sans SC Medium" panose="00000600000000000000" pitchFamily="2" charset="-122"/>
                    <a:ea typeface="HarmonyOS Sans SC Medium" panose="00000600000000000000" pitchFamily="2" charset="-122"/>
                  </a:rPr>
                  <a:t>锐普高端</a:t>
                </a:r>
                <a:r>
                  <a:rPr lang="en-US" altLang="zh-CN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HarmonyOS Sans SC Medium" panose="00000600000000000000" pitchFamily="2" charset="-122"/>
                    <a:ea typeface="HarmonyOS Sans SC Medium" panose="00000600000000000000" pitchFamily="2" charset="-122"/>
                  </a:rPr>
                  <a:t>PPT</a:t>
                </a:r>
                <a:r>
                  <a: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HarmonyOS Sans SC Medium" panose="00000600000000000000" pitchFamily="2" charset="-122"/>
                    <a:ea typeface="HarmonyOS Sans SC Medium" panose="00000600000000000000" pitchFamily="2" charset="-122"/>
                  </a:rPr>
                  <a:t>设计</a:t>
                </a:r>
              </a:p>
            </p:txBody>
          </p:sp>
        </p:grpSp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60A5A66B-5E41-7C02-F0C7-7D6CF538074F}"/>
                </a:ext>
              </a:extLst>
            </p:cNvPr>
            <p:cNvSpPr txBox="1"/>
            <p:nvPr/>
          </p:nvSpPr>
          <p:spPr>
            <a:xfrm>
              <a:off x="411393" y="3299706"/>
              <a:ext cx="2816452" cy="1183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让每一场演示都深入人心，让每一场演示都深入人心，让每一场演示都深入人心，让每一场演示都深入人心，让每一场演示都深入人心，让每一场演示都深入人心，让每一场演示都深入人心。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D89F7D93-92BB-031E-6BBC-35CF5540DEFD}"/>
              </a:ext>
            </a:extLst>
          </p:cNvPr>
          <p:cNvGrpSpPr/>
          <p:nvPr/>
        </p:nvGrpSpPr>
        <p:grpSpPr>
          <a:xfrm>
            <a:off x="8951616" y="4239146"/>
            <a:ext cx="2816452" cy="1707242"/>
            <a:chOff x="411393" y="2775865"/>
            <a:chExt cx="2816452" cy="1707242"/>
          </a:xfrm>
        </p:grpSpPr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0CF6923F-E14C-2D53-ED7C-1EEC81BA9170}"/>
                </a:ext>
              </a:extLst>
            </p:cNvPr>
            <p:cNvGrpSpPr/>
            <p:nvPr/>
          </p:nvGrpSpPr>
          <p:grpSpPr>
            <a:xfrm>
              <a:off x="411393" y="2775865"/>
              <a:ext cx="2501775" cy="468224"/>
              <a:chOff x="325827" y="2775865"/>
              <a:chExt cx="2501775" cy="468224"/>
            </a:xfrm>
          </p:grpSpPr>
          <p:grpSp>
            <p:nvGrpSpPr>
              <p:cNvPr id="77" name="组合 76">
                <a:extLst>
                  <a:ext uri="{FF2B5EF4-FFF2-40B4-BE49-F238E27FC236}">
                    <a16:creationId xmlns:a16="http://schemas.microsoft.com/office/drawing/2014/main" id="{BD2A68B4-8D63-FA68-616F-56ADDE0301E9}"/>
                  </a:ext>
                </a:extLst>
              </p:cNvPr>
              <p:cNvGrpSpPr/>
              <p:nvPr/>
            </p:nvGrpSpPr>
            <p:grpSpPr>
              <a:xfrm>
                <a:off x="325827" y="2775865"/>
                <a:ext cx="355107" cy="351664"/>
                <a:chOff x="6919531" y="4113251"/>
                <a:chExt cx="355107" cy="351664"/>
              </a:xfrm>
            </p:grpSpPr>
            <p:sp>
              <p:nvSpPr>
                <p:cNvPr id="79" name="矩形 78">
                  <a:extLst>
                    <a:ext uri="{FF2B5EF4-FFF2-40B4-BE49-F238E27FC236}">
                      <a16:creationId xmlns:a16="http://schemas.microsoft.com/office/drawing/2014/main" id="{24330FC4-2C44-63DA-EBA2-AD7C0D1C37C8}"/>
                    </a:ext>
                  </a:extLst>
                </p:cNvPr>
                <p:cNvSpPr/>
                <p:nvPr/>
              </p:nvSpPr>
              <p:spPr>
                <a:xfrm>
                  <a:off x="6919531" y="4297926"/>
                  <a:ext cx="166989" cy="166989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HarmonyOS Sans SC Medium" panose="00000600000000000000" pitchFamily="2" charset="-122"/>
                    <a:ea typeface="HarmonyOS Sans SC Medium" panose="00000600000000000000" pitchFamily="2" charset="-122"/>
                  </a:endParaRPr>
                </a:p>
              </p:txBody>
            </p:sp>
            <p:sp>
              <p:nvSpPr>
                <p:cNvPr id="80" name="矩形 79">
                  <a:extLst>
                    <a:ext uri="{FF2B5EF4-FFF2-40B4-BE49-F238E27FC236}">
                      <a16:creationId xmlns:a16="http://schemas.microsoft.com/office/drawing/2014/main" id="{5DC9A4A3-1652-97D7-FC9F-382D5B679248}"/>
                    </a:ext>
                  </a:extLst>
                </p:cNvPr>
                <p:cNvSpPr/>
                <p:nvPr/>
              </p:nvSpPr>
              <p:spPr>
                <a:xfrm>
                  <a:off x="7107649" y="4113251"/>
                  <a:ext cx="166989" cy="166989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HarmonyOS Sans SC Medium" panose="00000600000000000000" pitchFamily="2" charset="-122"/>
                    <a:ea typeface="HarmonyOS Sans SC Medium" panose="00000600000000000000" pitchFamily="2" charset="-122"/>
                  </a:endParaRPr>
                </a:p>
              </p:txBody>
            </p:sp>
            <p:sp>
              <p:nvSpPr>
                <p:cNvPr id="81" name="矩形 80">
                  <a:extLst>
                    <a:ext uri="{FF2B5EF4-FFF2-40B4-BE49-F238E27FC236}">
                      <a16:creationId xmlns:a16="http://schemas.microsoft.com/office/drawing/2014/main" id="{186EA3E2-5C80-3C58-02D5-09890E16CE43}"/>
                    </a:ext>
                  </a:extLst>
                </p:cNvPr>
                <p:cNvSpPr/>
                <p:nvPr/>
              </p:nvSpPr>
              <p:spPr>
                <a:xfrm>
                  <a:off x="6989267" y="4172578"/>
                  <a:ext cx="77618" cy="77618"/>
                </a:xfrm>
                <a:prstGeom prst="rect">
                  <a:avLst/>
                </a:prstGeom>
                <a:solidFill>
                  <a:srgbClr val="87D5FC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87D5F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HarmonyOS Sans SC Medium" panose="00000600000000000000" pitchFamily="2" charset="-122"/>
                    <a:ea typeface="HarmonyOS Sans SC Medium" panose="00000600000000000000" pitchFamily="2" charset="-122"/>
                  </a:endParaRPr>
                </a:p>
              </p:txBody>
            </p:sp>
          </p:grpSp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DDA4AA0F-D392-02AA-D767-9DFE8DB569A3}"/>
                  </a:ext>
                </a:extLst>
              </p:cNvPr>
              <p:cNvSpPr txBox="1"/>
              <p:nvPr/>
            </p:nvSpPr>
            <p:spPr>
              <a:xfrm>
                <a:off x="325827" y="2843979"/>
                <a:ext cx="2501775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HarmonyOS Sans SC Medium" panose="00000600000000000000" pitchFamily="2" charset="-122"/>
                    <a:ea typeface="HarmonyOS Sans SC Medium" panose="00000600000000000000" pitchFamily="2" charset="-122"/>
                  </a:rPr>
                  <a:t>锐普高端</a:t>
                </a:r>
                <a:r>
                  <a:rPr lang="en-US" altLang="zh-CN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HarmonyOS Sans SC Medium" panose="00000600000000000000" pitchFamily="2" charset="-122"/>
                    <a:ea typeface="HarmonyOS Sans SC Medium" panose="00000600000000000000" pitchFamily="2" charset="-122"/>
                  </a:rPr>
                  <a:t>PPT</a:t>
                </a:r>
                <a:r>
                  <a: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HarmonyOS Sans SC Medium" panose="00000600000000000000" pitchFamily="2" charset="-122"/>
                    <a:ea typeface="HarmonyOS Sans SC Medium" panose="00000600000000000000" pitchFamily="2" charset="-122"/>
                  </a:rPr>
                  <a:t>设计</a:t>
                </a:r>
              </a:p>
            </p:txBody>
          </p:sp>
        </p:grp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1465BF32-8132-2DC0-B6AC-A5DE23756CFA}"/>
                </a:ext>
              </a:extLst>
            </p:cNvPr>
            <p:cNvSpPr txBox="1"/>
            <p:nvPr/>
          </p:nvSpPr>
          <p:spPr>
            <a:xfrm>
              <a:off x="411393" y="3299706"/>
              <a:ext cx="2816452" cy="1183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让每一场演示都深入人心，让每一场演示都深入人心，让每一场演示都深入人心，让每一场演示都深入人心，让每一场演示都深入人心，让每一场演示都深入人心，让每一场演示都深入人心。</a:t>
              </a:r>
            </a:p>
          </p:txBody>
        </p:sp>
      </p:grpSp>
      <p:sp>
        <p:nvSpPr>
          <p:cNvPr id="39" name="Freeform 5">
            <a:extLst>
              <a:ext uri="{FF2B5EF4-FFF2-40B4-BE49-F238E27FC236}">
                <a16:creationId xmlns:a16="http://schemas.microsoft.com/office/drawing/2014/main" id="{DABF0B1F-0E61-FB12-8382-BD894EC605FA}"/>
              </a:ext>
            </a:extLst>
          </p:cNvPr>
          <p:cNvSpPr>
            <a:spLocks noEditPoints="1"/>
          </p:cNvSpPr>
          <p:nvPr/>
        </p:nvSpPr>
        <p:spPr bwMode="auto">
          <a:xfrm>
            <a:off x="3581190" y="3931115"/>
            <a:ext cx="5029620" cy="58770"/>
          </a:xfrm>
          <a:custGeom>
            <a:avLst/>
            <a:gdLst>
              <a:gd name="T0" fmla="*/ 0 w 3680"/>
              <a:gd name="T1" fmla="*/ 0 h 43"/>
              <a:gd name="T2" fmla="*/ 37 w 3680"/>
              <a:gd name="T3" fmla="*/ 24 h 43"/>
              <a:gd name="T4" fmla="*/ 0 w 3680"/>
              <a:gd name="T5" fmla="*/ 43 h 43"/>
              <a:gd name="T6" fmla="*/ 0 w 3680"/>
              <a:gd name="T7" fmla="*/ 0 h 43"/>
              <a:gd name="T8" fmla="*/ 203 w 3680"/>
              <a:gd name="T9" fmla="*/ 0 h 43"/>
              <a:gd name="T10" fmla="*/ 166 w 3680"/>
              <a:gd name="T11" fmla="*/ 24 h 43"/>
              <a:gd name="T12" fmla="*/ 203 w 3680"/>
              <a:gd name="T13" fmla="*/ 43 h 43"/>
              <a:gd name="T14" fmla="*/ 203 w 3680"/>
              <a:gd name="T15" fmla="*/ 0 h 43"/>
              <a:gd name="T16" fmla="*/ 3477 w 3680"/>
              <a:gd name="T17" fmla="*/ 0 h 43"/>
              <a:gd name="T18" fmla="*/ 3514 w 3680"/>
              <a:gd name="T19" fmla="*/ 24 h 43"/>
              <a:gd name="T20" fmla="*/ 3477 w 3680"/>
              <a:gd name="T21" fmla="*/ 43 h 43"/>
              <a:gd name="T22" fmla="*/ 3477 w 3680"/>
              <a:gd name="T23" fmla="*/ 0 h 43"/>
              <a:gd name="T24" fmla="*/ 3680 w 3680"/>
              <a:gd name="T25" fmla="*/ 0 h 43"/>
              <a:gd name="T26" fmla="*/ 3649 w 3680"/>
              <a:gd name="T27" fmla="*/ 24 h 43"/>
              <a:gd name="T28" fmla="*/ 3680 w 3680"/>
              <a:gd name="T29" fmla="*/ 43 h 43"/>
              <a:gd name="T30" fmla="*/ 3680 w 3680"/>
              <a:gd name="T31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680" h="43">
                <a:moveTo>
                  <a:pt x="0" y="0"/>
                </a:moveTo>
                <a:lnTo>
                  <a:pt x="37" y="24"/>
                </a:lnTo>
                <a:lnTo>
                  <a:pt x="0" y="43"/>
                </a:lnTo>
                <a:lnTo>
                  <a:pt x="0" y="0"/>
                </a:lnTo>
                <a:close/>
                <a:moveTo>
                  <a:pt x="203" y="0"/>
                </a:moveTo>
                <a:lnTo>
                  <a:pt x="166" y="24"/>
                </a:lnTo>
                <a:lnTo>
                  <a:pt x="203" y="43"/>
                </a:lnTo>
                <a:lnTo>
                  <a:pt x="203" y="0"/>
                </a:lnTo>
                <a:close/>
                <a:moveTo>
                  <a:pt x="3477" y="0"/>
                </a:moveTo>
                <a:lnTo>
                  <a:pt x="3514" y="24"/>
                </a:lnTo>
                <a:lnTo>
                  <a:pt x="3477" y="43"/>
                </a:lnTo>
                <a:lnTo>
                  <a:pt x="3477" y="0"/>
                </a:lnTo>
                <a:close/>
                <a:moveTo>
                  <a:pt x="3680" y="0"/>
                </a:moveTo>
                <a:lnTo>
                  <a:pt x="3649" y="24"/>
                </a:lnTo>
                <a:lnTo>
                  <a:pt x="3680" y="43"/>
                </a:lnTo>
                <a:lnTo>
                  <a:pt x="3680" y="0"/>
                </a:lnTo>
                <a:close/>
              </a:path>
            </a:pathLst>
          </a:custGeom>
          <a:solidFill>
            <a:srgbClr val="FC521B">
              <a:alpha val="54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armonyOS Sans SC" panose="00000500000000000000" pitchFamily="2" charset="-122"/>
              <a:ea typeface="宋体" panose="02010600030101010101" pitchFamily="2" charset="-122"/>
            </a:endParaRPr>
          </a:p>
        </p:txBody>
      </p:sp>
      <p:sp>
        <p:nvSpPr>
          <p:cNvPr id="40" name="Freeform 6">
            <a:extLst>
              <a:ext uri="{FF2B5EF4-FFF2-40B4-BE49-F238E27FC236}">
                <a16:creationId xmlns:a16="http://schemas.microsoft.com/office/drawing/2014/main" id="{5A845816-5E0D-97AE-D350-D5CCE81D3E94}"/>
              </a:ext>
            </a:extLst>
          </p:cNvPr>
          <p:cNvSpPr>
            <a:spLocks noEditPoints="1"/>
          </p:cNvSpPr>
          <p:nvPr/>
        </p:nvSpPr>
        <p:spPr bwMode="auto">
          <a:xfrm>
            <a:off x="3690529" y="1563915"/>
            <a:ext cx="4819141" cy="4791802"/>
          </a:xfrm>
          <a:custGeom>
            <a:avLst/>
            <a:gdLst>
              <a:gd name="T0" fmla="*/ 99 w 574"/>
              <a:gd name="T1" fmla="*/ 79 h 571"/>
              <a:gd name="T2" fmla="*/ 109 w 574"/>
              <a:gd name="T3" fmla="*/ 60 h 571"/>
              <a:gd name="T4" fmla="*/ 6 w 574"/>
              <a:gd name="T5" fmla="*/ 225 h 571"/>
              <a:gd name="T6" fmla="*/ 12 w 574"/>
              <a:gd name="T7" fmla="*/ 236 h 571"/>
              <a:gd name="T8" fmla="*/ 21 w 574"/>
              <a:gd name="T9" fmla="*/ 198 h 571"/>
              <a:gd name="T10" fmla="*/ 8 w 574"/>
              <a:gd name="T11" fmla="*/ 258 h 571"/>
              <a:gd name="T12" fmla="*/ 0 w 574"/>
              <a:gd name="T13" fmla="*/ 277 h 571"/>
              <a:gd name="T14" fmla="*/ 17 w 574"/>
              <a:gd name="T15" fmla="*/ 187 h 571"/>
              <a:gd name="T16" fmla="*/ 50 w 574"/>
              <a:gd name="T17" fmla="*/ 137 h 571"/>
              <a:gd name="T18" fmla="*/ 61 w 574"/>
              <a:gd name="T19" fmla="*/ 121 h 571"/>
              <a:gd name="T20" fmla="*/ 66 w 574"/>
              <a:gd name="T21" fmla="*/ 115 h 571"/>
              <a:gd name="T22" fmla="*/ 28 w 574"/>
              <a:gd name="T23" fmla="*/ 161 h 571"/>
              <a:gd name="T24" fmla="*/ 21 w 574"/>
              <a:gd name="T25" fmla="*/ 177 h 571"/>
              <a:gd name="T26" fmla="*/ 45 w 574"/>
              <a:gd name="T27" fmla="*/ 145 h 571"/>
              <a:gd name="T28" fmla="*/ 495 w 574"/>
              <a:gd name="T29" fmla="*/ 100 h 571"/>
              <a:gd name="T30" fmla="*/ 523 w 574"/>
              <a:gd name="T31" fmla="*/ 137 h 571"/>
              <a:gd name="T32" fmla="*/ 539 w 574"/>
              <a:gd name="T33" fmla="*/ 150 h 571"/>
              <a:gd name="T34" fmla="*/ 513 w 574"/>
              <a:gd name="T35" fmla="*/ 110 h 571"/>
              <a:gd name="T36" fmla="*/ 7 w 574"/>
              <a:gd name="T37" fmla="*/ 287 h 571"/>
              <a:gd name="T38" fmla="*/ 518 w 574"/>
              <a:gd name="T39" fmla="*/ 116 h 571"/>
              <a:gd name="T40" fmla="*/ 536 w 574"/>
              <a:gd name="T41" fmla="*/ 143 h 571"/>
              <a:gd name="T42" fmla="*/ 565 w 574"/>
              <a:gd name="T43" fmla="*/ 258 h 571"/>
              <a:gd name="T44" fmla="*/ 564 w 574"/>
              <a:gd name="T45" fmla="*/ 248 h 571"/>
              <a:gd name="T46" fmla="*/ 566 w 574"/>
              <a:gd name="T47" fmla="*/ 275 h 571"/>
              <a:gd name="T48" fmla="*/ 567 w 574"/>
              <a:gd name="T49" fmla="*/ 225 h 571"/>
              <a:gd name="T50" fmla="*/ 563 w 574"/>
              <a:gd name="T51" fmla="*/ 208 h 571"/>
              <a:gd name="T52" fmla="*/ 489 w 574"/>
              <a:gd name="T53" fmla="*/ 92 h 571"/>
              <a:gd name="T54" fmla="*/ 475 w 574"/>
              <a:gd name="T55" fmla="*/ 79 h 571"/>
              <a:gd name="T56" fmla="*/ 466 w 574"/>
              <a:gd name="T57" fmla="*/ 71 h 571"/>
              <a:gd name="T58" fmla="*/ 494 w 574"/>
              <a:gd name="T59" fmla="*/ 484 h 571"/>
              <a:gd name="T60" fmla="*/ 485 w 574"/>
              <a:gd name="T61" fmla="*/ 493 h 571"/>
              <a:gd name="T62" fmla="*/ 466 w 574"/>
              <a:gd name="T63" fmla="*/ 501 h 571"/>
              <a:gd name="T64" fmla="*/ 563 w 574"/>
              <a:gd name="T65" fmla="*/ 326 h 571"/>
              <a:gd name="T66" fmla="*/ 560 w 574"/>
              <a:gd name="T67" fmla="*/ 343 h 571"/>
              <a:gd name="T68" fmla="*/ 563 w 574"/>
              <a:gd name="T69" fmla="*/ 364 h 571"/>
              <a:gd name="T70" fmla="*/ 556 w 574"/>
              <a:gd name="T71" fmla="*/ 385 h 571"/>
              <a:gd name="T72" fmla="*/ 574 w 574"/>
              <a:gd name="T73" fmla="*/ 286 h 571"/>
              <a:gd name="T74" fmla="*/ 501 w 574"/>
              <a:gd name="T75" fmla="*/ 477 h 571"/>
              <a:gd name="T76" fmla="*/ 572 w 574"/>
              <a:gd name="T77" fmla="*/ 317 h 571"/>
              <a:gd name="T78" fmla="*/ 512 w 574"/>
              <a:gd name="T79" fmla="*/ 451 h 571"/>
              <a:gd name="T80" fmla="*/ 523 w 574"/>
              <a:gd name="T81" fmla="*/ 435 h 571"/>
              <a:gd name="T82" fmla="*/ 502 w 574"/>
              <a:gd name="T83" fmla="*/ 465 h 571"/>
              <a:gd name="T84" fmla="*/ 536 w 574"/>
              <a:gd name="T85" fmla="*/ 428 h 571"/>
              <a:gd name="T86" fmla="*/ 552 w 574"/>
              <a:gd name="T87" fmla="*/ 394 h 571"/>
              <a:gd name="T88" fmla="*/ 60 w 574"/>
              <a:gd name="T89" fmla="*/ 449 h 571"/>
              <a:gd name="T90" fmla="*/ 54 w 574"/>
              <a:gd name="T91" fmla="*/ 441 h 571"/>
              <a:gd name="T92" fmla="*/ 50 w 574"/>
              <a:gd name="T93" fmla="*/ 435 h 571"/>
              <a:gd name="T94" fmla="*/ 25 w 574"/>
              <a:gd name="T95" fmla="*/ 403 h 571"/>
              <a:gd name="T96" fmla="*/ 80 w 574"/>
              <a:gd name="T97" fmla="*/ 484 h 571"/>
              <a:gd name="T98" fmla="*/ 66 w 574"/>
              <a:gd name="T99" fmla="*/ 457 h 571"/>
              <a:gd name="T100" fmla="*/ 72 w 574"/>
              <a:gd name="T101" fmla="*/ 465 h 571"/>
              <a:gd name="T102" fmla="*/ 45 w 574"/>
              <a:gd name="T103" fmla="*/ 427 h 571"/>
              <a:gd name="T104" fmla="*/ 6 w 574"/>
              <a:gd name="T105" fmla="*/ 346 h 571"/>
              <a:gd name="T106" fmla="*/ 1 w 574"/>
              <a:gd name="T107" fmla="*/ 315 h 571"/>
              <a:gd name="T108" fmla="*/ 20 w 574"/>
              <a:gd name="T109" fmla="*/ 371 h 571"/>
              <a:gd name="T110" fmla="*/ 24 w 574"/>
              <a:gd name="T111" fmla="*/ 380 h 571"/>
              <a:gd name="T112" fmla="*/ 18 w 574"/>
              <a:gd name="T113" fmla="*/ 364 h 571"/>
              <a:gd name="T114" fmla="*/ 111 w 574"/>
              <a:gd name="T115" fmla="*/ 512 h 571"/>
              <a:gd name="T116" fmla="*/ 94 w 574"/>
              <a:gd name="T117" fmla="*/ 498 h 571"/>
              <a:gd name="T118" fmla="*/ 142 w 574"/>
              <a:gd name="T119" fmla="*/ 45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74" h="571">
                <a:moveTo>
                  <a:pt x="106" y="72"/>
                </a:moveTo>
                <a:cubicBezTo>
                  <a:pt x="102" y="67"/>
                  <a:pt x="102" y="67"/>
                  <a:pt x="102" y="67"/>
                </a:cubicBezTo>
                <a:cubicBezTo>
                  <a:pt x="102" y="66"/>
                  <a:pt x="103" y="66"/>
                  <a:pt x="103" y="65"/>
                </a:cubicBezTo>
                <a:cubicBezTo>
                  <a:pt x="108" y="71"/>
                  <a:pt x="108" y="71"/>
                  <a:pt x="108" y="71"/>
                </a:cubicBezTo>
                <a:cubicBezTo>
                  <a:pt x="107" y="71"/>
                  <a:pt x="107" y="72"/>
                  <a:pt x="106" y="72"/>
                </a:cubicBezTo>
                <a:close/>
                <a:moveTo>
                  <a:pt x="100" y="77"/>
                </a:moveTo>
                <a:cubicBezTo>
                  <a:pt x="96" y="72"/>
                  <a:pt x="96" y="72"/>
                  <a:pt x="96" y="72"/>
                </a:cubicBezTo>
                <a:cubicBezTo>
                  <a:pt x="95" y="72"/>
                  <a:pt x="94" y="73"/>
                  <a:pt x="94" y="73"/>
                </a:cubicBezTo>
                <a:cubicBezTo>
                  <a:pt x="99" y="79"/>
                  <a:pt x="99" y="79"/>
                  <a:pt x="99" y="79"/>
                </a:cubicBezTo>
                <a:cubicBezTo>
                  <a:pt x="99" y="78"/>
                  <a:pt x="100" y="78"/>
                  <a:pt x="100" y="77"/>
                </a:cubicBezTo>
                <a:close/>
                <a:moveTo>
                  <a:pt x="93" y="84"/>
                </a:moveTo>
                <a:cubicBezTo>
                  <a:pt x="88" y="79"/>
                  <a:pt x="88" y="79"/>
                  <a:pt x="88" y="79"/>
                </a:cubicBezTo>
                <a:cubicBezTo>
                  <a:pt x="88" y="79"/>
                  <a:pt x="87" y="80"/>
                  <a:pt x="87" y="80"/>
                </a:cubicBezTo>
                <a:cubicBezTo>
                  <a:pt x="92" y="85"/>
                  <a:pt x="92" y="85"/>
                  <a:pt x="92" y="85"/>
                </a:cubicBezTo>
                <a:cubicBezTo>
                  <a:pt x="92" y="85"/>
                  <a:pt x="93" y="84"/>
                  <a:pt x="93" y="84"/>
                </a:cubicBezTo>
                <a:close/>
                <a:moveTo>
                  <a:pt x="115" y="65"/>
                </a:moveTo>
                <a:cubicBezTo>
                  <a:pt x="111" y="59"/>
                  <a:pt x="111" y="59"/>
                  <a:pt x="111" y="59"/>
                </a:cubicBezTo>
                <a:cubicBezTo>
                  <a:pt x="110" y="60"/>
                  <a:pt x="110" y="60"/>
                  <a:pt x="109" y="60"/>
                </a:cubicBezTo>
                <a:cubicBezTo>
                  <a:pt x="114" y="66"/>
                  <a:pt x="114" y="66"/>
                  <a:pt x="114" y="66"/>
                </a:cubicBezTo>
                <a:cubicBezTo>
                  <a:pt x="114" y="66"/>
                  <a:pt x="115" y="65"/>
                  <a:pt x="115" y="65"/>
                </a:cubicBezTo>
                <a:close/>
                <a:moveTo>
                  <a:pt x="86" y="91"/>
                </a:moveTo>
                <a:cubicBezTo>
                  <a:pt x="81" y="86"/>
                  <a:pt x="81" y="86"/>
                  <a:pt x="81" y="86"/>
                </a:cubicBezTo>
                <a:cubicBezTo>
                  <a:pt x="81" y="86"/>
                  <a:pt x="80" y="87"/>
                  <a:pt x="80" y="87"/>
                </a:cubicBezTo>
                <a:cubicBezTo>
                  <a:pt x="85" y="92"/>
                  <a:pt x="85" y="92"/>
                  <a:pt x="85" y="92"/>
                </a:cubicBezTo>
                <a:cubicBezTo>
                  <a:pt x="85" y="92"/>
                  <a:pt x="86" y="91"/>
                  <a:pt x="86" y="91"/>
                </a:cubicBezTo>
                <a:close/>
                <a:moveTo>
                  <a:pt x="13" y="227"/>
                </a:moveTo>
                <a:cubicBezTo>
                  <a:pt x="6" y="225"/>
                  <a:pt x="6" y="225"/>
                  <a:pt x="6" y="225"/>
                </a:cubicBezTo>
                <a:cubicBezTo>
                  <a:pt x="6" y="226"/>
                  <a:pt x="6" y="227"/>
                  <a:pt x="6" y="227"/>
                </a:cubicBezTo>
                <a:cubicBezTo>
                  <a:pt x="13" y="229"/>
                  <a:pt x="13" y="229"/>
                  <a:pt x="13" y="229"/>
                </a:cubicBezTo>
                <a:cubicBezTo>
                  <a:pt x="13" y="228"/>
                  <a:pt x="13" y="227"/>
                  <a:pt x="13" y="227"/>
                </a:cubicBezTo>
                <a:close/>
                <a:moveTo>
                  <a:pt x="80" y="98"/>
                </a:moveTo>
                <a:cubicBezTo>
                  <a:pt x="74" y="93"/>
                  <a:pt x="74" y="93"/>
                  <a:pt x="74" y="93"/>
                </a:cubicBezTo>
                <a:cubicBezTo>
                  <a:pt x="74" y="94"/>
                  <a:pt x="73" y="94"/>
                  <a:pt x="73" y="95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9" y="99"/>
                  <a:pt x="79" y="98"/>
                  <a:pt x="80" y="98"/>
                </a:cubicBezTo>
                <a:close/>
                <a:moveTo>
                  <a:pt x="12" y="236"/>
                </a:moveTo>
                <a:cubicBezTo>
                  <a:pt x="4" y="235"/>
                  <a:pt x="4" y="235"/>
                  <a:pt x="4" y="235"/>
                </a:cubicBezTo>
                <a:cubicBezTo>
                  <a:pt x="4" y="236"/>
                  <a:pt x="4" y="236"/>
                  <a:pt x="4" y="237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1" y="238"/>
                  <a:pt x="11" y="237"/>
                  <a:pt x="12" y="236"/>
                </a:cubicBezTo>
                <a:close/>
                <a:moveTo>
                  <a:pt x="21" y="198"/>
                </a:moveTo>
                <a:cubicBezTo>
                  <a:pt x="14" y="196"/>
                  <a:pt x="14" y="196"/>
                  <a:pt x="14" y="196"/>
                </a:cubicBezTo>
                <a:cubicBezTo>
                  <a:pt x="14" y="197"/>
                  <a:pt x="14" y="197"/>
                  <a:pt x="14" y="198"/>
                </a:cubicBezTo>
                <a:cubicBezTo>
                  <a:pt x="20" y="200"/>
                  <a:pt x="20" y="200"/>
                  <a:pt x="20" y="200"/>
                </a:cubicBezTo>
                <a:cubicBezTo>
                  <a:pt x="21" y="200"/>
                  <a:pt x="21" y="199"/>
                  <a:pt x="21" y="198"/>
                </a:cubicBezTo>
                <a:close/>
                <a:moveTo>
                  <a:pt x="18" y="208"/>
                </a:moveTo>
                <a:cubicBezTo>
                  <a:pt x="11" y="206"/>
                  <a:pt x="11" y="206"/>
                  <a:pt x="11" y="206"/>
                </a:cubicBezTo>
                <a:cubicBezTo>
                  <a:pt x="11" y="206"/>
                  <a:pt x="11" y="207"/>
                  <a:pt x="11" y="208"/>
                </a:cubicBezTo>
                <a:cubicBezTo>
                  <a:pt x="18" y="210"/>
                  <a:pt x="18" y="210"/>
                  <a:pt x="18" y="210"/>
                </a:cubicBezTo>
                <a:cubicBezTo>
                  <a:pt x="18" y="209"/>
                  <a:pt x="18" y="208"/>
                  <a:pt x="18" y="208"/>
                </a:cubicBezTo>
                <a:close/>
                <a:moveTo>
                  <a:pt x="9" y="256"/>
                </a:moveTo>
                <a:cubicBezTo>
                  <a:pt x="2" y="255"/>
                  <a:pt x="2" y="255"/>
                  <a:pt x="2" y="255"/>
                </a:cubicBezTo>
                <a:cubicBezTo>
                  <a:pt x="1" y="255"/>
                  <a:pt x="1" y="256"/>
                  <a:pt x="1" y="257"/>
                </a:cubicBezTo>
                <a:cubicBezTo>
                  <a:pt x="8" y="258"/>
                  <a:pt x="8" y="258"/>
                  <a:pt x="8" y="258"/>
                </a:cubicBezTo>
                <a:cubicBezTo>
                  <a:pt x="9" y="257"/>
                  <a:pt x="9" y="256"/>
                  <a:pt x="9" y="256"/>
                </a:cubicBezTo>
                <a:close/>
                <a:moveTo>
                  <a:pt x="10" y="246"/>
                </a:moveTo>
                <a:cubicBezTo>
                  <a:pt x="3" y="245"/>
                  <a:pt x="3" y="245"/>
                  <a:pt x="3" y="245"/>
                </a:cubicBezTo>
                <a:cubicBezTo>
                  <a:pt x="3" y="246"/>
                  <a:pt x="3" y="246"/>
                  <a:pt x="2" y="247"/>
                </a:cubicBezTo>
                <a:cubicBezTo>
                  <a:pt x="10" y="248"/>
                  <a:pt x="10" y="248"/>
                  <a:pt x="10" y="248"/>
                </a:cubicBezTo>
                <a:cubicBezTo>
                  <a:pt x="10" y="247"/>
                  <a:pt x="10" y="247"/>
                  <a:pt x="10" y="246"/>
                </a:cubicBezTo>
                <a:close/>
                <a:moveTo>
                  <a:pt x="7" y="275"/>
                </a:moveTo>
                <a:cubicBezTo>
                  <a:pt x="0" y="275"/>
                  <a:pt x="0" y="275"/>
                  <a:pt x="0" y="275"/>
                </a:cubicBezTo>
                <a:cubicBezTo>
                  <a:pt x="0" y="275"/>
                  <a:pt x="0" y="276"/>
                  <a:pt x="0" y="277"/>
                </a:cubicBezTo>
                <a:cubicBezTo>
                  <a:pt x="7" y="277"/>
                  <a:pt x="7" y="277"/>
                  <a:pt x="7" y="277"/>
                </a:cubicBezTo>
                <a:cubicBezTo>
                  <a:pt x="7" y="276"/>
                  <a:pt x="7" y="276"/>
                  <a:pt x="7" y="275"/>
                </a:cubicBezTo>
                <a:close/>
                <a:moveTo>
                  <a:pt x="8" y="265"/>
                </a:moveTo>
                <a:cubicBezTo>
                  <a:pt x="1" y="265"/>
                  <a:pt x="1" y="265"/>
                  <a:pt x="1" y="265"/>
                </a:cubicBezTo>
                <a:cubicBezTo>
                  <a:pt x="1" y="265"/>
                  <a:pt x="1" y="266"/>
                  <a:pt x="1" y="267"/>
                </a:cubicBezTo>
                <a:cubicBezTo>
                  <a:pt x="8" y="267"/>
                  <a:pt x="8" y="267"/>
                  <a:pt x="8" y="267"/>
                </a:cubicBezTo>
                <a:cubicBezTo>
                  <a:pt x="8" y="267"/>
                  <a:pt x="8" y="266"/>
                  <a:pt x="8" y="265"/>
                </a:cubicBezTo>
                <a:close/>
                <a:moveTo>
                  <a:pt x="24" y="189"/>
                </a:moveTo>
                <a:cubicBezTo>
                  <a:pt x="17" y="187"/>
                  <a:pt x="17" y="187"/>
                  <a:pt x="17" y="187"/>
                </a:cubicBezTo>
                <a:cubicBezTo>
                  <a:pt x="17" y="187"/>
                  <a:pt x="17" y="188"/>
                  <a:pt x="17" y="189"/>
                </a:cubicBezTo>
                <a:cubicBezTo>
                  <a:pt x="24" y="191"/>
                  <a:pt x="24" y="191"/>
                  <a:pt x="24" y="191"/>
                </a:cubicBezTo>
                <a:cubicBezTo>
                  <a:pt x="24" y="190"/>
                  <a:pt x="24" y="190"/>
                  <a:pt x="24" y="189"/>
                </a:cubicBezTo>
                <a:close/>
                <a:moveTo>
                  <a:pt x="16" y="217"/>
                </a:moveTo>
                <a:cubicBezTo>
                  <a:pt x="9" y="215"/>
                  <a:pt x="9" y="215"/>
                  <a:pt x="9" y="215"/>
                </a:cubicBezTo>
                <a:cubicBezTo>
                  <a:pt x="8" y="216"/>
                  <a:pt x="8" y="217"/>
                  <a:pt x="8" y="217"/>
                </a:cubicBezTo>
                <a:cubicBezTo>
                  <a:pt x="15" y="219"/>
                  <a:pt x="15" y="219"/>
                  <a:pt x="15" y="219"/>
                </a:cubicBezTo>
                <a:cubicBezTo>
                  <a:pt x="15" y="219"/>
                  <a:pt x="15" y="218"/>
                  <a:pt x="16" y="217"/>
                </a:cubicBezTo>
                <a:close/>
                <a:moveTo>
                  <a:pt x="50" y="137"/>
                </a:moveTo>
                <a:cubicBezTo>
                  <a:pt x="44" y="133"/>
                  <a:pt x="44" y="133"/>
                  <a:pt x="44" y="133"/>
                </a:cubicBezTo>
                <a:cubicBezTo>
                  <a:pt x="44" y="133"/>
                  <a:pt x="43" y="134"/>
                  <a:pt x="43" y="135"/>
                </a:cubicBezTo>
                <a:cubicBezTo>
                  <a:pt x="49" y="139"/>
                  <a:pt x="49" y="139"/>
                  <a:pt x="49" y="139"/>
                </a:cubicBezTo>
                <a:cubicBezTo>
                  <a:pt x="49" y="138"/>
                  <a:pt x="50" y="137"/>
                  <a:pt x="50" y="137"/>
                </a:cubicBezTo>
                <a:close/>
                <a:moveTo>
                  <a:pt x="61" y="121"/>
                </a:moveTo>
                <a:cubicBezTo>
                  <a:pt x="55" y="116"/>
                  <a:pt x="55" y="116"/>
                  <a:pt x="55" y="116"/>
                </a:cubicBezTo>
                <a:cubicBezTo>
                  <a:pt x="55" y="117"/>
                  <a:pt x="54" y="117"/>
                  <a:pt x="54" y="118"/>
                </a:cubicBezTo>
                <a:cubicBezTo>
                  <a:pt x="60" y="122"/>
                  <a:pt x="60" y="122"/>
                  <a:pt x="60" y="122"/>
                </a:cubicBezTo>
                <a:cubicBezTo>
                  <a:pt x="60" y="122"/>
                  <a:pt x="61" y="121"/>
                  <a:pt x="61" y="121"/>
                </a:cubicBezTo>
                <a:close/>
                <a:moveTo>
                  <a:pt x="55" y="129"/>
                </a:moveTo>
                <a:cubicBezTo>
                  <a:pt x="49" y="125"/>
                  <a:pt x="49" y="125"/>
                  <a:pt x="49" y="125"/>
                </a:cubicBezTo>
                <a:cubicBezTo>
                  <a:pt x="49" y="125"/>
                  <a:pt x="49" y="126"/>
                  <a:pt x="48" y="126"/>
                </a:cubicBezTo>
                <a:cubicBezTo>
                  <a:pt x="54" y="130"/>
                  <a:pt x="54" y="130"/>
                  <a:pt x="54" y="130"/>
                </a:cubicBezTo>
                <a:cubicBezTo>
                  <a:pt x="55" y="130"/>
                  <a:pt x="55" y="129"/>
                  <a:pt x="55" y="129"/>
                </a:cubicBezTo>
                <a:close/>
                <a:moveTo>
                  <a:pt x="67" y="113"/>
                </a:moveTo>
                <a:cubicBezTo>
                  <a:pt x="61" y="108"/>
                  <a:pt x="61" y="108"/>
                  <a:pt x="61" y="108"/>
                </a:cubicBezTo>
                <a:cubicBezTo>
                  <a:pt x="61" y="109"/>
                  <a:pt x="60" y="109"/>
                  <a:pt x="60" y="110"/>
                </a:cubicBezTo>
                <a:cubicBezTo>
                  <a:pt x="66" y="115"/>
                  <a:pt x="66" y="115"/>
                  <a:pt x="66" y="115"/>
                </a:cubicBezTo>
                <a:cubicBezTo>
                  <a:pt x="66" y="114"/>
                  <a:pt x="67" y="113"/>
                  <a:pt x="67" y="113"/>
                </a:cubicBezTo>
                <a:close/>
                <a:moveTo>
                  <a:pt x="73" y="105"/>
                </a:moveTo>
                <a:cubicBezTo>
                  <a:pt x="68" y="101"/>
                  <a:pt x="68" y="101"/>
                  <a:pt x="68" y="101"/>
                </a:cubicBezTo>
                <a:cubicBezTo>
                  <a:pt x="67" y="101"/>
                  <a:pt x="67" y="102"/>
                  <a:pt x="66" y="102"/>
                </a:cubicBezTo>
                <a:cubicBezTo>
                  <a:pt x="72" y="107"/>
                  <a:pt x="72" y="107"/>
                  <a:pt x="72" y="107"/>
                </a:cubicBezTo>
                <a:cubicBezTo>
                  <a:pt x="72" y="106"/>
                  <a:pt x="73" y="106"/>
                  <a:pt x="73" y="105"/>
                </a:cubicBezTo>
                <a:close/>
                <a:moveTo>
                  <a:pt x="36" y="162"/>
                </a:moveTo>
                <a:cubicBezTo>
                  <a:pt x="29" y="159"/>
                  <a:pt x="29" y="159"/>
                  <a:pt x="29" y="159"/>
                </a:cubicBezTo>
                <a:cubicBezTo>
                  <a:pt x="29" y="160"/>
                  <a:pt x="29" y="160"/>
                  <a:pt x="28" y="161"/>
                </a:cubicBezTo>
                <a:cubicBezTo>
                  <a:pt x="35" y="164"/>
                  <a:pt x="35" y="164"/>
                  <a:pt x="35" y="164"/>
                </a:cubicBezTo>
                <a:cubicBezTo>
                  <a:pt x="35" y="164"/>
                  <a:pt x="36" y="163"/>
                  <a:pt x="36" y="162"/>
                </a:cubicBezTo>
                <a:close/>
                <a:moveTo>
                  <a:pt x="32" y="171"/>
                </a:moveTo>
                <a:cubicBezTo>
                  <a:pt x="25" y="168"/>
                  <a:pt x="25" y="168"/>
                  <a:pt x="25" y="168"/>
                </a:cubicBezTo>
                <a:cubicBezTo>
                  <a:pt x="25" y="169"/>
                  <a:pt x="24" y="169"/>
                  <a:pt x="24" y="170"/>
                </a:cubicBezTo>
                <a:cubicBezTo>
                  <a:pt x="31" y="173"/>
                  <a:pt x="31" y="173"/>
                  <a:pt x="31" y="173"/>
                </a:cubicBezTo>
                <a:cubicBezTo>
                  <a:pt x="31" y="172"/>
                  <a:pt x="31" y="172"/>
                  <a:pt x="32" y="171"/>
                </a:cubicBezTo>
                <a:close/>
                <a:moveTo>
                  <a:pt x="28" y="180"/>
                </a:moveTo>
                <a:cubicBezTo>
                  <a:pt x="21" y="177"/>
                  <a:pt x="21" y="177"/>
                  <a:pt x="21" y="177"/>
                </a:cubicBezTo>
                <a:cubicBezTo>
                  <a:pt x="21" y="178"/>
                  <a:pt x="21" y="179"/>
                  <a:pt x="20" y="179"/>
                </a:cubicBezTo>
                <a:cubicBezTo>
                  <a:pt x="27" y="182"/>
                  <a:pt x="27" y="182"/>
                  <a:pt x="27" y="182"/>
                </a:cubicBezTo>
                <a:cubicBezTo>
                  <a:pt x="27" y="181"/>
                  <a:pt x="28" y="181"/>
                  <a:pt x="28" y="180"/>
                </a:cubicBezTo>
                <a:close/>
                <a:moveTo>
                  <a:pt x="40" y="154"/>
                </a:moveTo>
                <a:cubicBezTo>
                  <a:pt x="34" y="150"/>
                  <a:pt x="34" y="150"/>
                  <a:pt x="34" y="150"/>
                </a:cubicBezTo>
                <a:cubicBezTo>
                  <a:pt x="34" y="151"/>
                  <a:pt x="33" y="151"/>
                  <a:pt x="33" y="152"/>
                </a:cubicBezTo>
                <a:cubicBezTo>
                  <a:pt x="39" y="155"/>
                  <a:pt x="39" y="155"/>
                  <a:pt x="39" y="155"/>
                </a:cubicBezTo>
                <a:cubicBezTo>
                  <a:pt x="40" y="155"/>
                  <a:pt x="40" y="154"/>
                  <a:pt x="40" y="154"/>
                </a:cubicBezTo>
                <a:close/>
                <a:moveTo>
                  <a:pt x="45" y="145"/>
                </a:moveTo>
                <a:cubicBezTo>
                  <a:pt x="39" y="141"/>
                  <a:pt x="39" y="141"/>
                  <a:pt x="39" y="141"/>
                </a:cubicBezTo>
                <a:cubicBezTo>
                  <a:pt x="38" y="142"/>
                  <a:pt x="38" y="143"/>
                  <a:pt x="38" y="143"/>
                </a:cubicBezTo>
                <a:cubicBezTo>
                  <a:pt x="44" y="147"/>
                  <a:pt x="44" y="147"/>
                  <a:pt x="44" y="147"/>
                </a:cubicBezTo>
                <a:cubicBezTo>
                  <a:pt x="44" y="146"/>
                  <a:pt x="45" y="146"/>
                  <a:pt x="45" y="145"/>
                </a:cubicBezTo>
                <a:close/>
                <a:moveTo>
                  <a:pt x="495" y="100"/>
                </a:moveTo>
                <a:cubicBezTo>
                  <a:pt x="501" y="95"/>
                  <a:pt x="501" y="95"/>
                  <a:pt x="501" y="95"/>
                </a:cubicBezTo>
                <a:cubicBezTo>
                  <a:pt x="500" y="94"/>
                  <a:pt x="500" y="94"/>
                  <a:pt x="499" y="93"/>
                </a:cubicBezTo>
                <a:cubicBezTo>
                  <a:pt x="494" y="98"/>
                  <a:pt x="494" y="98"/>
                  <a:pt x="494" y="98"/>
                </a:cubicBezTo>
                <a:cubicBezTo>
                  <a:pt x="494" y="98"/>
                  <a:pt x="495" y="99"/>
                  <a:pt x="495" y="100"/>
                </a:cubicBezTo>
                <a:close/>
                <a:moveTo>
                  <a:pt x="519" y="130"/>
                </a:moveTo>
                <a:cubicBezTo>
                  <a:pt x="525" y="126"/>
                  <a:pt x="525" y="126"/>
                  <a:pt x="525" y="126"/>
                </a:cubicBezTo>
                <a:cubicBezTo>
                  <a:pt x="525" y="126"/>
                  <a:pt x="524" y="125"/>
                  <a:pt x="524" y="125"/>
                </a:cubicBezTo>
                <a:cubicBezTo>
                  <a:pt x="518" y="129"/>
                  <a:pt x="518" y="129"/>
                  <a:pt x="518" y="129"/>
                </a:cubicBezTo>
                <a:cubicBezTo>
                  <a:pt x="518" y="129"/>
                  <a:pt x="519" y="130"/>
                  <a:pt x="519" y="130"/>
                </a:cubicBezTo>
                <a:close/>
                <a:moveTo>
                  <a:pt x="524" y="139"/>
                </a:moveTo>
                <a:cubicBezTo>
                  <a:pt x="531" y="135"/>
                  <a:pt x="531" y="135"/>
                  <a:pt x="531" y="135"/>
                </a:cubicBezTo>
                <a:cubicBezTo>
                  <a:pt x="530" y="134"/>
                  <a:pt x="530" y="133"/>
                  <a:pt x="529" y="133"/>
                </a:cubicBezTo>
                <a:cubicBezTo>
                  <a:pt x="523" y="137"/>
                  <a:pt x="523" y="137"/>
                  <a:pt x="523" y="137"/>
                </a:cubicBezTo>
                <a:cubicBezTo>
                  <a:pt x="524" y="137"/>
                  <a:pt x="524" y="138"/>
                  <a:pt x="524" y="139"/>
                </a:cubicBezTo>
                <a:close/>
                <a:moveTo>
                  <a:pt x="482" y="85"/>
                </a:moveTo>
                <a:cubicBezTo>
                  <a:pt x="487" y="80"/>
                  <a:pt x="487" y="80"/>
                  <a:pt x="487" y="80"/>
                </a:cubicBezTo>
                <a:cubicBezTo>
                  <a:pt x="486" y="80"/>
                  <a:pt x="486" y="79"/>
                  <a:pt x="485" y="79"/>
                </a:cubicBezTo>
                <a:cubicBezTo>
                  <a:pt x="480" y="84"/>
                  <a:pt x="480" y="84"/>
                  <a:pt x="480" y="84"/>
                </a:cubicBezTo>
                <a:cubicBezTo>
                  <a:pt x="481" y="84"/>
                  <a:pt x="481" y="85"/>
                  <a:pt x="482" y="85"/>
                </a:cubicBezTo>
                <a:close/>
                <a:moveTo>
                  <a:pt x="534" y="155"/>
                </a:moveTo>
                <a:cubicBezTo>
                  <a:pt x="540" y="152"/>
                  <a:pt x="540" y="152"/>
                  <a:pt x="540" y="152"/>
                </a:cubicBezTo>
                <a:cubicBezTo>
                  <a:pt x="540" y="151"/>
                  <a:pt x="540" y="151"/>
                  <a:pt x="539" y="150"/>
                </a:cubicBezTo>
                <a:cubicBezTo>
                  <a:pt x="533" y="154"/>
                  <a:pt x="533" y="154"/>
                  <a:pt x="533" y="154"/>
                </a:cubicBezTo>
                <a:cubicBezTo>
                  <a:pt x="533" y="154"/>
                  <a:pt x="534" y="155"/>
                  <a:pt x="534" y="155"/>
                </a:cubicBezTo>
                <a:close/>
                <a:moveTo>
                  <a:pt x="539" y="164"/>
                </a:moveTo>
                <a:cubicBezTo>
                  <a:pt x="545" y="161"/>
                  <a:pt x="545" y="161"/>
                  <a:pt x="545" y="161"/>
                </a:cubicBezTo>
                <a:cubicBezTo>
                  <a:pt x="545" y="160"/>
                  <a:pt x="544" y="160"/>
                  <a:pt x="544" y="159"/>
                </a:cubicBezTo>
                <a:cubicBezTo>
                  <a:pt x="538" y="162"/>
                  <a:pt x="538" y="162"/>
                  <a:pt x="538" y="162"/>
                </a:cubicBezTo>
                <a:cubicBezTo>
                  <a:pt x="538" y="163"/>
                  <a:pt x="538" y="164"/>
                  <a:pt x="539" y="164"/>
                </a:cubicBezTo>
                <a:close/>
                <a:moveTo>
                  <a:pt x="508" y="115"/>
                </a:moveTo>
                <a:cubicBezTo>
                  <a:pt x="513" y="110"/>
                  <a:pt x="513" y="110"/>
                  <a:pt x="513" y="110"/>
                </a:cubicBezTo>
                <a:cubicBezTo>
                  <a:pt x="513" y="109"/>
                  <a:pt x="513" y="109"/>
                  <a:pt x="512" y="108"/>
                </a:cubicBezTo>
                <a:cubicBezTo>
                  <a:pt x="506" y="113"/>
                  <a:pt x="506" y="113"/>
                  <a:pt x="506" y="113"/>
                </a:cubicBezTo>
                <a:cubicBezTo>
                  <a:pt x="507" y="113"/>
                  <a:pt x="507" y="114"/>
                  <a:pt x="508" y="115"/>
                </a:cubicBezTo>
                <a:close/>
                <a:moveTo>
                  <a:pt x="7" y="286"/>
                </a:moveTo>
                <a:cubicBezTo>
                  <a:pt x="7" y="285"/>
                  <a:pt x="7" y="285"/>
                  <a:pt x="7" y="285"/>
                </a:cubicBezTo>
                <a:cubicBezTo>
                  <a:pt x="0" y="285"/>
                  <a:pt x="0" y="285"/>
                  <a:pt x="0" y="285"/>
                </a:cubicBezTo>
                <a:cubicBezTo>
                  <a:pt x="0" y="285"/>
                  <a:pt x="0" y="285"/>
                  <a:pt x="0" y="286"/>
                </a:cubicBezTo>
                <a:cubicBezTo>
                  <a:pt x="0" y="286"/>
                  <a:pt x="0" y="287"/>
                  <a:pt x="0" y="287"/>
                </a:cubicBezTo>
                <a:cubicBezTo>
                  <a:pt x="7" y="287"/>
                  <a:pt x="7" y="287"/>
                  <a:pt x="7" y="287"/>
                </a:cubicBezTo>
                <a:cubicBezTo>
                  <a:pt x="7" y="287"/>
                  <a:pt x="7" y="286"/>
                  <a:pt x="7" y="286"/>
                </a:cubicBezTo>
                <a:close/>
                <a:moveTo>
                  <a:pt x="543" y="173"/>
                </a:moveTo>
                <a:cubicBezTo>
                  <a:pt x="549" y="170"/>
                  <a:pt x="549" y="170"/>
                  <a:pt x="549" y="170"/>
                </a:cubicBezTo>
                <a:cubicBezTo>
                  <a:pt x="549" y="169"/>
                  <a:pt x="549" y="169"/>
                  <a:pt x="548" y="168"/>
                </a:cubicBezTo>
                <a:cubicBezTo>
                  <a:pt x="542" y="171"/>
                  <a:pt x="542" y="171"/>
                  <a:pt x="542" y="171"/>
                </a:cubicBezTo>
                <a:cubicBezTo>
                  <a:pt x="542" y="172"/>
                  <a:pt x="542" y="172"/>
                  <a:pt x="543" y="173"/>
                </a:cubicBezTo>
                <a:close/>
                <a:moveTo>
                  <a:pt x="514" y="122"/>
                </a:moveTo>
                <a:cubicBezTo>
                  <a:pt x="519" y="118"/>
                  <a:pt x="519" y="118"/>
                  <a:pt x="519" y="118"/>
                </a:cubicBezTo>
                <a:cubicBezTo>
                  <a:pt x="519" y="117"/>
                  <a:pt x="519" y="117"/>
                  <a:pt x="518" y="116"/>
                </a:cubicBezTo>
                <a:cubicBezTo>
                  <a:pt x="512" y="121"/>
                  <a:pt x="512" y="121"/>
                  <a:pt x="512" y="121"/>
                </a:cubicBezTo>
                <a:cubicBezTo>
                  <a:pt x="513" y="121"/>
                  <a:pt x="513" y="122"/>
                  <a:pt x="514" y="122"/>
                </a:cubicBezTo>
                <a:close/>
                <a:moveTo>
                  <a:pt x="502" y="107"/>
                </a:moveTo>
                <a:cubicBezTo>
                  <a:pt x="507" y="102"/>
                  <a:pt x="507" y="102"/>
                  <a:pt x="507" y="102"/>
                </a:cubicBezTo>
                <a:cubicBezTo>
                  <a:pt x="507" y="102"/>
                  <a:pt x="506" y="101"/>
                  <a:pt x="506" y="101"/>
                </a:cubicBezTo>
                <a:cubicBezTo>
                  <a:pt x="500" y="105"/>
                  <a:pt x="500" y="105"/>
                  <a:pt x="500" y="105"/>
                </a:cubicBezTo>
                <a:cubicBezTo>
                  <a:pt x="501" y="106"/>
                  <a:pt x="501" y="106"/>
                  <a:pt x="502" y="107"/>
                </a:cubicBezTo>
                <a:close/>
                <a:moveTo>
                  <a:pt x="529" y="147"/>
                </a:moveTo>
                <a:cubicBezTo>
                  <a:pt x="536" y="143"/>
                  <a:pt x="536" y="143"/>
                  <a:pt x="536" y="143"/>
                </a:cubicBezTo>
                <a:cubicBezTo>
                  <a:pt x="535" y="143"/>
                  <a:pt x="535" y="142"/>
                  <a:pt x="535" y="141"/>
                </a:cubicBezTo>
                <a:cubicBezTo>
                  <a:pt x="528" y="145"/>
                  <a:pt x="528" y="145"/>
                  <a:pt x="528" y="145"/>
                </a:cubicBezTo>
                <a:cubicBezTo>
                  <a:pt x="529" y="146"/>
                  <a:pt x="529" y="146"/>
                  <a:pt x="529" y="147"/>
                </a:cubicBezTo>
                <a:close/>
                <a:moveTo>
                  <a:pt x="562" y="238"/>
                </a:moveTo>
                <a:cubicBezTo>
                  <a:pt x="569" y="237"/>
                  <a:pt x="569" y="237"/>
                  <a:pt x="569" y="237"/>
                </a:cubicBezTo>
                <a:cubicBezTo>
                  <a:pt x="569" y="236"/>
                  <a:pt x="569" y="236"/>
                  <a:pt x="569" y="235"/>
                </a:cubicBezTo>
                <a:cubicBezTo>
                  <a:pt x="562" y="236"/>
                  <a:pt x="562" y="236"/>
                  <a:pt x="562" y="236"/>
                </a:cubicBezTo>
                <a:cubicBezTo>
                  <a:pt x="562" y="237"/>
                  <a:pt x="562" y="238"/>
                  <a:pt x="562" y="238"/>
                </a:cubicBezTo>
                <a:close/>
                <a:moveTo>
                  <a:pt x="565" y="258"/>
                </a:moveTo>
                <a:cubicBezTo>
                  <a:pt x="572" y="257"/>
                  <a:pt x="572" y="257"/>
                  <a:pt x="572" y="257"/>
                </a:cubicBezTo>
                <a:cubicBezTo>
                  <a:pt x="572" y="256"/>
                  <a:pt x="572" y="255"/>
                  <a:pt x="572" y="255"/>
                </a:cubicBezTo>
                <a:cubicBezTo>
                  <a:pt x="565" y="256"/>
                  <a:pt x="565" y="256"/>
                  <a:pt x="565" y="256"/>
                </a:cubicBezTo>
                <a:cubicBezTo>
                  <a:pt x="565" y="256"/>
                  <a:pt x="565" y="257"/>
                  <a:pt x="565" y="258"/>
                </a:cubicBezTo>
                <a:close/>
                <a:moveTo>
                  <a:pt x="564" y="248"/>
                </a:moveTo>
                <a:cubicBezTo>
                  <a:pt x="571" y="247"/>
                  <a:pt x="571" y="247"/>
                  <a:pt x="571" y="247"/>
                </a:cubicBezTo>
                <a:cubicBezTo>
                  <a:pt x="571" y="246"/>
                  <a:pt x="571" y="246"/>
                  <a:pt x="571" y="245"/>
                </a:cubicBezTo>
                <a:cubicBezTo>
                  <a:pt x="563" y="246"/>
                  <a:pt x="563" y="246"/>
                  <a:pt x="563" y="246"/>
                </a:cubicBezTo>
                <a:cubicBezTo>
                  <a:pt x="564" y="247"/>
                  <a:pt x="564" y="247"/>
                  <a:pt x="564" y="248"/>
                </a:cubicBezTo>
                <a:close/>
                <a:moveTo>
                  <a:pt x="566" y="267"/>
                </a:moveTo>
                <a:cubicBezTo>
                  <a:pt x="573" y="267"/>
                  <a:pt x="573" y="267"/>
                  <a:pt x="573" y="267"/>
                </a:cubicBezTo>
                <a:cubicBezTo>
                  <a:pt x="573" y="266"/>
                  <a:pt x="573" y="265"/>
                  <a:pt x="573" y="265"/>
                </a:cubicBezTo>
                <a:cubicBezTo>
                  <a:pt x="565" y="265"/>
                  <a:pt x="565" y="265"/>
                  <a:pt x="565" y="265"/>
                </a:cubicBezTo>
                <a:cubicBezTo>
                  <a:pt x="566" y="266"/>
                  <a:pt x="566" y="267"/>
                  <a:pt x="566" y="267"/>
                </a:cubicBezTo>
                <a:close/>
                <a:moveTo>
                  <a:pt x="566" y="277"/>
                </a:moveTo>
                <a:cubicBezTo>
                  <a:pt x="573" y="277"/>
                  <a:pt x="573" y="277"/>
                  <a:pt x="573" y="277"/>
                </a:cubicBezTo>
                <a:cubicBezTo>
                  <a:pt x="573" y="276"/>
                  <a:pt x="573" y="275"/>
                  <a:pt x="573" y="275"/>
                </a:cubicBezTo>
                <a:cubicBezTo>
                  <a:pt x="566" y="275"/>
                  <a:pt x="566" y="275"/>
                  <a:pt x="566" y="275"/>
                </a:cubicBezTo>
                <a:cubicBezTo>
                  <a:pt x="566" y="276"/>
                  <a:pt x="566" y="276"/>
                  <a:pt x="566" y="277"/>
                </a:cubicBezTo>
                <a:close/>
                <a:moveTo>
                  <a:pt x="546" y="182"/>
                </a:moveTo>
                <a:cubicBezTo>
                  <a:pt x="553" y="179"/>
                  <a:pt x="553" y="179"/>
                  <a:pt x="553" y="179"/>
                </a:cubicBezTo>
                <a:cubicBezTo>
                  <a:pt x="553" y="179"/>
                  <a:pt x="553" y="178"/>
                  <a:pt x="552" y="177"/>
                </a:cubicBezTo>
                <a:cubicBezTo>
                  <a:pt x="546" y="180"/>
                  <a:pt x="546" y="180"/>
                  <a:pt x="546" y="180"/>
                </a:cubicBezTo>
                <a:cubicBezTo>
                  <a:pt x="546" y="181"/>
                  <a:pt x="546" y="181"/>
                  <a:pt x="546" y="182"/>
                </a:cubicBezTo>
                <a:close/>
                <a:moveTo>
                  <a:pt x="560" y="229"/>
                </a:moveTo>
                <a:cubicBezTo>
                  <a:pt x="568" y="227"/>
                  <a:pt x="568" y="227"/>
                  <a:pt x="568" y="227"/>
                </a:cubicBezTo>
                <a:cubicBezTo>
                  <a:pt x="567" y="227"/>
                  <a:pt x="567" y="226"/>
                  <a:pt x="567" y="225"/>
                </a:cubicBezTo>
                <a:cubicBezTo>
                  <a:pt x="560" y="227"/>
                  <a:pt x="560" y="227"/>
                  <a:pt x="560" y="227"/>
                </a:cubicBezTo>
                <a:cubicBezTo>
                  <a:pt x="560" y="227"/>
                  <a:pt x="560" y="228"/>
                  <a:pt x="560" y="229"/>
                </a:cubicBezTo>
                <a:close/>
                <a:moveTo>
                  <a:pt x="553" y="200"/>
                </a:moveTo>
                <a:cubicBezTo>
                  <a:pt x="560" y="198"/>
                  <a:pt x="560" y="198"/>
                  <a:pt x="560" y="198"/>
                </a:cubicBezTo>
                <a:cubicBezTo>
                  <a:pt x="560" y="197"/>
                  <a:pt x="559" y="197"/>
                  <a:pt x="559" y="196"/>
                </a:cubicBezTo>
                <a:cubicBezTo>
                  <a:pt x="552" y="198"/>
                  <a:pt x="552" y="198"/>
                  <a:pt x="552" y="198"/>
                </a:cubicBezTo>
                <a:cubicBezTo>
                  <a:pt x="553" y="199"/>
                  <a:pt x="553" y="200"/>
                  <a:pt x="553" y="200"/>
                </a:cubicBezTo>
                <a:close/>
                <a:moveTo>
                  <a:pt x="556" y="210"/>
                </a:moveTo>
                <a:cubicBezTo>
                  <a:pt x="563" y="208"/>
                  <a:pt x="563" y="208"/>
                  <a:pt x="563" y="208"/>
                </a:cubicBezTo>
                <a:cubicBezTo>
                  <a:pt x="563" y="207"/>
                  <a:pt x="562" y="206"/>
                  <a:pt x="562" y="206"/>
                </a:cubicBezTo>
                <a:cubicBezTo>
                  <a:pt x="555" y="208"/>
                  <a:pt x="555" y="208"/>
                  <a:pt x="555" y="208"/>
                </a:cubicBezTo>
                <a:cubicBezTo>
                  <a:pt x="555" y="208"/>
                  <a:pt x="556" y="209"/>
                  <a:pt x="556" y="210"/>
                </a:cubicBezTo>
                <a:close/>
                <a:moveTo>
                  <a:pt x="558" y="219"/>
                </a:moveTo>
                <a:cubicBezTo>
                  <a:pt x="565" y="217"/>
                  <a:pt x="565" y="217"/>
                  <a:pt x="565" y="217"/>
                </a:cubicBezTo>
                <a:cubicBezTo>
                  <a:pt x="565" y="217"/>
                  <a:pt x="565" y="216"/>
                  <a:pt x="565" y="215"/>
                </a:cubicBezTo>
                <a:cubicBezTo>
                  <a:pt x="558" y="217"/>
                  <a:pt x="558" y="217"/>
                  <a:pt x="558" y="217"/>
                </a:cubicBezTo>
                <a:cubicBezTo>
                  <a:pt x="558" y="218"/>
                  <a:pt x="558" y="219"/>
                  <a:pt x="558" y="219"/>
                </a:cubicBezTo>
                <a:close/>
                <a:moveTo>
                  <a:pt x="489" y="92"/>
                </a:moveTo>
                <a:cubicBezTo>
                  <a:pt x="494" y="87"/>
                  <a:pt x="494" y="87"/>
                  <a:pt x="494" y="87"/>
                </a:cubicBezTo>
                <a:cubicBezTo>
                  <a:pt x="493" y="87"/>
                  <a:pt x="493" y="86"/>
                  <a:pt x="492" y="86"/>
                </a:cubicBezTo>
                <a:cubicBezTo>
                  <a:pt x="487" y="91"/>
                  <a:pt x="487" y="91"/>
                  <a:pt x="487" y="91"/>
                </a:cubicBezTo>
                <a:cubicBezTo>
                  <a:pt x="488" y="91"/>
                  <a:pt x="488" y="92"/>
                  <a:pt x="489" y="92"/>
                </a:cubicBezTo>
                <a:close/>
                <a:moveTo>
                  <a:pt x="475" y="79"/>
                </a:moveTo>
                <a:cubicBezTo>
                  <a:pt x="479" y="73"/>
                  <a:pt x="479" y="73"/>
                  <a:pt x="479" y="73"/>
                </a:cubicBezTo>
                <a:cubicBezTo>
                  <a:pt x="479" y="73"/>
                  <a:pt x="478" y="72"/>
                  <a:pt x="478" y="72"/>
                </a:cubicBezTo>
                <a:cubicBezTo>
                  <a:pt x="473" y="77"/>
                  <a:pt x="473" y="77"/>
                  <a:pt x="473" y="77"/>
                </a:cubicBezTo>
                <a:cubicBezTo>
                  <a:pt x="474" y="78"/>
                  <a:pt x="474" y="78"/>
                  <a:pt x="475" y="79"/>
                </a:cubicBezTo>
                <a:close/>
                <a:moveTo>
                  <a:pt x="460" y="66"/>
                </a:moveTo>
                <a:cubicBezTo>
                  <a:pt x="464" y="60"/>
                  <a:pt x="464" y="60"/>
                  <a:pt x="464" y="60"/>
                </a:cubicBezTo>
                <a:cubicBezTo>
                  <a:pt x="464" y="60"/>
                  <a:pt x="463" y="60"/>
                  <a:pt x="462" y="59"/>
                </a:cubicBezTo>
                <a:cubicBezTo>
                  <a:pt x="458" y="65"/>
                  <a:pt x="458" y="65"/>
                  <a:pt x="458" y="65"/>
                </a:cubicBezTo>
                <a:cubicBezTo>
                  <a:pt x="459" y="65"/>
                  <a:pt x="459" y="66"/>
                  <a:pt x="460" y="66"/>
                </a:cubicBezTo>
                <a:close/>
                <a:moveTo>
                  <a:pt x="467" y="72"/>
                </a:moveTo>
                <a:cubicBezTo>
                  <a:pt x="472" y="67"/>
                  <a:pt x="472" y="67"/>
                  <a:pt x="472" y="67"/>
                </a:cubicBezTo>
                <a:cubicBezTo>
                  <a:pt x="471" y="66"/>
                  <a:pt x="471" y="66"/>
                  <a:pt x="470" y="65"/>
                </a:cubicBezTo>
                <a:cubicBezTo>
                  <a:pt x="466" y="71"/>
                  <a:pt x="466" y="71"/>
                  <a:pt x="466" y="71"/>
                </a:cubicBezTo>
                <a:cubicBezTo>
                  <a:pt x="466" y="71"/>
                  <a:pt x="467" y="72"/>
                  <a:pt x="467" y="72"/>
                </a:cubicBezTo>
                <a:close/>
                <a:moveTo>
                  <a:pt x="550" y="191"/>
                </a:moveTo>
                <a:cubicBezTo>
                  <a:pt x="557" y="189"/>
                  <a:pt x="557" y="189"/>
                  <a:pt x="557" y="189"/>
                </a:cubicBezTo>
                <a:cubicBezTo>
                  <a:pt x="556" y="188"/>
                  <a:pt x="556" y="187"/>
                  <a:pt x="556" y="187"/>
                </a:cubicBezTo>
                <a:cubicBezTo>
                  <a:pt x="549" y="189"/>
                  <a:pt x="549" y="189"/>
                  <a:pt x="549" y="189"/>
                </a:cubicBezTo>
                <a:cubicBezTo>
                  <a:pt x="549" y="190"/>
                  <a:pt x="550" y="190"/>
                  <a:pt x="550" y="191"/>
                </a:cubicBezTo>
                <a:close/>
                <a:moveTo>
                  <a:pt x="487" y="481"/>
                </a:moveTo>
                <a:cubicBezTo>
                  <a:pt x="492" y="486"/>
                  <a:pt x="492" y="486"/>
                  <a:pt x="492" y="486"/>
                </a:cubicBezTo>
                <a:cubicBezTo>
                  <a:pt x="493" y="485"/>
                  <a:pt x="493" y="485"/>
                  <a:pt x="494" y="484"/>
                </a:cubicBezTo>
                <a:cubicBezTo>
                  <a:pt x="489" y="479"/>
                  <a:pt x="489" y="479"/>
                  <a:pt x="489" y="479"/>
                </a:cubicBezTo>
                <a:cubicBezTo>
                  <a:pt x="488" y="480"/>
                  <a:pt x="488" y="480"/>
                  <a:pt x="487" y="481"/>
                </a:cubicBezTo>
                <a:close/>
                <a:moveTo>
                  <a:pt x="473" y="494"/>
                </a:moveTo>
                <a:cubicBezTo>
                  <a:pt x="478" y="500"/>
                  <a:pt x="478" y="500"/>
                  <a:pt x="478" y="500"/>
                </a:cubicBezTo>
                <a:cubicBezTo>
                  <a:pt x="478" y="499"/>
                  <a:pt x="479" y="499"/>
                  <a:pt x="479" y="498"/>
                </a:cubicBezTo>
                <a:cubicBezTo>
                  <a:pt x="475" y="493"/>
                  <a:pt x="475" y="493"/>
                  <a:pt x="475" y="493"/>
                </a:cubicBezTo>
                <a:cubicBezTo>
                  <a:pt x="474" y="493"/>
                  <a:pt x="473" y="494"/>
                  <a:pt x="473" y="494"/>
                </a:cubicBezTo>
                <a:close/>
                <a:moveTo>
                  <a:pt x="480" y="488"/>
                </a:moveTo>
                <a:cubicBezTo>
                  <a:pt x="485" y="493"/>
                  <a:pt x="485" y="493"/>
                  <a:pt x="485" y="493"/>
                </a:cubicBezTo>
                <a:cubicBezTo>
                  <a:pt x="486" y="492"/>
                  <a:pt x="486" y="492"/>
                  <a:pt x="487" y="491"/>
                </a:cubicBezTo>
                <a:cubicBezTo>
                  <a:pt x="482" y="486"/>
                  <a:pt x="482" y="486"/>
                  <a:pt x="482" y="486"/>
                </a:cubicBezTo>
                <a:cubicBezTo>
                  <a:pt x="481" y="487"/>
                  <a:pt x="481" y="487"/>
                  <a:pt x="480" y="488"/>
                </a:cubicBezTo>
                <a:close/>
                <a:moveTo>
                  <a:pt x="458" y="507"/>
                </a:moveTo>
                <a:cubicBezTo>
                  <a:pt x="462" y="512"/>
                  <a:pt x="462" y="512"/>
                  <a:pt x="462" y="512"/>
                </a:cubicBezTo>
                <a:cubicBezTo>
                  <a:pt x="463" y="512"/>
                  <a:pt x="464" y="512"/>
                  <a:pt x="464" y="511"/>
                </a:cubicBezTo>
                <a:cubicBezTo>
                  <a:pt x="460" y="505"/>
                  <a:pt x="460" y="505"/>
                  <a:pt x="460" y="505"/>
                </a:cubicBezTo>
                <a:cubicBezTo>
                  <a:pt x="459" y="506"/>
                  <a:pt x="459" y="506"/>
                  <a:pt x="458" y="507"/>
                </a:cubicBezTo>
                <a:close/>
                <a:moveTo>
                  <a:pt x="466" y="501"/>
                </a:moveTo>
                <a:cubicBezTo>
                  <a:pt x="470" y="506"/>
                  <a:pt x="470" y="506"/>
                  <a:pt x="470" y="506"/>
                </a:cubicBezTo>
                <a:cubicBezTo>
                  <a:pt x="471" y="506"/>
                  <a:pt x="471" y="505"/>
                  <a:pt x="472" y="505"/>
                </a:cubicBezTo>
                <a:cubicBezTo>
                  <a:pt x="467" y="499"/>
                  <a:pt x="467" y="499"/>
                  <a:pt x="467" y="499"/>
                </a:cubicBezTo>
                <a:cubicBezTo>
                  <a:pt x="467" y="500"/>
                  <a:pt x="466" y="500"/>
                  <a:pt x="466" y="501"/>
                </a:cubicBezTo>
                <a:close/>
                <a:moveTo>
                  <a:pt x="563" y="326"/>
                </a:moveTo>
                <a:cubicBezTo>
                  <a:pt x="571" y="327"/>
                  <a:pt x="571" y="327"/>
                  <a:pt x="571" y="327"/>
                </a:cubicBezTo>
                <a:cubicBezTo>
                  <a:pt x="571" y="326"/>
                  <a:pt x="571" y="325"/>
                  <a:pt x="571" y="325"/>
                </a:cubicBezTo>
                <a:cubicBezTo>
                  <a:pt x="564" y="324"/>
                  <a:pt x="564" y="324"/>
                  <a:pt x="564" y="324"/>
                </a:cubicBezTo>
                <a:cubicBezTo>
                  <a:pt x="564" y="324"/>
                  <a:pt x="564" y="325"/>
                  <a:pt x="563" y="326"/>
                </a:cubicBezTo>
                <a:close/>
                <a:moveTo>
                  <a:pt x="562" y="335"/>
                </a:moveTo>
                <a:cubicBezTo>
                  <a:pt x="569" y="337"/>
                  <a:pt x="569" y="337"/>
                  <a:pt x="569" y="337"/>
                </a:cubicBezTo>
                <a:cubicBezTo>
                  <a:pt x="569" y="336"/>
                  <a:pt x="569" y="335"/>
                  <a:pt x="569" y="335"/>
                </a:cubicBezTo>
                <a:cubicBezTo>
                  <a:pt x="562" y="333"/>
                  <a:pt x="562" y="333"/>
                  <a:pt x="562" y="333"/>
                </a:cubicBezTo>
                <a:cubicBezTo>
                  <a:pt x="562" y="334"/>
                  <a:pt x="562" y="335"/>
                  <a:pt x="562" y="335"/>
                </a:cubicBezTo>
                <a:close/>
                <a:moveTo>
                  <a:pt x="560" y="345"/>
                </a:moveTo>
                <a:cubicBezTo>
                  <a:pt x="567" y="346"/>
                  <a:pt x="567" y="346"/>
                  <a:pt x="567" y="346"/>
                </a:cubicBezTo>
                <a:cubicBezTo>
                  <a:pt x="567" y="346"/>
                  <a:pt x="567" y="345"/>
                  <a:pt x="568" y="344"/>
                </a:cubicBezTo>
                <a:cubicBezTo>
                  <a:pt x="560" y="343"/>
                  <a:pt x="560" y="343"/>
                  <a:pt x="560" y="343"/>
                </a:cubicBezTo>
                <a:cubicBezTo>
                  <a:pt x="560" y="344"/>
                  <a:pt x="560" y="344"/>
                  <a:pt x="560" y="345"/>
                </a:cubicBezTo>
                <a:close/>
                <a:moveTo>
                  <a:pt x="558" y="354"/>
                </a:moveTo>
                <a:cubicBezTo>
                  <a:pt x="565" y="356"/>
                  <a:pt x="565" y="356"/>
                  <a:pt x="565" y="356"/>
                </a:cubicBezTo>
                <a:cubicBezTo>
                  <a:pt x="565" y="356"/>
                  <a:pt x="565" y="355"/>
                  <a:pt x="565" y="354"/>
                </a:cubicBezTo>
                <a:cubicBezTo>
                  <a:pt x="558" y="352"/>
                  <a:pt x="558" y="352"/>
                  <a:pt x="558" y="352"/>
                </a:cubicBezTo>
                <a:cubicBezTo>
                  <a:pt x="558" y="353"/>
                  <a:pt x="558" y="354"/>
                  <a:pt x="558" y="354"/>
                </a:cubicBezTo>
                <a:close/>
                <a:moveTo>
                  <a:pt x="555" y="364"/>
                </a:moveTo>
                <a:cubicBezTo>
                  <a:pt x="562" y="366"/>
                  <a:pt x="562" y="366"/>
                  <a:pt x="562" y="366"/>
                </a:cubicBezTo>
                <a:cubicBezTo>
                  <a:pt x="562" y="365"/>
                  <a:pt x="563" y="365"/>
                  <a:pt x="563" y="364"/>
                </a:cubicBezTo>
                <a:cubicBezTo>
                  <a:pt x="556" y="362"/>
                  <a:pt x="556" y="362"/>
                  <a:pt x="556" y="362"/>
                </a:cubicBezTo>
                <a:cubicBezTo>
                  <a:pt x="556" y="363"/>
                  <a:pt x="555" y="363"/>
                  <a:pt x="555" y="364"/>
                </a:cubicBezTo>
                <a:close/>
                <a:moveTo>
                  <a:pt x="552" y="373"/>
                </a:moveTo>
                <a:cubicBezTo>
                  <a:pt x="559" y="375"/>
                  <a:pt x="559" y="375"/>
                  <a:pt x="559" y="375"/>
                </a:cubicBezTo>
                <a:cubicBezTo>
                  <a:pt x="559" y="375"/>
                  <a:pt x="560" y="374"/>
                  <a:pt x="560" y="373"/>
                </a:cubicBezTo>
                <a:cubicBezTo>
                  <a:pt x="553" y="371"/>
                  <a:pt x="553" y="371"/>
                  <a:pt x="553" y="371"/>
                </a:cubicBezTo>
                <a:cubicBezTo>
                  <a:pt x="553" y="372"/>
                  <a:pt x="553" y="373"/>
                  <a:pt x="552" y="373"/>
                </a:cubicBezTo>
                <a:close/>
                <a:moveTo>
                  <a:pt x="549" y="382"/>
                </a:moveTo>
                <a:cubicBezTo>
                  <a:pt x="556" y="385"/>
                  <a:pt x="556" y="385"/>
                  <a:pt x="556" y="385"/>
                </a:cubicBezTo>
                <a:cubicBezTo>
                  <a:pt x="556" y="384"/>
                  <a:pt x="556" y="384"/>
                  <a:pt x="557" y="383"/>
                </a:cubicBezTo>
                <a:cubicBezTo>
                  <a:pt x="550" y="380"/>
                  <a:pt x="550" y="380"/>
                  <a:pt x="550" y="380"/>
                </a:cubicBezTo>
                <a:cubicBezTo>
                  <a:pt x="550" y="381"/>
                  <a:pt x="549" y="382"/>
                  <a:pt x="549" y="382"/>
                </a:cubicBezTo>
                <a:close/>
                <a:moveTo>
                  <a:pt x="574" y="285"/>
                </a:moveTo>
                <a:cubicBezTo>
                  <a:pt x="566" y="285"/>
                  <a:pt x="566" y="285"/>
                  <a:pt x="566" y="285"/>
                </a:cubicBezTo>
                <a:cubicBezTo>
                  <a:pt x="566" y="285"/>
                  <a:pt x="566" y="285"/>
                  <a:pt x="566" y="286"/>
                </a:cubicBezTo>
                <a:cubicBezTo>
                  <a:pt x="566" y="286"/>
                  <a:pt x="566" y="287"/>
                  <a:pt x="566" y="287"/>
                </a:cubicBezTo>
                <a:cubicBezTo>
                  <a:pt x="574" y="287"/>
                  <a:pt x="574" y="287"/>
                  <a:pt x="574" y="287"/>
                </a:cubicBezTo>
                <a:cubicBezTo>
                  <a:pt x="574" y="287"/>
                  <a:pt x="574" y="286"/>
                  <a:pt x="574" y="286"/>
                </a:cubicBezTo>
                <a:cubicBezTo>
                  <a:pt x="574" y="285"/>
                  <a:pt x="574" y="285"/>
                  <a:pt x="574" y="285"/>
                </a:cubicBezTo>
                <a:close/>
                <a:moveTo>
                  <a:pt x="566" y="297"/>
                </a:moveTo>
                <a:cubicBezTo>
                  <a:pt x="573" y="297"/>
                  <a:pt x="573" y="297"/>
                  <a:pt x="573" y="297"/>
                </a:cubicBezTo>
                <a:cubicBezTo>
                  <a:pt x="573" y="296"/>
                  <a:pt x="573" y="295"/>
                  <a:pt x="573" y="295"/>
                </a:cubicBezTo>
                <a:cubicBezTo>
                  <a:pt x="566" y="294"/>
                  <a:pt x="566" y="294"/>
                  <a:pt x="566" y="294"/>
                </a:cubicBezTo>
                <a:cubicBezTo>
                  <a:pt x="566" y="295"/>
                  <a:pt x="566" y="296"/>
                  <a:pt x="566" y="297"/>
                </a:cubicBezTo>
                <a:close/>
                <a:moveTo>
                  <a:pt x="494" y="474"/>
                </a:moveTo>
                <a:cubicBezTo>
                  <a:pt x="499" y="479"/>
                  <a:pt x="499" y="479"/>
                  <a:pt x="499" y="479"/>
                </a:cubicBezTo>
                <a:cubicBezTo>
                  <a:pt x="500" y="478"/>
                  <a:pt x="500" y="477"/>
                  <a:pt x="501" y="477"/>
                </a:cubicBezTo>
                <a:cubicBezTo>
                  <a:pt x="495" y="472"/>
                  <a:pt x="495" y="472"/>
                  <a:pt x="495" y="472"/>
                </a:cubicBezTo>
                <a:cubicBezTo>
                  <a:pt x="495" y="473"/>
                  <a:pt x="494" y="473"/>
                  <a:pt x="494" y="474"/>
                </a:cubicBezTo>
                <a:close/>
                <a:moveTo>
                  <a:pt x="565" y="306"/>
                </a:moveTo>
                <a:cubicBezTo>
                  <a:pt x="573" y="307"/>
                  <a:pt x="573" y="307"/>
                  <a:pt x="573" y="307"/>
                </a:cubicBezTo>
                <a:cubicBezTo>
                  <a:pt x="573" y="306"/>
                  <a:pt x="573" y="305"/>
                  <a:pt x="573" y="305"/>
                </a:cubicBezTo>
                <a:cubicBezTo>
                  <a:pt x="566" y="304"/>
                  <a:pt x="566" y="304"/>
                  <a:pt x="566" y="304"/>
                </a:cubicBezTo>
                <a:cubicBezTo>
                  <a:pt x="566" y="305"/>
                  <a:pt x="566" y="306"/>
                  <a:pt x="565" y="306"/>
                </a:cubicBezTo>
                <a:close/>
                <a:moveTo>
                  <a:pt x="565" y="316"/>
                </a:moveTo>
                <a:cubicBezTo>
                  <a:pt x="572" y="317"/>
                  <a:pt x="572" y="317"/>
                  <a:pt x="572" y="317"/>
                </a:cubicBezTo>
                <a:cubicBezTo>
                  <a:pt x="572" y="316"/>
                  <a:pt x="572" y="315"/>
                  <a:pt x="572" y="315"/>
                </a:cubicBezTo>
                <a:cubicBezTo>
                  <a:pt x="565" y="314"/>
                  <a:pt x="565" y="314"/>
                  <a:pt x="565" y="314"/>
                </a:cubicBezTo>
                <a:cubicBezTo>
                  <a:pt x="565" y="315"/>
                  <a:pt x="565" y="315"/>
                  <a:pt x="565" y="316"/>
                </a:cubicBezTo>
                <a:close/>
                <a:moveTo>
                  <a:pt x="518" y="443"/>
                </a:moveTo>
                <a:cubicBezTo>
                  <a:pt x="524" y="447"/>
                  <a:pt x="524" y="447"/>
                  <a:pt x="524" y="447"/>
                </a:cubicBezTo>
                <a:cubicBezTo>
                  <a:pt x="524" y="447"/>
                  <a:pt x="525" y="446"/>
                  <a:pt x="525" y="445"/>
                </a:cubicBezTo>
                <a:cubicBezTo>
                  <a:pt x="519" y="441"/>
                  <a:pt x="519" y="441"/>
                  <a:pt x="519" y="441"/>
                </a:cubicBezTo>
                <a:cubicBezTo>
                  <a:pt x="519" y="442"/>
                  <a:pt x="518" y="442"/>
                  <a:pt x="518" y="443"/>
                </a:cubicBezTo>
                <a:close/>
                <a:moveTo>
                  <a:pt x="512" y="451"/>
                </a:moveTo>
                <a:cubicBezTo>
                  <a:pt x="518" y="455"/>
                  <a:pt x="518" y="455"/>
                  <a:pt x="518" y="455"/>
                </a:cubicBezTo>
                <a:cubicBezTo>
                  <a:pt x="519" y="455"/>
                  <a:pt x="519" y="454"/>
                  <a:pt x="519" y="454"/>
                </a:cubicBezTo>
                <a:cubicBezTo>
                  <a:pt x="513" y="449"/>
                  <a:pt x="513" y="449"/>
                  <a:pt x="513" y="449"/>
                </a:cubicBezTo>
                <a:cubicBezTo>
                  <a:pt x="513" y="450"/>
                  <a:pt x="513" y="450"/>
                  <a:pt x="512" y="451"/>
                </a:cubicBezTo>
                <a:close/>
                <a:moveTo>
                  <a:pt x="523" y="435"/>
                </a:moveTo>
                <a:cubicBezTo>
                  <a:pt x="529" y="439"/>
                  <a:pt x="529" y="439"/>
                  <a:pt x="529" y="439"/>
                </a:cubicBezTo>
                <a:cubicBezTo>
                  <a:pt x="530" y="438"/>
                  <a:pt x="530" y="437"/>
                  <a:pt x="531" y="437"/>
                </a:cubicBezTo>
                <a:cubicBezTo>
                  <a:pt x="524" y="433"/>
                  <a:pt x="524" y="433"/>
                  <a:pt x="524" y="433"/>
                </a:cubicBezTo>
                <a:cubicBezTo>
                  <a:pt x="524" y="434"/>
                  <a:pt x="524" y="434"/>
                  <a:pt x="523" y="435"/>
                </a:cubicBezTo>
                <a:close/>
                <a:moveTo>
                  <a:pt x="506" y="459"/>
                </a:moveTo>
                <a:cubicBezTo>
                  <a:pt x="512" y="463"/>
                  <a:pt x="512" y="463"/>
                  <a:pt x="512" y="463"/>
                </a:cubicBezTo>
                <a:cubicBezTo>
                  <a:pt x="513" y="463"/>
                  <a:pt x="513" y="462"/>
                  <a:pt x="513" y="462"/>
                </a:cubicBezTo>
                <a:cubicBezTo>
                  <a:pt x="508" y="457"/>
                  <a:pt x="508" y="457"/>
                  <a:pt x="508" y="457"/>
                </a:cubicBezTo>
                <a:cubicBezTo>
                  <a:pt x="507" y="458"/>
                  <a:pt x="507" y="458"/>
                  <a:pt x="506" y="459"/>
                </a:cubicBezTo>
                <a:close/>
                <a:moveTo>
                  <a:pt x="500" y="466"/>
                </a:moveTo>
                <a:cubicBezTo>
                  <a:pt x="506" y="471"/>
                  <a:pt x="506" y="471"/>
                  <a:pt x="506" y="471"/>
                </a:cubicBezTo>
                <a:cubicBezTo>
                  <a:pt x="506" y="470"/>
                  <a:pt x="507" y="470"/>
                  <a:pt x="507" y="469"/>
                </a:cubicBezTo>
                <a:cubicBezTo>
                  <a:pt x="502" y="465"/>
                  <a:pt x="502" y="465"/>
                  <a:pt x="502" y="465"/>
                </a:cubicBezTo>
                <a:cubicBezTo>
                  <a:pt x="501" y="465"/>
                  <a:pt x="501" y="466"/>
                  <a:pt x="500" y="466"/>
                </a:cubicBezTo>
                <a:close/>
                <a:moveTo>
                  <a:pt x="538" y="409"/>
                </a:moveTo>
                <a:cubicBezTo>
                  <a:pt x="544" y="413"/>
                  <a:pt x="544" y="413"/>
                  <a:pt x="544" y="413"/>
                </a:cubicBezTo>
                <a:cubicBezTo>
                  <a:pt x="544" y="412"/>
                  <a:pt x="545" y="411"/>
                  <a:pt x="545" y="411"/>
                </a:cubicBezTo>
                <a:cubicBezTo>
                  <a:pt x="539" y="407"/>
                  <a:pt x="539" y="407"/>
                  <a:pt x="539" y="407"/>
                </a:cubicBezTo>
                <a:cubicBezTo>
                  <a:pt x="538" y="408"/>
                  <a:pt x="538" y="409"/>
                  <a:pt x="538" y="409"/>
                </a:cubicBezTo>
                <a:close/>
                <a:moveTo>
                  <a:pt x="528" y="427"/>
                </a:moveTo>
                <a:cubicBezTo>
                  <a:pt x="535" y="430"/>
                  <a:pt x="535" y="430"/>
                  <a:pt x="535" y="430"/>
                </a:cubicBezTo>
                <a:cubicBezTo>
                  <a:pt x="535" y="430"/>
                  <a:pt x="535" y="429"/>
                  <a:pt x="536" y="428"/>
                </a:cubicBezTo>
                <a:cubicBezTo>
                  <a:pt x="529" y="425"/>
                  <a:pt x="529" y="425"/>
                  <a:pt x="529" y="425"/>
                </a:cubicBezTo>
                <a:cubicBezTo>
                  <a:pt x="529" y="425"/>
                  <a:pt x="529" y="426"/>
                  <a:pt x="528" y="427"/>
                </a:cubicBezTo>
                <a:close/>
                <a:moveTo>
                  <a:pt x="542" y="401"/>
                </a:moveTo>
                <a:cubicBezTo>
                  <a:pt x="548" y="403"/>
                  <a:pt x="548" y="403"/>
                  <a:pt x="548" y="403"/>
                </a:cubicBezTo>
                <a:cubicBezTo>
                  <a:pt x="549" y="403"/>
                  <a:pt x="549" y="402"/>
                  <a:pt x="549" y="401"/>
                </a:cubicBezTo>
                <a:cubicBezTo>
                  <a:pt x="543" y="399"/>
                  <a:pt x="543" y="399"/>
                  <a:pt x="543" y="399"/>
                </a:cubicBezTo>
                <a:cubicBezTo>
                  <a:pt x="542" y="399"/>
                  <a:pt x="542" y="400"/>
                  <a:pt x="542" y="401"/>
                </a:cubicBezTo>
                <a:close/>
                <a:moveTo>
                  <a:pt x="546" y="392"/>
                </a:moveTo>
                <a:cubicBezTo>
                  <a:pt x="552" y="394"/>
                  <a:pt x="552" y="394"/>
                  <a:pt x="552" y="394"/>
                </a:cubicBezTo>
                <a:cubicBezTo>
                  <a:pt x="553" y="394"/>
                  <a:pt x="553" y="393"/>
                  <a:pt x="553" y="392"/>
                </a:cubicBezTo>
                <a:cubicBezTo>
                  <a:pt x="546" y="390"/>
                  <a:pt x="546" y="390"/>
                  <a:pt x="546" y="390"/>
                </a:cubicBezTo>
                <a:cubicBezTo>
                  <a:pt x="546" y="390"/>
                  <a:pt x="546" y="391"/>
                  <a:pt x="546" y="392"/>
                </a:cubicBezTo>
                <a:close/>
                <a:moveTo>
                  <a:pt x="533" y="418"/>
                </a:moveTo>
                <a:cubicBezTo>
                  <a:pt x="539" y="421"/>
                  <a:pt x="539" y="421"/>
                  <a:pt x="539" y="421"/>
                </a:cubicBezTo>
                <a:cubicBezTo>
                  <a:pt x="540" y="421"/>
                  <a:pt x="540" y="420"/>
                  <a:pt x="540" y="420"/>
                </a:cubicBezTo>
                <a:cubicBezTo>
                  <a:pt x="534" y="416"/>
                  <a:pt x="534" y="416"/>
                  <a:pt x="534" y="416"/>
                </a:cubicBezTo>
                <a:cubicBezTo>
                  <a:pt x="534" y="417"/>
                  <a:pt x="533" y="417"/>
                  <a:pt x="533" y="418"/>
                </a:cubicBezTo>
                <a:close/>
                <a:moveTo>
                  <a:pt x="60" y="449"/>
                </a:moveTo>
                <a:cubicBezTo>
                  <a:pt x="54" y="454"/>
                  <a:pt x="54" y="454"/>
                  <a:pt x="54" y="454"/>
                </a:cubicBezTo>
                <a:cubicBezTo>
                  <a:pt x="54" y="454"/>
                  <a:pt x="55" y="455"/>
                  <a:pt x="55" y="455"/>
                </a:cubicBezTo>
                <a:cubicBezTo>
                  <a:pt x="61" y="451"/>
                  <a:pt x="61" y="451"/>
                  <a:pt x="61" y="451"/>
                </a:cubicBezTo>
                <a:cubicBezTo>
                  <a:pt x="61" y="450"/>
                  <a:pt x="60" y="450"/>
                  <a:pt x="60" y="449"/>
                </a:cubicBezTo>
                <a:close/>
                <a:moveTo>
                  <a:pt x="54" y="441"/>
                </a:moveTo>
                <a:cubicBezTo>
                  <a:pt x="48" y="445"/>
                  <a:pt x="48" y="445"/>
                  <a:pt x="48" y="445"/>
                </a:cubicBezTo>
                <a:cubicBezTo>
                  <a:pt x="49" y="446"/>
                  <a:pt x="49" y="447"/>
                  <a:pt x="50" y="447"/>
                </a:cubicBezTo>
                <a:cubicBezTo>
                  <a:pt x="56" y="443"/>
                  <a:pt x="56" y="443"/>
                  <a:pt x="56" y="443"/>
                </a:cubicBezTo>
                <a:cubicBezTo>
                  <a:pt x="55" y="442"/>
                  <a:pt x="55" y="442"/>
                  <a:pt x="54" y="441"/>
                </a:cubicBezTo>
                <a:close/>
                <a:moveTo>
                  <a:pt x="92" y="486"/>
                </a:moveTo>
                <a:cubicBezTo>
                  <a:pt x="87" y="491"/>
                  <a:pt x="87" y="491"/>
                  <a:pt x="87" y="491"/>
                </a:cubicBezTo>
                <a:cubicBezTo>
                  <a:pt x="87" y="492"/>
                  <a:pt x="88" y="492"/>
                  <a:pt x="88" y="493"/>
                </a:cubicBezTo>
                <a:cubicBezTo>
                  <a:pt x="93" y="488"/>
                  <a:pt x="93" y="488"/>
                  <a:pt x="93" y="488"/>
                </a:cubicBezTo>
                <a:cubicBezTo>
                  <a:pt x="93" y="487"/>
                  <a:pt x="92" y="487"/>
                  <a:pt x="92" y="486"/>
                </a:cubicBezTo>
                <a:close/>
                <a:moveTo>
                  <a:pt x="49" y="433"/>
                </a:moveTo>
                <a:cubicBezTo>
                  <a:pt x="43" y="437"/>
                  <a:pt x="43" y="437"/>
                  <a:pt x="43" y="437"/>
                </a:cubicBezTo>
                <a:cubicBezTo>
                  <a:pt x="43" y="437"/>
                  <a:pt x="44" y="438"/>
                  <a:pt x="44" y="439"/>
                </a:cubicBezTo>
                <a:cubicBezTo>
                  <a:pt x="50" y="435"/>
                  <a:pt x="50" y="435"/>
                  <a:pt x="50" y="435"/>
                </a:cubicBezTo>
                <a:cubicBezTo>
                  <a:pt x="50" y="434"/>
                  <a:pt x="49" y="434"/>
                  <a:pt x="49" y="433"/>
                </a:cubicBezTo>
                <a:close/>
                <a:moveTo>
                  <a:pt x="35" y="407"/>
                </a:moveTo>
                <a:cubicBezTo>
                  <a:pt x="28" y="411"/>
                  <a:pt x="28" y="411"/>
                  <a:pt x="28" y="411"/>
                </a:cubicBezTo>
                <a:cubicBezTo>
                  <a:pt x="29" y="411"/>
                  <a:pt x="29" y="412"/>
                  <a:pt x="29" y="413"/>
                </a:cubicBezTo>
                <a:cubicBezTo>
                  <a:pt x="36" y="409"/>
                  <a:pt x="36" y="409"/>
                  <a:pt x="36" y="409"/>
                </a:cubicBezTo>
                <a:cubicBezTo>
                  <a:pt x="36" y="409"/>
                  <a:pt x="35" y="408"/>
                  <a:pt x="35" y="407"/>
                </a:cubicBezTo>
                <a:close/>
                <a:moveTo>
                  <a:pt x="31" y="399"/>
                </a:moveTo>
                <a:cubicBezTo>
                  <a:pt x="24" y="401"/>
                  <a:pt x="24" y="401"/>
                  <a:pt x="24" y="401"/>
                </a:cubicBezTo>
                <a:cubicBezTo>
                  <a:pt x="24" y="402"/>
                  <a:pt x="25" y="403"/>
                  <a:pt x="25" y="403"/>
                </a:cubicBezTo>
                <a:cubicBezTo>
                  <a:pt x="32" y="401"/>
                  <a:pt x="32" y="401"/>
                  <a:pt x="32" y="401"/>
                </a:cubicBezTo>
                <a:cubicBezTo>
                  <a:pt x="31" y="400"/>
                  <a:pt x="31" y="399"/>
                  <a:pt x="31" y="399"/>
                </a:cubicBezTo>
                <a:close/>
                <a:moveTo>
                  <a:pt x="39" y="416"/>
                </a:moveTo>
                <a:cubicBezTo>
                  <a:pt x="33" y="420"/>
                  <a:pt x="33" y="420"/>
                  <a:pt x="33" y="420"/>
                </a:cubicBezTo>
                <a:cubicBezTo>
                  <a:pt x="33" y="420"/>
                  <a:pt x="34" y="421"/>
                  <a:pt x="34" y="421"/>
                </a:cubicBezTo>
                <a:cubicBezTo>
                  <a:pt x="40" y="418"/>
                  <a:pt x="40" y="418"/>
                  <a:pt x="40" y="418"/>
                </a:cubicBezTo>
                <a:cubicBezTo>
                  <a:pt x="40" y="417"/>
                  <a:pt x="40" y="417"/>
                  <a:pt x="39" y="416"/>
                </a:cubicBezTo>
                <a:close/>
                <a:moveTo>
                  <a:pt x="85" y="479"/>
                </a:moveTo>
                <a:cubicBezTo>
                  <a:pt x="80" y="484"/>
                  <a:pt x="80" y="484"/>
                  <a:pt x="80" y="484"/>
                </a:cubicBezTo>
                <a:cubicBezTo>
                  <a:pt x="80" y="485"/>
                  <a:pt x="81" y="485"/>
                  <a:pt x="81" y="486"/>
                </a:cubicBezTo>
                <a:cubicBezTo>
                  <a:pt x="86" y="481"/>
                  <a:pt x="86" y="481"/>
                  <a:pt x="86" y="481"/>
                </a:cubicBezTo>
                <a:cubicBezTo>
                  <a:pt x="86" y="480"/>
                  <a:pt x="85" y="480"/>
                  <a:pt x="85" y="479"/>
                </a:cubicBezTo>
                <a:close/>
                <a:moveTo>
                  <a:pt x="78" y="472"/>
                </a:moveTo>
                <a:cubicBezTo>
                  <a:pt x="73" y="477"/>
                  <a:pt x="73" y="477"/>
                  <a:pt x="73" y="477"/>
                </a:cubicBezTo>
                <a:cubicBezTo>
                  <a:pt x="73" y="477"/>
                  <a:pt x="74" y="478"/>
                  <a:pt x="74" y="479"/>
                </a:cubicBezTo>
                <a:cubicBezTo>
                  <a:pt x="80" y="474"/>
                  <a:pt x="80" y="474"/>
                  <a:pt x="80" y="474"/>
                </a:cubicBezTo>
                <a:cubicBezTo>
                  <a:pt x="79" y="473"/>
                  <a:pt x="79" y="473"/>
                  <a:pt x="78" y="472"/>
                </a:cubicBezTo>
                <a:close/>
                <a:moveTo>
                  <a:pt x="66" y="457"/>
                </a:moveTo>
                <a:cubicBezTo>
                  <a:pt x="60" y="462"/>
                  <a:pt x="60" y="462"/>
                  <a:pt x="60" y="462"/>
                </a:cubicBezTo>
                <a:cubicBezTo>
                  <a:pt x="60" y="462"/>
                  <a:pt x="61" y="463"/>
                  <a:pt x="61" y="463"/>
                </a:cubicBezTo>
                <a:cubicBezTo>
                  <a:pt x="67" y="459"/>
                  <a:pt x="67" y="459"/>
                  <a:pt x="67" y="459"/>
                </a:cubicBezTo>
                <a:cubicBezTo>
                  <a:pt x="67" y="458"/>
                  <a:pt x="66" y="458"/>
                  <a:pt x="66" y="457"/>
                </a:cubicBezTo>
                <a:close/>
                <a:moveTo>
                  <a:pt x="72" y="465"/>
                </a:moveTo>
                <a:cubicBezTo>
                  <a:pt x="66" y="469"/>
                  <a:pt x="66" y="469"/>
                  <a:pt x="66" y="469"/>
                </a:cubicBezTo>
                <a:cubicBezTo>
                  <a:pt x="67" y="470"/>
                  <a:pt x="67" y="470"/>
                  <a:pt x="68" y="471"/>
                </a:cubicBezTo>
                <a:cubicBezTo>
                  <a:pt x="73" y="466"/>
                  <a:pt x="73" y="466"/>
                  <a:pt x="73" y="466"/>
                </a:cubicBezTo>
                <a:cubicBezTo>
                  <a:pt x="73" y="466"/>
                  <a:pt x="72" y="465"/>
                  <a:pt x="72" y="465"/>
                </a:cubicBezTo>
                <a:close/>
                <a:moveTo>
                  <a:pt x="7" y="294"/>
                </a:moveTo>
                <a:cubicBezTo>
                  <a:pt x="0" y="295"/>
                  <a:pt x="0" y="295"/>
                  <a:pt x="0" y="295"/>
                </a:cubicBezTo>
                <a:cubicBezTo>
                  <a:pt x="0" y="295"/>
                  <a:pt x="0" y="296"/>
                  <a:pt x="0" y="297"/>
                </a:cubicBezTo>
                <a:cubicBezTo>
                  <a:pt x="7" y="297"/>
                  <a:pt x="7" y="297"/>
                  <a:pt x="7" y="297"/>
                </a:cubicBezTo>
                <a:cubicBezTo>
                  <a:pt x="7" y="296"/>
                  <a:pt x="7" y="295"/>
                  <a:pt x="7" y="294"/>
                </a:cubicBezTo>
                <a:close/>
                <a:moveTo>
                  <a:pt x="44" y="425"/>
                </a:moveTo>
                <a:cubicBezTo>
                  <a:pt x="38" y="428"/>
                  <a:pt x="38" y="428"/>
                  <a:pt x="38" y="428"/>
                </a:cubicBezTo>
                <a:cubicBezTo>
                  <a:pt x="38" y="429"/>
                  <a:pt x="38" y="430"/>
                  <a:pt x="39" y="430"/>
                </a:cubicBezTo>
                <a:cubicBezTo>
                  <a:pt x="45" y="427"/>
                  <a:pt x="45" y="427"/>
                  <a:pt x="45" y="427"/>
                </a:cubicBezTo>
                <a:cubicBezTo>
                  <a:pt x="45" y="426"/>
                  <a:pt x="44" y="425"/>
                  <a:pt x="44" y="425"/>
                </a:cubicBezTo>
                <a:close/>
                <a:moveTo>
                  <a:pt x="10" y="324"/>
                </a:moveTo>
                <a:cubicBezTo>
                  <a:pt x="2" y="325"/>
                  <a:pt x="2" y="325"/>
                  <a:pt x="2" y="325"/>
                </a:cubicBezTo>
                <a:cubicBezTo>
                  <a:pt x="3" y="325"/>
                  <a:pt x="3" y="326"/>
                  <a:pt x="3" y="327"/>
                </a:cubicBezTo>
                <a:cubicBezTo>
                  <a:pt x="10" y="326"/>
                  <a:pt x="10" y="326"/>
                  <a:pt x="10" y="326"/>
                </a:cubicBezTo>
                <a:cubicBezTo>
                  <a:pt x="10" y="325"/>
                  <a:pt x="10" y="324"/>
                  <a:pt x="10" y="324"/>
                </a:cubicBezTo>
                <a:close/>
                <a:moveTo>
                  <a:pt x="13" y="343"/>
                </a:moveTo>
                <a:cubicBezTo>
                  <a:pt x="6" y="344"/>
                  <a:pt x="6" y="344"/>
                  <a:pt x="6" y="344"/>
                </a:cubicBezTo>
                <a:cubicBezTo>
                  <a:pt x="6" y="345"/>
                  <a:pt x="6" y="346"/>
                  <a:pt x="6" y="346"/>
                </a:cubicBezTo>
                <a:cubicBezTo>
                  <a:pt x="13" y="345"/>
                  <a:pt x="13" y="345"/>
                  <a:pt x="13" y="345"/>
                </a:cubicBezTo>
                <a:cubicBezTo>
                  <a:pt x="13" y="344"/>
                  <a:pt x="13" y="344"/>
                  <a:pt x="13" y="343"/>
                </a:cubicBezTo>
                <a:close/>
                <a:moveTo>
                  <a:pt x="11" y="333"/>
                </a:moveTo>
                <a:cubicBezTo>
                  <a:pt x="4" y="335"/>
                  <a:pt x="4" y="335"/>
                  <a:pt x="4" y="335"/>
                </a:cubicBezTo>
                <a:cubicBezTo>
                  <a:pt x="4" y="335"/>
                  <a:pt x="4" y="336"/>
                  <a:pt x="4" y="337"/>
                </a:cubicBezTo>
                <a:cubicBezTo>
                  <a:pt x="12" y="335"/>
                  <a:pt x="12" y="335"/>
                  <a:pt x="12" y="335"/>
                </a:cubicBezTo>
                <a:cubicBezTo>
                  <a:pt x="11" y="335"/>
                  <a:pt x="11" y="334"/>
                  <a:pt x="11" y="333"/>
                </a:cubicBezTo>
                <a:close/>
                <a:moveTo>
                  <a:pt x="8" y="314"/>
                </a:moveTo>
                <a:cubicBezTo>
                  <a:pt x="1" y="315"/>
                  <a:pt x="1" y="315"/>
                  <a:pt x="1" y="315"/>
                </a:cubicBezTo>
                <a:cubicBezTo>
                  <a:pt x="1" y="315"/>
                  <a:pt x="1" y="316"/>
                  <a:pt x="2" y="317"/>
                </a:cubicBezTo>
                <a:cubicBezTo>
                  <a:pt x="9" y="316"/>
                  <a:pt x="9" y="316"/>
                  <a:pt x="9" y="316"/>
                </a:cubicBezTo>
                <a:cubicBezTo>
                  <a:pt x="9" y="315"/>
                  <a:pt x="9" y="315"/>
                  <a:pt x="8" y="314"/>
                </a:cubicBezTo>
                <a:close/>
                <a:moveTo>
                  <a:pt x="8" y="304"/>
                </a:moveTo>
                <a:cubicBezTo>
                  <a:pt x="1" y="305"/>
                  <a:pt x="1" y="305"/>
                  <a:pt x="1" y="305"/>
                </a:cubicBezTo>
                <a:cubicBezTo>
                  <a:pt x="1" y="305"/>
                  <a:pt x="1" y="306"/>
                  <a:pt x="1" y="307"/>
                </a:cubicBezTo>
                <a:cubicBezTo>
                  <a:pt x="8" y="306"/>
                  <a:pt x="8" y="306"/>
                  <a:pt x="8" y="306"/>
                </a:cubicBezTo>
                <a:cubicBezTo>
                  <a:pt x="8" y="306"/>
                  <a:pt x="8" y="305"/>
                  <a:pt x="8" y="304"/>
                </a:cubicBezTo>
                <a:close/>
                <a:moveTo>
                  <a:pt x="20" y="371"/>
                </a:moveTo>
                <a:cubicBezTo>
                  <a:pt x="14" y="373"/>
                  <a:pt x="14" y="373"/>
                  <a:pt x="14" y="373"/>
                </a:cubicBezTo>
                <a:cubicBezTo>
                  <a:pt x="14" y="374"/>
                  <a:pt x="14" y="375"/>
                  <a:pt x="14" y="375"/>
                </a:cubicBezTo>
                <a:cubicBezTo>
                  <a:pt x="21" y="373"/>
                  <a:pt x="21" y="373"/>
                  <a:pt x="21" y="373"/>
                </a:cubicBezTo>
                <a:cubicBezTo>
                  <a:pt x="21" y="373"/>
                  <a:pt x="21" y="372"/>
                  <a:pt x="20" y="371"/>
                </a:cubicBezTo>
                <a:close/>
                <a:moveTo>
                  <a:pt x="24" y="380"/>
                </a:moveTo>
                <a:cubicBezTo>
                  <a:pt x="17" y="383"/>
                  <a:pt x="17" y="383"/>
                  <a:pt x="17" y="383"/>
                </a:cubicBezTo>
                <a:cubicBezTo>
                  <a:pt x="17" y="384"/>
                  <a:pt x="17" y="384"/>
                  <a:pt x="17" y="385"/>
                </a:cubicBezTo>
                <a:cubicBezTo>
                  <a:pt x="24" y="382"/>
                  <a:pt x="24" y="382"/>
                  <a:pt x="24" y="382"/>
                </a:cubicBezTo>
                <a:cubicBezTo>
                  <a:pt x="24" y="382"/>
                  <a:pt x="24" y="381"/>
                  <a:pt x="24" y="380"/>
                </a:cubicBezTo>
                <a:close/>
                <a:moveTo>
                  <a:pt x="27" y="390"/>
                </a:moveTo>
                <a:cubicBezTo>
                  <a:pt x="20" y="392"/>
                  <a:pt x="20" y="392"/>
                  <a:pt x="20" y="392"/>
                </a:cubicBezTo>
                <a:cubicBezTo>
                  <a:pt x="21" y="393"/>
                  <a:pt x="21" y="394"/>
                  <a:pt x="21" y="394"/>
                </a:cubicBezTo>
                <a:cubicBezTo>
                  <a:pt x="28" y="392"/>
                  <a:pt x="28" y="392"/>
                  <a:pt x="28" y="392"/>
                </a:cubicBezTo>
                <a:cubicBezTo>
                  <a:pt x="28" y="391"/>
                  <a:pt x="27" y="390"/>
                  <a:pt x="27" y="390"/>
                </a:cubicBezTo>
                <a:close/>
                <a:moveTo>
                  <a:pt x="18" y="362"/>
                </a:moveTo>
                <a:cubicBezTo>
                  <a:pt x="11" y="364"/>
                  <a:pt x="11" y="364"/>
                  <a:pt x="11" y="364"/>
                </a:cubicBezTo>
                <a:cubicBezTo>
                  <a:pt x="11" y="365"/>
                  <a:pt x="11" y="365"/>
                  <a:pt x="11" y="366"/>
                </a:cubicBezTo>
                <a:cubicBezTo>
                  <a:pt x="18" y="364"/>
                  <a:pt x="18" y="364"/>
                  <a:pt x="18" y="364"/>
                </a:cubicBezTo>
                <a:cubicBezTo>
                  <a:pt x="18" y="363"/>
                  <a:pt x="18" y="363"/>
                  <a:pt x="18" y="362"/>
                </a:cubicBezTo>
                <a:close/>
                <a:moveTo>
                  <a:pt x="15" y="352"/>
                </a:moveTo>
                <a:cubicBezTo>
                  <a:pt x="8" y="354"/>
                  <a:pt x="8" y="354"/>
                  <a:pt x="8" y="354"/>
                </a:cubicBezTo>
                <a:cubicBezTo>
                  <a:pt x="8" y="355"/>
                  <a:pt x="8" y="356"/>
                  <a:pt x="9" y="356"/>
                </a:cubicBezTo>
                <a:cubicBezTo>
                  <a:pt x="16" y="354"/>
                  <a:pt x="16" y="354"/>
                  <a:pt x="16" y="354"/>
                </a:cubicBezTo>
                <a:cubicBezTo>
                  <a:pt x="15" y="354"/>
                  <a:pt x="15" y="353"/>
                  <a:pt x="15" y="352"/>
                </a:cubicBezTo>
                <a:close/>
                <a:moveTo>
                  <a:pt x="114" y="505"/>
                </a:moveTo>
                <a:cubicBezTo>
                  <a:pt x="109" y="511"/>
                  <a:pt x="109" y="511"/>
                  <a:pt x="109" y="511"/>
                </a:cubicBezTo>
                <a:cubicBezTo>
                  <a:pt x="110" y="512"/>
                  <a:pt x="110" y="512"/>
                  <a:pt x="111" y="512"/>
                </a:cubicBezTo>
                <a:cubicBezTo>
                  <a:pt x="115" y="507"/>
                  <a:pt x="115" y="507"/>
                  <a:pt x="115" y="507"/>
                </a:cubicBezTo>
                <a:cubicBezTo>
                  <a:pt x="115" y="506"/>
                  <a:pt x="114" y="506"/>
                  <a:pt x="114" y="505"/>
                </a:cubicBezTo>
                <a:close/>
                <a:moveTo>
                  <a:pt x="106" y="499"/>
                </a:moveTo>
                <a:cubicBezTo>
                  <a:pt x="102" y="505"/>
                  <a:pt x="102" y="505"/>
                  <a:pt x="102" y="505"/>
                </a:cubicBezTo>
                <a:cubicBezTo>
                  <a:pt x="102" y="505"/>
                  <a:pt x="103" y="506"/>
                  <a:pt x="103" y="506"/>
                </a:cubicBezTo>
                <a:cubicBezTo>
                  <a:pt x="108" y="501"/>
                  <a:pt x="108" y="501"/>
                  <a:pt x="108" y="501"/>
                </a:cubicBezTo>
                <a:cubicBezTo>
                  <a:pt x="107" y="500"/>
                  <a:pt x="107" y="500"/>
                  <a:pt x="106" y="499"/>
                </a:cubicBezTo>
                <a:close/>
                <a:moveTo>
                  <a:pt x="99" y="493"/>
                </a:moveTo>
                <a:cubicBezTo>
                  <a:pt x="94" y="498"/>
                  <a:pt x="94" y="498"/>
                  <a:pt x="94" y="498"/>
                </a:cubicBezTo>
                <a:cubicBezTo>
                  <a:pt x="95" y="499"/>
                  <a:pt x="95" y="499"/>
                  <a:pt x="96" y="500"/>
                </a:cubicBezTo>
                <a:cubicBezTo>
                  <a:pt x="100" y="494"/>
                  <a:pt x="100" y="494"/>
                  <a:pt x="100" y="494"/>
                </a:cubicBezTo>
                <a:cubicBezTo>
                  <a:pt x="100" y="494"/>
                  <a:pt x="99" y="493"/>
                  <a:pt x="99" y="493"/>
                </a:cubicBezTo>
                <a:close/>
                <a:moveTo>
                  <a:pt x="140" y="41"/>
                </a:moveTo>
                <a:cubicBezTo>
                  <a:pt x="183" y="15"/>
                  <a:pt x="233" y="0"/>
                  <a:pt x="287" y="0"/>
                </a:cubicBezTo>
                <a:cubicBezTo>
                  <a:pt x="340" y="0"/>
                  <a:pt x="391" y="15"/>
                  <a:pt x="434" y="41"/>
                </a:cubicBezTo>
                <a:cubicBezTo>
                  <a:pt x="432" y="45"/>
                  <a:pt x="432" y="45"/>
                  <a:pt x="432" y="45"/>
                </a:cubicBezTo>
                <a:cubicBezTo>
                  <a:pt x="389" y="19"/>
                  <a:pt x="340" y="4"/>
                  <a:pt x="287" y="4"/>
                </a:cubicBezTo>
                <a:cubicBezTo>
                  <a:pt x="234" y="4"/>
                  <a:pt x="184" y="19"/>
                  <a:pt x="142" y="45"/>
                </a:cubicBezTo>
                <a:lnTo>
                  <a:pt x="140" y="41"/>
                </a:lnTo>
                <a:close/>
                <a:moveTo>
                  <a:pt x="432" y="527"/>
                </a:moveTo>
                <a:cubicBezTo>
                  <a:pt x="389" y="553"/>
                  <a:pt x="340" y="567"/>
                  <a:pt x="287" y="567"/>
                </a:cubicBezTo>
                <a:cubicBezTo>
                  <a:pt x="234" y="567"/>
                  <a:pt x="184" y="553"/>
                  <a:pt x="142" y="527"/>
                </a:cubicBezTo>
                <a:cubicBezTo>
                  <a:pt x="140" y="530"/>
                  <a:pt x="140" y="530"/>
                  <a:pt x="140" y="530"/>
                </a:cubicBezTo>
                <a:cubicBezTo>
                  <a:pt x="183" y="556"/>
                  <a:pt x="233" y="571"/>
                  <a:pt x="287" y="571"/>
                </a:cubicBezTo>
                <a:cubicBezTo>
                  <a:pt x="340" y="571"/>
                  <a:pt x="391" y="556"/>
                  <a:pt x="434" y="530"/>
                </a:cubicBezTo>
                <a:lnTo>
                  <a:pt x="432" y="527"/>
                </a:lnTo>
                <a:close/>
              </a:path>
            </a:pathLst>
          </a:custGeom>
          <a:solidFill>
            <a:srgbClr val="B0E5FF">
              <a:alpha val="71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armonyOS Sans SC" panose="00000500000000000000" pitchFamily="2" charset="-122"/>
              <a:ea typeface="宋体" panose="02010600030101010101" pitchFamily="2" charset="-122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91A10FB3-6715-6B66-3B61-2B1E0012D30A}"/>
              </a:ext>
            </a:extLst>
          </p:cNvPr>
          <p:cNvSpPr/>
          <p:nvPr/>
        </p:nvSpPr>
        <p:spPr>
          <a:xfrm>
            <a:off x="4010855" y="1874672"/>
            <a:ext cx="4170290" cy="4170288"/>
          </a:xfrm>
          <a:prstGeom prst="ellipse">
            <a:avLst/>
          </a:prstGeom>
          <a:gradFill flip="none" rotWithShape="1">
            <a:gsLst>
              <a:gs pos="9000">
                <a:srgbClr val="3A95EE">
                  <a:alpha val="13000"/>
                </a:srgbClr>
              </a:gs>
              <a:gs pos="98000">
                <a:srgbClr val="B0E5FF">
                  <a:alpha val="21000"/>
                </a:srgbClr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43" name="图片 142" descr="卡通人物&#10;&#10;描述已自动生成">
            <a:extLst>
              <a:ext uri="{FF2B5EF4-FFF2-40B4-BE49-F238E27FC236}">
                <a16:creationId xmlns:a16="http://schemas.microsoft.com/office/drawing/2014/main" id="{7C1FB8CE-728B-E78F-3D56-56A5561319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6" r="10292" b="15285"/>
          <a:stretch>
            <a:fillRect/>
          </a:stretch>
        </p:blipFill>
        <p:spPr>
          <a:xfrm>
            <a:off x="4010855" y="3163299"/>
            <a:ext cx="4170290" cy="2881661"/>
          </a:xfrm>
          <a:custGeom>
            <a:avLst/>
            <a:gdLst>
              <a:gd name="connsiteX0" fmla="*/ 158329 w 4170290"/>
              <a:gd name="connsiteY0" fmla="*/ 0 h 2881661"/>
              <a:gd name="connsiteX1" fmla="*/ 4011961 w 4170290"/>
              <a:gd name="connsiteY1" fmla="*/ 0 h 2881661"/>
              <a:gd name="connsiteX2" fmla="*/ 4076546 w 4170290"/>
              <a:gd name="connsiteY2" fmla="*/ 176459 h 2881661"/>
              <a:gd name="connsiteX3" fmla="*/ 4170290 w 4170290"/>
              <a:gd name="connsiteY3" fmla="*/ 796517 h 2881661"/>
              <a:gd name="connsiteX4" fmla="*/ 2085145 w 4170290"/>
              <a:gd name="connsiteY4" fmla="*/ 2881661 h 2881661"/>
              <a:gd name="connsiteX5" fmla="*/ 0 w 4170290"/>
              <a:gd name="connsiteY5" fmla="*/ 796517 h 2881661"/>
              <a:gd name="connsiteX6" fmla="*/ 93744 w 4170290"/>
              <a:gd name="connsiteY6" fmla="*/ 176459 h 2881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70290" h="2881661">
                <a:moveTo>
                  <a:pt x="158329" y="0"/>
                </a:moveTo>
                <a:lnTo>
                  <a:pt x="4011961" y="0"/>
                </a:lnTo>
                <a:lnTo>
                  <a:pt x="4076546" y="176459"/>
                </a:lnTo>
                <a:cubicBezTo>
                  <a:pt x="4137470" y="372335"/>
                  <a:pt x="4170290" y="580594"/>
                  <a:pt x="4170290" y="796517"/>
                </a:cubicBezTo>
                <a:cubicBezTo>
                  <a:pt x="4170290" y="1948110"/>
                  <a:pt x="3236739" y="2881661"/>
                  <a:pt x="2085145" y="2881661"/>
                </a:cubicBezTo>
                <a:cubicBezTo>
                  <a:pt x="933551" y="2881661"/>
                  <a:pt x="0" y="1948110"/>
                  <a:pt x="0" y="796517"/>
                </a:cubicBezTo>
                <a:cubicBezTo>
                  <a:pt x="0" y="580594"/>
                  <a:pt x="32820" y="372335"/>
                  <a:pt x="93744" y="176459"/>
                </a:cubicBezTo>
                <a:close/>
              </a:path>
            </a:pathLst>
          </a:custGeom>
        </p:spPr>
      </p:pic>
      <p:pic>
        <p:nvPicPr>
          <p:cNvPr id="2" name="图片 1" descr="图片包含 游戏机&#10;&#10;描述已自动生成">
            <a:extLst>
              <a:ext uri="{FF2B5EF4-FFF2-40B4-BE49-F238E27FC236}">
                <a16:creationId xmlns:a16="http://schemas.microsoft.com/office/drawing/2014/main" id="{6C56DD19-DE0D-D5E1-83A3-9D9BBCB4FD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600" y="512763"/>
            <a:ext cx="1160463" cy="313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768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3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id="{A8543DC8-C127-A8DF-AA1A-ACB8476E1DAD}"/>
              </a:ext>
            </a:extLst>
          </p:cNvPr>
          <p:cNvGrpSpPr/>
          <p:nvPr/>
        </p:nvGrpSpPr>
        <p:grpSpPr>
          <a:xfrm>
            <a:off x="0" y="0"/>
            <a:ext cx="12207627" cy="6887028"/>
            <a:chOff x="0" y="0"/>
            <a:chExt cx="12207627" cy="6887028"/>
          </a:xfrm>
        </p:grpSpPr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7CD79CAB-FBD6-29D6-784B-96B888767DD0}"/>
                </a:ext>
              </a:extLst>
            </p:cNvPr>
            <p:cNvCxnSpPr>
              <a:cxnSpLocks/>
            </p:cNvCxnSpPr>
            <p:nvPr/>
          </p:nvCxnSpPr>
          <p:spPr>
            <a:xfrm>
              <a:off x="441323" y="0"/>
              <a:ext cx="0" cy="6887028"/>
            </a:xfrm>
            <a:prstGeom prst="line">
              <a:avLst/>
            </a:prstGeom>
            <a:ln w="19050"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49F7EBE0-814F-A5C9-4EF6-6B8EC00BE059}"/>
                </a:ext>
              </a:extLst>
            </p:cNvPr>
            <p:cNvCxnSpPr>
              <a:cxnSpLocks/>
            </p:cNvCxnSpPr>
            <p:nvPr/>
          </p:nvCxnSpPr>
          <p:spPr>
            <a:xfrm>
              <a:off x="11747162" y="0"/>
              <a:ext cx="0" cy="6887028"/>
            </a:xfrm>
            <a:prstGeom prst="line">
              <a:avLst/>
            </a:prstGeom>
            <a:ln w="19050"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F5D505A5-60E1-8C8F-08DD-ADF37BB3C98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416675"/>
              <a:ext cx="12207627" cy="0"/>
            </a:xfrm>
            <a:prstGeom prst="line">
              <a:avLst/>
            </a:prstGeom>
            <a:ln w="19050"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EB512A1F-C797-4209-F5C1-04A137A158A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441324"/>
              <a:ext cx="12207627" cy="0"/>
            </a:xfrm>
            <a:prstGeom prst="line">
              <a:avLst/>
            </a:prstGeom>
            <a:ln w="19050"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292C9FAD-491F-8D53-0FEB-D117A92424E9}"/>
              </a:ext>
            </a:extLst>
          </p:cNvPr>
          <p:cNvSpPr txBox="1"/>
          <p:nvPr/>
        </p:nvSpPr>
        <p:spPr>
          <a:xfrm>
            <a:off x="5110505" y="1549248"/>
            <a:ext cx="8629285" cy="737124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400" spc="-300" dirty="0">
                <a:ln>
                  <a:solidFill>
                    <a:srgbClr val="87D5FC"/>
                  </a:solidFill>
                </a:ln>
                <a:noFill/>
                <a:latin typeface="DOUYU Font" pitchFamily="2" charset="-122"/>
                <a:ea typeface="DOUYU Font" pitchFamily="2" charset="-122"/>
              </a:rPr>
              <a:t>0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5583AC68-6451-52A9-B910-5FA63CFF2165}"/>
              </a:ext>
            </a:extLst>
          </p:cNvPr>
          <p:cNvSpPr txBox="1"/>
          <p:nvPr/>
        </p:nvSpPr>
        <p:spPr>
          <a:xfrm>
            <a:off x="8980695" y="1549248"/>
            <a:ext cx="8629285" cy="737124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400" spc="-300" dirty="0">
                <a:ln>
                  <a:solidFill>
                    <a:srgbClr val="87D5FC"/>
                  </a:solidFill>
                </a:ln>
                <a:noFill/>
                <a:latin typeface="DOUYU Font" pitchFamily="2" charset="-122"/>
                <a:ea typeface="DOUYU Font" pitchFamily="2" charset="-122"/>
              </a:rPr>
              <a:t>2</a:t>
            </a:r>
          </a:p>
        </p:txBody>
      </p:sp>
      <p:pic>
        <p:nvPicPr>
          <p:cNvPr id="4571" name="图形 4570">
            <a:extLst>
              <a:ext uri="{FF2B5EF4-FFF2-40B4-BE49-F238E27FC236}">
                <a16:creationId xmlns:a16="http://schemas.microsoft.com/office/drawing/2014/main" id="{D898DD0A-0AB9-6304-457D-478EAF4F79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1" y="633123"/>
            <a:ext cx="8737599" cy="5702299"/>
          </a:xfrm>
          <a:prstGeom prst="rect">
            <a:avLst/>
          </a:prstGeom>
        </p:spPr>
      </p:pic>
      <p:sp>
        <p:nvSpPr>
          <p:cNvPr id="35" name="文本框 34">
            <a:extLst>
              <a:ext uri="{FF2B5EF4-FFF2-40B4-BE49-F238E27FC236}">
                <a16:creationId xmlns:a16="http://schemas.microsoft.com/office/drawing/2014/main" id="{CCAC561E-2226-E8A5-191A-C42539CDEF68}"/>
              </a:ext>
            </a:extLst>
          </p:cNvPr>
          <p:cNvSpPr txBox="1"/>
          <p:nvPr/>
        </p:nvSpPr>
        <p:spPr>
          <a:xfrm>
            <a:off x="4554758" y="3130927"/>
            <a:ext cx="3313225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n>
                  <a:solidFill>
                    <a:schemeClr val="bg1"/>
                  </a:solidFill>
                </a:ln>
                <a:noFill/>
                <a:latin typeface="DOUYU Font" pitchFamily="2" charset="-122"/>
                <a:ea typeface="DOUYU Font" pitchFamily="2" charset="-122"/>
              </a:rPr>
              <a:t>HIGHLIGHT SHOW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455920EF-1AD2-A846-33D8-8DDBD9CF0477}"/>
              </a:ext>
            </a:extLst>
          </p:cNvPr>
          <p:cNvSpPr txBox="1"/>
          <p:nvPr/>
        </p:nvSpPr>
        <p:spPr>
          <a:xfrm>
            <a:off x="1861501" y="4169191"/>
            <a:ext cx="27622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spc="1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Open Sans Extrabold" panose="020B0906030804020204" pitchFamily="34" charset="0"/>
              </a:rPr>
              <a:t>2022</a:t>
            </a:r>
            <a:r>
              <a:rPr lang="zh-CN" altLang="en-US" sz="1400" spc="1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Open Sans Extrabold" panose="020B0906030804020204" pitchFamily="34" charset="0"/>
              </a:rPr>
              <a:t>年个人年度工作高光时刻</a:t>
            </a:r>
            <a:endParaRPr lang="en-US" altLang="zh-CN" sz="1400" spc="100" dirty="0">
              <a:solidFill>
                <a:schemeClr val="bg1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Open Sans Extrabold" panose="020B0906030804020204" pitchFamily="34" charset="0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4104C81C-E280-131C-B7F6-B36AF614A0FB}"/>
              </a:ext>
            </a:extLst>
          </p:cNvPr>
          <p:cNvGrpSpPr/>
          <p:nvPr/>
        </p:nvGrpSpPr>
        <p:grpSpPr>
          <a:xfrm>
            <a:off x="1522991" y="4188412"/>
            <a:ext cx="338510" cy="269334"/>
            <a:chOff x="6059862" y="3081071"/>
            <a:chExt cx="338510" cy="269334"/>
          </a:xfrm>
        </p:grpSpPr>
        <p:sp>
          <p:nvSpPr>
            <p:cNvPr id="46" name="等腰三角形 45">
              <a:extLst>
                <a:ext uri="{FF2B5EF4-FFF2-40B4-BE49-F238E27FC236}">
                  <a16:creationId xmlns:a16="http://schemas.microsoft.com/office/drawing/2014/main" id="{80A8530A-4709-2569-4273-943507C0381C}"/>
                </a:ext>
              </a:extLst>
            </p:cNvPr>
            <p:cNvSpPr/>
            <p:nvPr/>
          </p:nvSpPr>
          <p:spPr>
            <a:xfrm rot="5400000">
              <a:off x="6041287" y="3099646"/>
              <a:ext cx="269333" cy="23218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47" name="等腰三角形 46">
              <a:extLst>
                <a:ext uri="{FF2B5EF4-FFF2-40B4-BE49-F238E27FC236}">
                  <a16:creationId xmlns:a16="http://schemas.microsoft.com/office/drawing/2014/main" id="{A1ED86E7-0117-53D6-03F0-FA7FFB97B1BF}"/>
                </a:ext>
              </a:extLst>
            </p:cNvPr>
            <p:cNvSpPr/>
            <p:nvPr/>
          </p:nvSpPr>
          <p:spPr>
            <a:xfrm rot="5400000">
              <a:off x="6147613" y="3099647"/>
              <a:ext cx="269333" cy="232184"/>
            </a:xfrm>
            <a:prstGeom prst="triangle">
              <a:avLst/>
            </a:prstGeom>
            <a:noFill/>
            <a:ln>
              <a:solidFill>
                <a:srgbClr val="3A95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715839CD-E700-B8D1-A2A9-C31BD2E6B691}"/>
              </a:ext>
            </a:extLst>
          </p:cNvPr>
          <p:cNvGrpSpPr/>
          <p:nvPr/>
        </p:nvGrpSpPr>
        <p:grpSpPr>
          <a:xfrm>
            <a:off x="329435" y="2278282"/>
            <a:ext cx="4357861" cy="1015663"/>
            <a:chOff x="535132" y="1543317"/>
            <a:chExt cx="4357861" cy="1015663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11B8E217-511D-5358-3FD8-1F037978B339}"/>
                </a:ext>
              </a:extLst>
            </p:cNvPr>
            <p:cNvSpPr txBox="1"/>
            <p:nvPr/>
          </p:nvSpPr>
          <p:spPr>
            <a:xfrm>
              <a:off x="707232" y="1543317"/>
              <a:ext cx="418576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solidFill>
                    <a:schemeClr val="bg1"/>
                  </a:solidFill>
                  <a:latin typeface="DOUYU Font" pitchFamily="2" charset="-122"/>
                  <a:ea typeface="DOUYU Font" pitchFamily="2" charset="-122"/>
                </a:rPr>
                <a:t>亮点展示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AA5FA7AF-B9BB-E46E-4FCD-8F77E7FA912C}"/>
                </a:ext>
              </a:extLst>
            </p:cNvPr>
            <p:cNvSpPr/>
            <p:nvPr/>
          </p:nvSpPr>
          <p:spPr>
            <a:xfrm>
              <a:off x="535132" y="1692914"/>
              <a:ext cx="4357861" cy="513317"/>
            </a:xfrm>
            <a:prstGeom prst="rect">
              <a:avLst/>
            </a:prstGeom>
            <a:solidFill>
              <a:srgbClr val="87D5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585D9DC0-DC07-D572-ACFA-CF9164AFE776}"/>
              </a:ext>
            </a:extLst>
          </p:cNvPr>
          <p:cNvGrpSpPr/>
          <p:nvPr/>
        </p:nvGrpSpPr>
        <p:grpSpPr>
          <a:xfrm>
            <a:off x="265935" y="2480302"/>
            <a:ext cx="4357861" cy="1015663"/>
            <a:chOff x="535132" y="1502068"/>
            <a:chExt cx="4357861" cy="1015663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5A1B3B3-C409-B65E-824A-6577785AA4DA}"/>
                </a:ext>
              </a:extLst>
            </p:cNvPr>
            <p:cNvSpPr txBox="1"/>
            <p:nvPr/>
          </p:nvSpPr>
          <p:spPr>
            <a:xfrm>
              <a:off x="707232" y="1502068"/>
              <a:ext cx="418576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solidFill>
                    <a:schemeClr val="bg1"/>
                  </a:solidFill>
                  <a:latin typeface="DOUYU Font" pitchFamily="2" charset="-122"/>
                  <a:ea typeface="DOUYU Font" pitchFamily="2" charset="-122"/>
                </a:rPr>
                <a:t>亮点展示</a:t>
              </a: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132C8FB2-39C2-F1DD-F65E-43275B929B74}"/>
                </a:ext>
              </a:extLst>
            </p:cNvPr>
            <p:cNvSpPr/>
            <p:nvPr/>
          </p:nvSpPr>
          <p:spPr>
            <a:xfrm>
              <a:off x="535132" y="1677551"/>
              <a:ext cx="4357861" cy="600755"/>
            </a:xfrm>
            <a:prstGeom prst="rect">
              <a:avLst/>
            </a:prstGeom>
            <a:solidFill>
              <a:srgbClr val="87D5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EE66D417-1612-C719-1886-D179BE6AD0BB}"/>
              </a:ext>
            </a:extLst>
          </p:cNvPr>
          <p:cNvSpPr txBox="1"/>
          <p:nvPr/>
        </p:nvSpPr>
        <p:spPr>
          <a:xfrm>
            <a:off x="398025" y="2762813"/>
            <a:ext cx="41857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DOUYU Font" pitchFamily="2" charset="-122"/>
                <a:ea typeface="DOUYU Font" pitchFamily="2" charset="-122"/>
              </a:rPr>
              <a:t>亮点展示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AC026DA6-995A-2CA9-9B5F-FAE720D6F348}"/>
              </a:ext>
            </a:extLst>
          </p:cNvPr>
          <p:cNvSpPr txBox="1"/>
          <p:nvPr/>
        </p:nvSpPr>
        <p:spPr>
          <a:xfrm>
            <a:off x="4720941" y="1719993"/>
            <a:ext cx="5501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n w="6350">
                  <a:solidFill>
                    <a:schemeClr val="bg1"/>
                  </a:solidFill>
                </a:ln>
                <a:noFill/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#</a:t>
            </a:r>
            <a:endParaRPr lang="zh-CN" altLang="en-US" sz="4000" dirty="0">
              <a:ln w="6350">
                <a:solidFill>
                  <a:schemeClr val="bg1"/>
                </a:solidFill>
              </a:ln>
              <a:noFill/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6684DA8-173F-9B05-F50B-683E9635B2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717248" y="1688251"/>
            <a:ext cx="3282703" cy="4750478"/>
          </a:xfrm>
          <a:prstGeom prst="rect">
            <a:avLst/>
          </a:prstGeom>
        </p:spPr>
      </p:pic>
      <p:pic>
        <p:nvPicPr>
          <p:cNvPr id="2" name="图片 1" descr="图片包含 游戏机&#10;&#10;描述已自动生成">
            <a:extLst>
              <a:ext uri="{FF2B5EF4-FFF2-40B4-BE49-F238E27FC236}">
                <a16:creationId xmlns:a16="http://schemas.microsoft.com/office/drawing/2014/main" id="{B32759F3-670A-80CD-B96B-9A5C9E87E44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600" y="512763"/>
            <a:ext cx="1160463" cy="313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667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4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7" presetClass="entr" presetSubtype="1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5" grpId="0"/>
      <p:bldP spid="44" grpId="0"/>
      <p:bldP spid="39" grpId="0"/>
      <p:bldP spid="4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2582</TotalTime>
  <Words>2085</Words>
  <Application>Microsoft Office PowerPoint</Application>
  <PresentationFormat>宽屏</PresentationFormat>
  <Paragraphs>315</Paragraphs>
  <Slides>26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DOUYU Font</vt:lpstr>
      <vt:lpstr>HarmonyOS Sans SC</vt:lpstr>
      <vt:lpstr>等线</vt:lpstr>
      <vt:lpstr>HarmonyOS Sans SC Medium</vt:lpstr>
      <vt:lpstr>HarmonyOS Sans SC Black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驰骋千里 披荆斩棘——插画风年终总结与年度计划ppt模板</dc:title>
  <dc:creator>锐普演示</dc:creator>
  <cp:keywords>51PPT模板网</cp:keywords>
  <dc:description>www.51pptmoban.com</dc:description>
  <cp:lastModifiedBy>Power user</cp:lastModifiedBy>
  <cp:revision>152</cp:revision>
  <dcterms:created xsi:type="dcterms:W3CDTF">2022-12-07T02:15:14Z</dcterms:created>
  <dcterms:modified xsi:type="dcterms:W3CDTF">2022-12-27T09:17:59Z</dcterms:modified>
</cp:coreProperties>
</file>