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handoutMasterIdLst>
    <p:handoutMasterId r:id="rId15"/>
  </p:handoutMasterIdLst>
  <p:sldIdLst>
    <p:sldId id="408" r:id="rId2"/>
    <p:sldId id="410" r:id="rId3"/>
    <p:sldId id="415" r:id="rId4"/>
    <p:sldId id="416" r:id="rId5"/>
    <p:sldId id="418" r:id="rId6"/>
    <p:sldId id="426" r:id="rId7"/>
    <p:sldId id="420" r:id="rId8"/>
    <p:sldId id="427" r:id="rId9"/>
    <p:sldId id="417" r:id="rId10"/>
    <p:sldId id="425" r:id="rId11"/>
    <p:sldId id="405" r:id="rId12"/>
    <p:sldId id="42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572" userDrawn="1">
          <p15:clr>
            <a:srgbClr val="A4A3A4"/>
          </p15:clr>
        </p15:guide>
        <p15:guide id="2" orient="horz" pos="2818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  <p15:guide id="4" orient="horz" pos="2614" userDrawn="1">
          <p15:clr>
            <a:srgbClr val="A4A3A4"/>
          </p15:clr>
        </p15:guide>
        <p15:guide id="5" pos="111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9D9D9"/>
    <a:srgbClr val="16FFF7"/>
    <a:srgbClr val="E9FD6A"/>
    <a:srgbClr val="F54E1A"/>
    <a:srgbClr val="7C78F0"/>
    <a:srgbClr val="000000"/>
    <a:srgbClr val="E82F58"/>
    <a:srgbClr val="2BDFC0"/>
    <a:srgbClr val="9797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3" autoAdjust="0"/>
    <p:restoredTop sz="96021" autoAdjust="0"/>
  </p:normalViewPr>
  <p:slideViewPr>
    <p:cSldViewPr snapToGrid="0">
      <p:cViewPr>
        <p:scale>
          <a:sx n="33" d="100"/>
          <a:sy n="33" d="100"/>
        </p:scale>
        <p:origin x="2448" y="1638"/>
      </p:cViewPr>
      <p:guideLst>
        <p:guide pos="1572"/>
        <p:guide orient="horz" pos="2818"/>
        <p:guide orient="horz" pos="3521"/>
        <p:guide orient="horz" pos="2614"/>
        <p:guide pos="111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29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ie Liu" userId="686515af-e6b5-44f2-ba0f-2fb7a7864d98" providerId="ADAL" clId="{69AC217A-29FA-4F58-BFE5-55215DD31616}"/>
    <pc:docChg chg="undo custSel addSld delSld modSld modMainMaster">
      <pc:chgData name="Shakie Liu" userId="686515af-e6b5-44f2-ba0f-2fb7a7864d98" providerId="ADAL" clId="{69AC217A-29FA-4F58-BFE5-55215DD31616}" dt="2022-10-24T09:15:25.861" v="295" actId="6014"/>
      <pc:docMkLst>
        <pc:docMk/>
      </pc:docMkLst>
      <pc:sldChg chg="modSp mod">
        <pc:chgData name="Shakie Liu" userId="686515af-e6b5-44f2-ba0f-2fb7a7864d98" providerId="ADAL" clId="{69AC217A-29FA-4F58-BFE5-55215DD31616}" dt="2022-10-24T08:57:51.519" v="259" actId="20577"/>
        <pc:sldMkLst>
          <pc:docMk/>
          <pc:sldMk cId="572019046" sldId="383"/>
        </pc:sldMkLst>
        <pc:spChg chg="mod">
          <ac:chgData name="Shakie Liu" userId="686515af-e6b5-44f2-ba0f-2fb7a7864d98" providerId="ADAL" clId="{69AC217A-29FA-4F58-BFE5-55215DD31616}" dt="2022-10-24T08:57:51.519" v="259" actId="20577"/>
          <ac:spMkLst>
            <pc:docMk/>
            <pc:sldMk cId="572019046" sldId="383"/>
            <ac:spMk id="5" creationId="{60D4C4CE-EA1C-4DBD-AA43-99DE430993A6}"/>
          </ac:spMkLst>
        </pc:spChg>
        <pc:spChg chg="mod">
          <ac:chgData name="Shakie Liu" userId="686515af-e6b5-44f2-ba0f-2fb7a7864d98" providerId="ADAL" clId="{69AC217A-29FA-4F58-BFE5-55215DD31616}" dt="2022-10-24T08:57:24.669" v="252" actId="20577"/>
          <ac:spMkLst>
            <pc:docMk/>
            <pc:sldMk cId="572019046" sldId="383"/>
            <ac:spMk id="6" creationId="{DCDA17E8-F11D-462D-AEAF-3A318B104466}"/>
          </ac:spMkLst>
        </pc:spChg>
      </pc:sldChg>
      <pc:sldChg chg="modSp mod">
        <pc:chgData name="Shakie Liu" userId="686515af-e6b5-44f2-ba0f-2fb7a7864d98" providerId="ADAL" clId="{69AC217A-29FA-4F58-BFE5-55215DD31616}" dt="2022-10-24T08:58:04.824" v="272"/>
        <pc:sldMkLst>
          <pc:docMk/>
          <pc:sldMk cId="807413341" sldId="384"/>
        </pc:sldMkLst>
        <pc:spChg chg="mod">
          <ac:chgData name="Shakie Liu" userId="686515af-e6b5-44f2-ba0f-2fb7a7864d98" providerId="ADAL" clId="{69AC217A-29FA-4F58-BFE5-55215DD31616}" dt="2022-10-24T08:58:04.824" v="272"/>
          <ac:spMkLst>
            <pc:docMk/>
            <pc:sldMk cId="807413341" sldId="384"/>
            <ac:spMk id="5" creationId="{C236DDD1-9D95-448F-BC4B-7BD60009A5FD}"/>
          </ac:spMkLst>
        </pc:spChg>
      </pc:sldChg>
      <pc:sldChg chg="addSp delSp modSp del mod chgLayout">
        <pc:chgData name="Shakie Liu" userId="686515af-e6b5-44f2-ba0f-2fb7a7864d98" providerId="ADAL" clId="{69AC217A-29FA-4F58-BFE5-55215DD31616}" dt="2022-10-24T08:59:17.992" v="291" actId="47"/>
        <pc:sldMkLst>
          <pc:docMk/>
          <pc:sldMk cId="889109705" sldId="388"/>
        </pc:sldMkLst>
        <pc:spChg chg="add mod ord">
          <ac:chgData name="Shakie Liu" userId="686515af-e6b5-44f2-ba0f-2fb7a7864d98" providerId="ADAL" clId="{69AC217A-29FA-4F58-BFE5-55215DD31616}" dt="2022-10-24T08:34:48.977" v="123"/>
          <ac:spMkLst>
            <pc:docMk/>
            <pc:sldMk cId="889109705" sldId="388"/>
            <ac:spMk id="2" creationId="{AA9B366D-324E-452E-EFEF-2922D0911A7B}"/>
          </ac:spMkLst>
        </pc:spChg>
        <pc:spChg chg="del mod or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3" creationId="{E48EBB4C-11E6-4425-8F3E-32D84D37DDA8}"/>
          </ac:spMkLst>
        </pc:spChg>
        <pc:spChg chg="mod ord">
          <ac:chgData name="Shakie Liu" userId="686515af-e6b5-44f2-ba0f-2fb7a7864d98" providerId="ADAL" clId="{69AC217A-29FA-4F58-BFE5-55215DD31616}" dt="2022-10-24T08:58:49.472" v="280"/>
          <ac:spMkLst>
            <pc:docMk/>
            <pc:sldMk cId="889109705" sldId="388"/>
            <ac:spMk id="4" creationId="{33B46EBA-60F9-4E6F-AACA-441AD84AC40D}"/>
          </ac:spMkLst>
        </pc:spChg>
        <pc:spChg chg="mod ord">
          <ac:chgData name="Shakie Liu" userId="686515af-e6b5-44f2-ba0f-2fb7a7864d98" providerId="ADAL" clId="{69AC217A-29FA-4F58-BFE5-55215DD31616}" dt="2022-10-24T08:58:57.822" v="284" actId="20577"/>
          <ac:spMkLst>
            <pc:docMk/>
            <pc:sldMk cId="889109705" sldId="388"/>
            <ac:spMk id="5" creationId="{AB5CCB94-7FF8-4787-96DB-61F4F15AE9B5}"/>
          </ac:spMkLst>
        </pc:spChg>
        <pc:spChg chg="add mo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7" creationId="{29F088B0-F359-C568-352B-6D4E52414EB9}"/>
          </ac:spMkLst>
        </pc:spChg>
      </pc:sldChg>
      <pc:sldChg chg="modSp mod">
        <pc:chgData name="Shakie Liu" userId="686515af-e6b5-44f2-ba0f-2fb7a7864d98" providerId="ADAL" clId="{69AC217A-29FA-4F58-BFE5-55215DD31616}" dt="2022-10-24T08:42:22.220" v="152"/>
        <pc:sldMkLst>
          <pc:docMk/>
          <pc:sldMk cId="2907658645" sldId="390"/>
        </pc:sldMkLst>
        <pc:spChg chg="mod">
          <ac:chgData name="Shakie Liu" userId="686515af-e6b5-44f2-ba0f-2fb7a7864d98" providerId="ADAL" clId="{69AC217A-29FA-4F58-BFE5-55215DD31616}" dt="2022-10-24T08:35:02.204" v="127" actId="20577"/>
          <ac:spMkLst>
            <pc:docMk/>
            <pc:sldMk cId="2907658645" sldId="390"/>
            <ac:spMk id="5" creationId="{8CE23D49-F448-4BBF-A47A-77B2478718E0}"/>
          </ac:spMkLst>
        </pc:spChg>
        <pc:spChg chg="mod">
          <ac:chgData name="Shakie Liu" userId="686515af-e6b5-44f2-ba0f-2fb7a7864d98" providerId="ADAL" clId="{69AC217A-29FA-4F58-BFE5-55215DD31616}" dt="2022-10-24T08:42:22.220" v="152"/>
          <ac:spMkLst>
            <pc:docMk/>
            <pc:sldMk cId="2907658645" sldId="390"/>
            <ac:spMk id="6" creationId="{DCDA415B-D2CA-4B5D-946C-BED37DC879BE}"/>
          </ac:spMkLst>
        </pc:spChg>
        <pc:spChg chg="mod">
          <ac:chgData name="Shakie Liu" userId="686515af-e6b5-44f2-ba0f-2fb7a7864d98" providerId="ADAL" clId="{69AC217A-29FA-4F58-BFE5-55215DD31616}" dt="2022-10-24T08:42:12.150" v="141"/>
          <ac:spMkLst>
            <pc:docMk/>
            <pc:sldMk cId="2907658645" sldId="390"/>
            <ac:spMk id="7" creationId="{2B0AB185-4AC2-48CD-88D7-90E0E8842ACB}"/>
          </ac:spMkLst>
        </pc:spChg>
      </pc:sldChg>
      <pc:sldChg chg="modSp del">
        <pc:chgData name="Shakie Liu" userId="686515af-e6b5-44f2-ba0f-2fb7a7864d98" providerId="ADAL" clId="{69AC217A-29FA-4F58-BFE5-55215DD31616}" dt="2022-10-24T08:59:26.442" v="293" actId="47"/>
        <pc:sldMkLst>
          <pc:docMk/>
          <pc:sldMk cId="3409152635" sldId="391"/>
        </pc:sldMkLst>
        <pc:spChg chg="mod">
          <ac:chgData name="Shakie Liu" userId="686515af-e6b5-44f2-ba0f-2fb7a7864d98" providerId="ADAL" clId="{69AC217A-29FA-4F58-BFE5-55215DD31616}" dt="2022-10-24T08:26:02.183" v="13"/>
          <ac:spMkLst>
            <pc:docMk/>
            <pc:sldMk cId="3409152635" sldId="391"/>
            <ac:spMk id="3" creationId="{272E1B3C-FFF7-2617-0898-A7094A4D3BE6}"/>
          </ac:spMkLst>
        </pc:spChg>
      </pc:sldChg>
      <pc:sldChg chg="modSp new mod">
        <pc:chgData name="Shakie Liu" userId="686515af-e6b5-44f2-ba0f-2fb7a7864d98" providerId="ADAL" clId="{69AC217A-29FA-4F58-BFE5-55215DD31616}" dt="2022-10-24T08:59:15.983" v="290" actId="20577"/>
        <pc:sldMkLst>
          <pc:docMk/>
          <pc:sldMk cId="353665667" sldId="392"/>
        </pc:sldMkLst>
        <pc:spChg chg="mod">
          <ac:chgData name="Shakie Liu" userId="686515af-e6b5-44f2-ba0f-2fb7a7864d98" providerId="ADAL" clId="{69AC217A-29FA-4F58-BFE5-55215DD31616}" dt="2022-10-24T08:59:15.983" v="290" actId="20577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Shakie Liu" userId="686515af-e6b5-44f2-ba0f-2fb7a7864d98" providerId="ADAL" clId="{69AC217A-29FA-4F58-BFE5-55215DD31616}" dt="2022-10-24T08:59:08.767" v="288" actId="20577"/>
          <ac:spMkLst>
            <pc:docMk/>
            <pc:sldMk cId="353665667" sldId="392"/>
            <ac:spMk id="3" creationId="{AB9B811F-0F93-B390-5E7E-416679AD594B}"/>
          </ac:spMkLst>
        </pc:spChg>
        <pc:spChg chg="mod">
          <ac:chgData name="Shakie Liu" userId="686515af-e6b5-44f2-ba0f-2fb7a7864d98" providerId="ADAL" clId="{69AC217A-29FA-4F58-BFE5-55215DD31616}" dt="2022-10-24T08:58:21.635" v="279"/>
          <ac:spMkLst>
            <pc:docMk/>
            <pc:sldMk cId="353665667" sldId="392"/>
            <ac:spMk id="4" creationId="{76EB3A24-5E2A-06D0-7451-AD16255CFFA9}"/>
          </ac:spMkLst>
        </pc:spChg>
      </pc:sldChg>
      <pc:sldChg chg="new del">
        <pc:chgData name="Shakie Liu" userId="686515af-e6b5-44f2-ba0f-2fb7a7864d98" providerId="ADAL" clId="{69AC217A-29FA-4F58-BFE5-55215DD31616}" dt="2022-10-24T08:26:23.590" v="15" actId="2696"/>
        <pc:sldMkLst>
          <pc:docMk/>
          <pc:sldMk cId="376812413" sldId="392"/>
        </pc:sldMkLst>
      </pc:sldChg>
      <pc:sldChg chg="new">
        <pc:chgData name="Shakie Liu" userId="686515af-e6b5-44f2-ba0f-2fb7a7864d98" providerId="ADAL" clId="{69AC217A-29FA-4F58-BFE5-55215DD31616}" dt="2022-10-24T08:59:25.114" v="292" actId="680"/>
        <pc:sldMkLst>
          <pc:docMk/>
          <pc:sldMk cId="2032133645" sldId="393"/>
        </pc:sldMkLst>
      </pc:sldChg>
      <pc:sldMasterChg chg="delSp mod delSldLayout modSldLayout sldLayoutOrd">
        <pc:chgData name="Shakie Liu" userId="686515af-e6b5-44f2-ba0f-2fb7a7864d98" providerId="ADAL" clId="{69AC217A-29FA-4F58-BFE5-55215DD31616}" dt="2022-10-24T09:15:25.861" v="295" actId="6014"/>
        <pc:sldMasterMkLst>
          <pc:docMk/>
          <pc:sldMasterMk cId="2792937711" sldId="2147483670"/>
        </pc:sldMasterMkLst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2" creationId="{89307103-D92B-4D3C-B386-9FD58793CACA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3" creationId="{0F8920D0-E0E5-40BB-AEDA-3D7A0909240E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4" creationId="{0C12D871-753D-4991-B44B-EFAE9F8682B5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5" creationId="{10B16C00-AE39-4635-9F10-B7233D2AC2F8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6" creationId="{6D23E9ED-4E00-42D1-BFBF-5EBD27D29806}"/>
          </ac:spMkLst>
        </pc:spChg>
        <pc:sldLayoutChg chg="modSp mod">
          <pc:chgData name="Shakie Liu" userId="686515af-e6b5-44f2-ba0f-2fb7a7864d98" providerId="ADAL" clId="{69AC217A-29FA-4F58-BFE5-55215DD31616}" dt="2022-10-24T08:55:27.080" v="159" actId="1076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Shakie Liu" userId="686515af-e6b5-44f2-ba0f-2fb7a7864d98" providerId="ADAL" clId="{69AC217A-29FA-4F58-BFE5-55215DD31616}" dt="2022-10-24T08:35:15.889" v="129" actId="20577"/>
            <ac:spMkLst>
              <pc:docMk/>
              <pc:sldMasterMk cId="2792937711" sldId="2147483670"/>
              <pc:sldLayoutMk cId="2495018948" sldId="2147483671"/>
              <ac:spMk id="2" creationId="{E545B57F-7D9D-4AD8-9FE4-E5267D65BB87}"/>
            </ac:spMkLst>
          </pc:spChg>
          <pc:spChg chg="mod">
            <ac:chgData name="Shakie Liu" userId="686515af-e6b5-44f2-ba0f-2fb7a7864d98" providerId="ADAL" clId="{69AC217A-29FA-4F58-BFE5-55215DD31616}" dt="2022-10-24T08:55:27.080" v="159" actId="1076"/>
            <ac:spMkLst>
              <pc:docMk/>
              <pc:sldMasterMk cId="2792937711" sldId="2147483670"/>
              <pc:sldLayoutMk cId="2495018948" sldId="2147483671"/>
              <ac:spMk id="3" creationId="{42DDB65F-C302-4F35-9CCB-12FB82E2590D}"/>
            </ac:spMkLst>
          </pc:spChg>
          <pc:spChg chg="mod">
            <ac:chgData name="Shakie Liu" userId="686515af-e6b5-44f2-ba0f-2fb7a7864d98" providerId="ADAL" clId="{69AC217A-29FA-4F58-BFE5-55215DD31616}" dt="2022-10-24T08:35:52.540" v="138"/>
            <ac:spMkLst>
              <pc:docMk/>
              <pc:sldMasterMk cId="2792937711" sldId="2147483670"/>
              <pc:sldLayoutMk cId="2495018948" sldId="2147483671"/>
              <ac:spMk id="8" creationId="{44C4A721-803B-47CB-B99E-1D01E8E0169F}"/>
            </ac:spMkLst>
          </pc:spChg>
          <pc:spChg chg="mod">
            <ac:chgData name="Shakie Liu" userId="686515af-e6b5-44f2-ba0f-2fb7a7864d98" providerId="ADAL" clId="{69AC217A-29FA-4F58-BFE5-55215DD31616}" dt="2022-10-24T08:29:01.614" v="41" actId="3064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  <pc:spChg chg="mod">
            <ac:chgData name="Shakie Liu" userId="686515af-e6b5-44f2-ba0f-2fb7a7864d98" providerId="ADAL" clId="{69AC217A-29FA-4F58-BFE5-55215DD31616}" dt="2022-10-24T08:29:07.449" v="42" actId="3064"/>
            <ac:spMkLst>
              <pc:docMk/>
              <pc:sldMasterMk cId="2792937711" sldId="2147483670"/>
              <pc:sldLayoutMk cId="2495018948" sldId="2147483671"/>
              <ac:spMk id="12" creationId="{4EF3F9F2-2DBE-4016-9D2B-F5CF4BE8EBCE}"/>
            </ac:spMkLst>
          </pc:spChg>
        </pc:sldLayoutChg>
        <pc:sldLayoutChg chg="del">
          <pc:chgData name="Shakie Liu" userId="686515af-e6b5-44f2-ba0f-2fb7a7864d98" providerId="ADAL" clId="{69AC217A-29FA-4F58-BFE5-55215DD31616}" dt="2022-10-24T08:25:08.548" v="8" actId="2696"/>
          <pc:sldLayoutMkLst>
            <pc:docMk/>
            <pc:sldMasterMk cId="2792937711" sldId="2147483670"/>
            <pc:sldLayoutMk cId="518553930" sldId="2147483672"/>
          </pc:sldLayoutMkLst>
        </pc:sldLayoutChg>
        <pc:sldLayoutChg chg="addSp delSp modSp mod ord">
          <pc:chgData name="Shakie Liu" userId="686515af-e6b5-44f2-ba0f-2fb7a7864d98" providerId="ADAL" clId="{69AC217A-29FA-4F58-BFE5-55215DD31616}" dt="2022-10-24T08:56:52.024" v="234"/>
          <pc:sldLayoutMkLst>
            <pc:docMk/>
            <pc:sldMasterMk cId="2792937711" sldId="2147483670"/>
            <pc:sldLayoutMk cId="318105987" sldId="2147483673"/>
          </pc:sldLayoutMkLst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2" creationId="{0BC06E26-9B67-DD78-9C7E-9D4E56DA4FD0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3" creationId="{CAEA95BB-0FD6-4D94-81DB-8D38069818E5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4" creationId="{16C2568E-3CA5-4FDE-A375-CB503A7EDE34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5" creationId="{E3EAC383-637D-4997-B597-28ADC11AAC1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6" creationId="{90DA692C-F087-68F7-621D-C3CA77E8D1AF}"/>
            </ac:spMkLst>
          </pc:spChg>
          <pc:spChg chg="mod">
            <ac:chgData name="Shakie Liu" userId="686515af-e6b5-44f2-ba0f-2fb7a7864d98" providerId="ADAL" clId="{69AC217A-29FA-4F58-BFE5-55215DD31616}" dt="2022-10-24T08:56:52.024" v="234"/>
            <ac:spMkLst>
              <pc:docMk/>
              <pc:sldMasterMk cId="2792937711" sldId="2147483670"/>
              <pc:sldLayoutMk cId="318105987" sldId="2147483673"/>
              <ac:spMk id="7" creationId="{0BEF0FD1-3ACE-43A8-AF57-CC0D436DC7D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8" creationId="{84300C04-D25F-EB45-9D15-119D651639A6}"/>
            </ac:spMkLst>
          </pc:spChg>
          <pc:spChg chg="mod">
            <ac:chgData name="Shakie Liu" userId="686515af-e6b5-44f2-ba0f-2fb7a7864d98" providerId="ADAL" clId="{69AC217A-29FA-4F58-BFE5-55215DD31616}" dt="2022-10-24T08:56:04.649" v="173" actId="20577"/>
            <ac:spMkLst>
              <pc:docMk/>
              <pc:sldMasterMk cId="2792937711" sldId="2147483670"/>
              <pc:sldLayoutMk cId="318105987" sldId="2147483673"/>
              <ac:spMk id="9" creationId="{FDF03A82-401C-4A0E-BE21-BE588E874141}"/>
            </ac:spMkLst>
          </pc:spChg>
        </pc:sldLayoutChg>
        <pc:sldLayoutChg chg="addSp delSp modSp mod ord">
          <pc:chgData name="Shakie Liu" userId="686515af-e6b5-44f2-ba0f-2fb7a7864d98" providerId="ADAL" clId="{69AC217A-29FA-4F58-BFE5-55215DD31616}" dt="2022-10-24T08:55:56.701" v="170"/>
          <pc:sldLayoutMkLst>
            <pc:docMk/>
            <pc:sldMasterMk cId="2792937711" sldId="2147483670"/>
            <pc:sldLayoutMk cId="1200329729" sldId="2147483674"/>
          </pc:sldLayoutMkLst>
          <pc:spChg chg="mod">
            <ac:chgData name="Shakie Liu" userId="686515af-e6b5-44f2-ba0f-2fb7a7864d98" providerId="ADAL" clId="{69AC217A-29FA-4F58-BFE5-55215DD31616}" dt="2022-10-24T08:55:56.701" v="170"/>
            <ac:spMkLst>
              <pc:docMk/>
              <pc:sldMasterMk cId="2792937711" sldId="2147483670"/>
              <pc:sldLayoutMk cId="1200329729" sldId="2147483674"/>
              <ac:spMk id="2" creationId="{000C7662-4F6D-4B06-BB36-235FC06BF816}"/>
            </ac:spMkLst>
          </pc:spChg>
          <pc:spChg chg="mod">
            <ac:chgData name="Shakie Liu" userId="686515af-e6b5-44f2-ba0f-2fb7a7864d98" providerId="ADAL" clId="{69AC217A-29FA-4F58-BFE5-55215DD31616}" dt="2022-10-24T08:55:35.825" v="163" actId="403"/>
            <ac:spMkLst>
              <pc:docMk/>
              <pc:sldMasterMk cId="2792937711" sldId="2147483670"/>
              <pc:sldLayoutMk cId="1200329729" sldId="2147483674"/>
              <ac:spMk id="3" creationId="{9FF9930E-40DF-417D-8161-BD38EB172DC1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4" creationId="{E5279D9A-DC49-4C12-80D3-3D89C2783F3A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5" creationId="{51EF8C95-8814-4768-850F-851B6434A9EE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6" creationId="{D894C1D7-7C5A-49B3-9D05-119C615E16B1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7" creationId="{DC381F12-6CE3-4BCE-DB75-98471CDF5D1D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8" creationId="{C7DEDF2E-A3FC-1ABC-FA7C-3A19CE4883F2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9" creationId="{B497F2E6-CE9F-5462-B221-DA50901618D9}"/>
            </ac:spMkLst>
          </pc:spChg>
        </pc:sldLayoutChg>
        <pc:sldLayoutChg chg="modSp mod ord">
          <pc:chgData name="Shakie Liu" userId="686515af-e6b5-44f2-ba0f-2fb7a7864d98" providerId="ADAL" clId="{69AC217A-29FA-4F58-BFE5-55215DD31616}" dt="2022-10-24T08:33:46.491" v="99" actId="1076"/>
          <pc:sldLayoutMkLst>
            <pc:docMk/>
            <pc:sldMasterMk cId="2792937711" sldId="2147483670"/>
            <pc:sldLayoutMk cId="1627617443" sldId="2147483675"/>
          </pc:sldLayoutMkLst>
          <pc:spChg chg="mod">
            <ac:chgData name="Shakie Liu" userId="686515af-e6b5-44f2-ba0f-2fb7a7864d98" providerId="ADAL" clId="{69AC217A-29FA-4F58-BFE5-55215DD31616}" dt="2022-10-24T08:33:46.491" v="99" actId="1076"/>
            <ac:spMkLst>
              <pc:docMk/>
              <pc:sldMasterMk cId="2792937711" sldId="2147483670"/>
              <pc:sldLayoutMk cId="1627617443" sldId="2147483675"/>
              <ac:spMk id="2" creationId="{652EDE83-63CC-4B33-B715-3953EADE2100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3" creationId="{1514619F-25D0-4307-81CD-C24C74EF140E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4" creationId="{C802B25F-898B-4C1A-94A9-699B8B55DF0F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5" creationId="{AA842F0A-76EB-4E77-8AF6-5F91F22881FE}"/>
            </ac:spMkLst>
          </pc:spChg>
        </pc:sldLayoutChg>
        <pc:sldLayoutChg chg="delSp mod">
          <pc:chgData name="Shakie Liu" userId="686515af-e6b5-44f2-ba0f-2fb7a7864d98" providerId="ADAL" clId="{69AC217A-29FA-4F58-BFE5-55215DD31616}" dt="2022-10-24T09:13:25.679" v="294" actId="6014"/>
          <pc:sldLayoutMkLst>
            <pc:docMk/>
            <pc:sldMasterMk cId="2792937711" sldId="2147483670"/>
            <pc:sldLayoutMk cId="1696337311" sldId="2147483676"/>
          </pc:sldLayoutMkLst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2" creationId="{9C9D6027-F7C7-4EF3-85DD-09E27ACEEACA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3" creationId="{66262BA1-A5A7-45F4-B365-E880E1C324C3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4" creationId="{F80CF1E8-0939-4B4D-A4D3-E47E208FC47E}"/>
            </ac:spMkLst>
          </pc:spChg>
        </pc:sldLayoutChg>
        <pc:sldLayoutChg chg="addSp delSp modSp mod">
          <pc:chgData name="Shakie Liu" userId="686515af-e6b5-44f2-ba0f-2fb7a7864d98" providerId="ADAL" clId="{69AC217A-29FA-4F58-BFE5-55215DD31616}" dt="2022-10-24T09:15:25.861" v="295" actId="6014"/>
          <pc:sldLayoutMkLst>
            <pc:docMk/>
            <pc:sldMasterMk cId="2792937711" sldId="2147483670"/>
            <pc:sldLayoutMk cId="949850766" sldId="2147483677"/>
          </pc:sldLayoutMkLst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2" creationId="{97179C62-5E32-71EA-4E7B-4F9DE1ECC37F}"/>
            </ac:spMkLst>
          </pc:spChg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3" creationId="{DE473080-1A06-32F8-985C-C6805DC3E77D}"/>
            </ac:spMkLst>
          </pc:spChg>
          <pc:spChg chg="add mod">
            <ac:chgData name="Shakie Liu" userId="686515af-e6b5-44f2-ba0f-2fb7a7864d98" providerId="ADAL" clId="{69AC217A-29FA-4F58-BFE5-55215DD31616}" dt="2022-10-24T08:35:19.513" v="131" actId="20577"/>
            <ac:spMkLst>
              <pc:docMk/>
              <pc:sldMasterMk cId="2792937711" sldId="2147483670"/>
              <pc:sldLayoutMk cId="949850766" sldId="2147483677"/>
              <ac:spMk id="4" creationId="{BBDDBF72-6B8A-C920-4D80-7E682D70387E}"/>
            </ac:spMkLst>
          </pc:spChg>
          <pc:spChg chg="add del mod">
            <ac:chgData name="Shakie Liu" userId="686515af-e6b5-44f2-ba0f-2fb7a7864d98" providerId="ADAL" clId="{69AC217A-29FA-4F58-BFE5-55215DD31616}" dt="2022-10-24T08:35:22.543" v="132" actId="478"/>
            <ac:spMkLst>
              <pc:docMk/>
              <pc:sldMasterMk cId="2792937711" sldId="2147483670"/>
              <pc:sldLayoutMk cId="949850766" sldId="2147483677"/>
              <ac:spMk id="5" creationId="{75309291-C801-3065-C3BC-99EA9FFF604B}"/>
            </ac:spMkLst>
          </pc:spChg>
          <pc:spChg chg="add del">
            <ac:chgData name="Shakie Liu" userId="686515af-e6b5-44f2-ba0f-2fb7a7864d98" providerId="ADAL" clId="{69AC217A-29FA-4F58-BFE5-55215DD31616}" dt="2022-10-24T08:34:27.658" v="108" actId="478"/>
            <ac:spMkLst>
              <pc:docMk/>
              <pc:sldMasterMk cId="2792937711" sldId="2147483670"/>
              <pc:sldLayoutMk cId="949850766" sldId="2147483677"/>
              <ac:spMk id="7" creationId="{C2320649-ACD7-42E9-A261-E6ED46ACB452}"/>
            </ac:spMkLst>
          </pc:spChg>
          <pc:spChg chg="mod">
            <ac:chgData name="Shakie Liu" userId="686515af-e6b5-44f2-ba0f-2fb7a7864d98" providerId="ADAL" clId="{69AC217A-29FA-4F58-BFE5-55215DD31616}" dt="2022-10-24T08:44:57.771" v="156"/>
            <ac:spMkLst>
              <pc:docMk/>
              <pc:sldMasterMk cId="2792937711" sldId="2147483670"/>
              <pc:sldLayoutMk cId="949850766" sldId="2147483677"/>
              <ac:spMk id="8" creationId="{DC428848-58C6-4501-8214-B803889F273E}"/>
            </ac:spMkLst>
          </pc:spChg>
          <pc:spChg chg="mod">
            <ac:chgData name="Shakie Liu" userId="686515af-e6b5-44f2-ba0f-2fb7a7864d98" providerId="ADAL" clId="{69AC217A-29FA-4F58-BFE5-55215DD31616}" dt="2022-10-24T08:31:23.339" v="90" actId="1076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06B4962-F2A3-49F8-B017-43804775A144}"/>
    <pc:docChg chg="undo custSel addSld modSld modMainMaster replTag">
      <pc:chgData name="Xin Zhang (Shanghai Wicresoft Co,.Ltd.)" userId="474f572f-8271-4f60-858e-cee871e0aec6" providerId="ADAL" clId="{906B4962-F2A3-49F8-B017-43804775A144}" dt="2022-10-26T07:28:26.562" v="258" actId="729"/>
      <pc:docMkLst>
        <pc:docMk/>
      </pc:docMkLst>
      <pc:sldChg chg="addSp modSp">
        <pc:chgData name="Xin Zhang (Shanghai Wicresoft Co,.Ltd.)" userId="474f572f-8271-4f60-858e-cee871e0aec6" providerId="ADAL" clId="{906B4962-F2A3-49F8-B017-43804775A144}" dt="2022-10-26T06:36:20.778" v="71"/>
        <pc:sldMkLst>
          <pc:docMk/>
          <pc:sldMk cId="572019046" sldId="383"/>
        </pc:sldMkLst>
        <pc:spChg chg="add mod">
          <ac:chgData name="Xin Zhang (Shanghai Wicresoft Co,.Ltd.)" userId="474f572f-8271-4f60-858e-cee871e0aec6" providerId="ADAL" clId="{906B4962-F2A3-49F8-B017-43804775A144}" dt="2022-10-26T06:36:20.778" v="71"/>
          <ac:spMkLst>
            <pc:docMk/>
            <pc:sldMk cId="572019046" sldId="383"/>
            <ac:spMk id="3" creationId="{6343554B-25BA-3095-1359-387FFBC018D6}"/>
          </ac:spMkLst>
        </pc:spChg>
        <pc:cxnChg chg="add mod">
          <ac:chgData name="Xin Zhang (Shanghai Wicresoft Co,.Ltd.)" userId="474f572f-8271-4f60-858e-cee871e0aec6" providerId="ADAL" clId="{906B4962-F2A3-49F8-B017-43804775A144}" dt="2022-10-26T06:36:20.778" v="71"/>
          <ac:cxnSpMkLst>
            <pc:docMk/>
            <pc:sldMk cId="572019046" sldId="383"/>
            <ac:cxnSpMk id="2" creationId="{BA26D184-EE83-9D9B-F554-153A68ABF20E}"/>
          </ac:cxnSpMkLst>
        </pc:cxnChg>
      </pc:sldChg>
      <pc:sldChg chg="modSp mod">
        <pc:chgData name="Xin Zhang (Shanghai Wicresoft Co,.Ltd.)" userId="474f572f-8271-4f60-858e-cee871e0aec6" providerId="ADAL" clId="{906B4962-F2A3-49F8-B017-43804775A144}" dt="2022-10-26T06:28:17.385" v="18" actId="14100"/>
        <pc:sldMkLst>
          <pc:docMk/>
          <pc:sldMk cId="2907658645" sldId="390"/>
        </pc:sldMkLst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7" creationId="{2B0AB185-4AC2-48CD-88D7-90E0E8842ACB}"/>
          </ac:spMkLst>
        </pc:spChg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8" creationId="{94053447-3F3F-4FA0-A3BF-A65449901A9B}"/>
          </ac:spMkLst>
        </pc:spChg>
      </pc:sldChg>
      <pc:sldChg chg="modSp mod">
        <pc:chgData name="Xin Zhang (Shanghai Wicresoft Co,.Ltd.)" userId="474f572f-8271-4f60-858e-cee871e0aec6" providerId="ADAL" clId="{906B4962-F2A3-49F8-B017-43804775A144}" dt="2022-10-26T06:42:08.468" v="154" actId="2711"/>
        <pc:sldMkLst>
          <pc:docMk/>
          <pc:sldMk cId="353665667" sldId="392"/>
        </pc:sldMkLst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3" creationId="{AB9B811F-0F93-B390-5E7E-416679AD594B}"/>
          </ac:spMkLst>
        </pc:spChg>
      </pc:sldChg>
      <pc:sldChg chg="addSp delSp modSp new mod modClrScheme modShow chgLayout">
        <pc:chgData name="Xin Zhang (Shanghai Wicresoft Co,.Ltd.)" userId="474f572f-8271-4f60-858e-cee871e0aec6" providerId="ADAL" clId="{906B4962-F2A3-49F8-B017-43804775A144}" dt="2022-10-26T07:27:00.165" v="217" actId="20577"/>
        <pc:sldMkLst>
          <pc:docMk/>
          <pc:sldMk cId="3554459053" sldId="394"/>
        </pc:sldMkLst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2" creationId="{36766546-395F-9D4C-050E-8F501D13224E}"/>
          </ac:spMkLst>
        </pc:spChg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3" creationId="{CE89398A-63FF-75D5-E526-318007FCD14D}"/>
          </ac:spMkLst>
        </pc:spChg>
        <pc:spChg chg="del mod ord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4" creationId="{76E5A5DB-C24B-4AEA-EEC2-A096936BEA86}"/>
          </ac:spMkLst>
        </pc:spChg>
        <pc:spChg chg="add del mod ord">
          <ac:chgData name="Xin Zhang (Shanghai Wicresoft Co,.Ltd.)" userId="474f572f-8271-4f60-858e-cee871e0aec6" providerId="ADAL" clId="{906B4962-F2A3-49F8-B017-43804775A144}" dt="2022-10-26T06:40:32.401" v="75" actId="700"/>
          <ac:spMkLst>
            <pc:docMk/>
            <pc:sldMk cId="3554459053" sldId="394"/>
            <ac:spMk id="5" creationId="{9F3D2A9D-B5F3-F0E4-07F8-E3F83373E92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7:00.165" v="217" actId="20577"/>
          <ac:spMkLst>
            <pc:docMk/>
            <pc:sldMk cId="3554459053" sldId="394"/>
            <ac:spMk id="6" creationId="{82B741DD-1960-8591-39F4-7E2E0E4B4511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8:17.296" v="170" actId="12"/>
          <ac:spMkLst>
            <pc:docMk/>
            <pc:sldMk cId="3554459053" sldId="394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6:47:18.547" v="161" actId="478"/>
          <ac:spMkLst>
            <pc:docMk/>
            <pc:sldMk cId="3554459053" sldId="394"/>
            <ac:spMk id="11" creationId="{F4BB111B-299B-3F2A-D43E-6D666C93294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2" creationId="{5EABFF50-3FDE-2296-F141-D119FAEF3F1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3" creationId="{76296BFB-570E-98DF-8F94-C10819A093AD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4" creationId="{C6B7CB49-0ED6-2F97-0C36-73728D0A0663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5" creationId="{B4021BC9-2B96-7EAB-8EE9-74F83FBF4E15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7" creationId="{7B1CFC0D-1882-58C0-EEB5-4AE36B42AB1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8" creationId="{8F525159-AEAE-8823-ABB1-2059A33F6C9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9" creationId="{9E96F2A9-FBF0-8397-1EDB-C9EEE18F4CD4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0" creationId="{EDC83FBE-8197-1FC6-0112-4C9CC8FD562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1" creationId="{C7A4B4B6-8D71-2FB6-9E40-47C02C97432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15.363" v="198" actId="478"/>
          <ac:spMkLst>
            <pc:docMk/>
            <pc:sldMk cId="3554459053" sldId="394"/>
            <ac:spMk id="25" creationId="{F454D4DB-2EF7-0D5D-4030-702D6800B92B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15.713" v="199"/>
          <ac:spMkLst>
            <pc:docMk/>
            <pc:sldMk cId="3554459053" sldId="394"/>
            <ac:spMk id="27" creationId="{E755798D-1550-46B3-F55E-194B437995FD}"/>
          </ac:spMkLst>
        </pc:spChg>
        <pc:grpChg chg="add mod">
          <ac:chgData name="Xin Zhang (Shanghai Wicresoft Co,.Ltd.)" userId="474f572f-8271-4f60-858e-cee871e0aec6" providerId="ADAL" clId="{906B4962-F2A3-49F8-B017-43804775A144}" dt="2022-10-26T06:47:12.711" v="160" actId="1076"/>
          <ac:grpSpMkLst>
            <pc:docMk/>
            <pc:sldMk cId="3554459053" sldId="394"/>
            <ac:grpSpMk id="7" creationId="{AAB1BA96-D4D6-2762-87BE-5088751262EB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47.847" v="193" actId="164"/>
          <ac:grpSpMkLst>
            <pc:docMk/>
            <pc:sldMk cId="3554459053" sldId="394"/>
            <ac:grpSpMk id="26" creationId="{77016E0A-509A-C5AD-ACB3-D194E1F6D160}"/>
          </ac:grpSpMkLst>
        </pc:grp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8" creationId="{DAA18EF0-C102-903B-AC72-94B5ED8727EB}"/>
          </ac:picMkLst>
        </pc:pic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9" creationId="{9880252D-7EAE-1601-BFF8-84CFC6EFF9BA}"/>
          </ac:picMkLst>
        </pc:picChg>
        <pc:picChg chg="add mod">
          <ac:chgData name="Xin Zhang (Shanghai Wicresoft Co,.Ltd.)" userId="474f572f-8271-4f60-858e-cee871e0aec6" providerId="ADAL" clId="{906B4962-F2A3-49F8-B017-43804775A144}" dt="2022-10-26T07:24:17.158" v="188" actId="14100"/>
          <ac:picMkLst>
            <pc:docMk/>
            <pc:sldMk cId="3554459053" sldId="394"/>
            <ac:picMk id="24" creationId="{6377E12A-7F45-CBC5-4565-2225797E691A}"/>
          </ac:picMkLst>
        </pc:pic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16" creationId="{02C9AAFE-9996-E99F-6553-B0FE546A865C}"/>
          </ac:cxnSpMkLst>
        </pc:cxn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23" creationId="{9749DFB9-1825-D4F9-E61A-5B1918504B39}"/>
          </ac:cxnSpMkLst>
        </pc:cxnChg>
      </pc:sldChg>
      <pc:sldChg chg="addSp delSp modSp add mod">
        <pc:chgData name="Xin Zhang (Shanghai Wicresoft Co,.Ltd.)" userId="474f572f-8271-4f60-858e-cee871e0aec6" providerId="ADAL" clId="{906B4962-F2A3-49F8-B017-43804775A144}" dt="2022-10-26T07:27:12.335" v="238" actId="20577"/>
        <pc:sldMkLst>
          <pc:docMk/>
          <pc:sldMk cId="2535910965" sldId="395"/>
        </pc:sldMkLst>
        <pc:spChg chg="add del mod">
          <ac:chgData name="Xin Zhang (Shanghai Wicresoft Co,.Ltd.)" userId="474f572f-8271-4f60-858e-cee871e0aec6" providerId="ADAL" clId="{906B4962-F2A3-49F8-B017-43804775A144}" dt="2022-10-26T07:10:08.509" v="177" actId="478"/>
          <ac:spMkLst>
            <pc:docMk/>
            <pc:sldMk cId="2535910965" sldId="395"/>
            <ac:spMk id="5" creationId="{63EA1442-969A-4B33-337A-B69B9E89AB66}"/>
          </ac:spMkLst>
        </pc:spChg>
        <pc:spChg chg="mod">
          <ac:chgData name="Xin Zhang (Shanghai Wicresoft Co,.Ltd.)" userId="474f572f-8271-4f60-858e-cee871e0aec6" providerId="ADAL" clId="{906B4962-F2A3-49F8-B017-43804775A144}" dt="2022-10-26T07:27:12.335" v="238" actId="20577"/>
          <ac:spMkLst>
            <pc:docMk/>
            <pc:sldMk cId="2535910965" sldId="395"/>
            <ac:spMk id="6" creationId="{82B741DD-1960-8591-39F4-7E2E0E4B4511}"/>
          </ac:spMkLst>
        </pc:spChg>
        <pc:spChg chg="mod">
          <ac:chgData name="Xin Zhang (Shanghai Wicresoft Co,.Ltd.)" userId="474f572f-8271-4f60-858e-cee871e0aec6" providerId="ADAL" clId="{906B4962-F2A3-49F8-B017-43804775A144}" dt="2022-10-26T07:10:32.244" v="183" actId="12"/>
          <ac:spMkLst>
            <pc:docMk/>
            <pc:sldMk cId="2535910965" sldId="395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11" creationId="{B4C04068-2606-80EE-6BE5-433D16B0D872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2" creationId="{5EABFF50-3FDE-2296-F141-D119FAEF3F1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3" creationId="{76296BFB-570E-98DF-8F94-C10819A093AD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4" creationId="{C6B7CB49-0ED6-2F97-0C36-73728D0A0663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5" creationId="{B4021BC9-2B96-7EAB-8EE9-74F83FBF4E15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7" creationId="{7B1CFC0D-1882-58C0-EEB5-4AE36B42AB1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8" creationId="{8F525159-AEAE-8823-ABB1-2059A33F6C9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9" creationId="{9E96F2A9-FBF0-8397-1EDB-C9EEE18F4CD4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0" creationId="{EDC83FBE-8197-1FC6-0112-4C9CC8FD562C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1" creationId="{C7A4B4B6-8D71-2FB6-9E40-47C02C97432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5" creationId="{8B9F3A89-6062-CE70-85C7-737FE278B478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7" creationId="{EDD00F93-FF38-89BE-0580-77E025DE7521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0" creationId="{A3B5DDE4-C920-7607-F31A-EEA647972027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1" creationId="{C94B703C-D4C2-9219-83D7-6B1458D5B8EB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2" creationId="{A8F3BB21-AF21-DDA4-7088-DBFEBA6C975D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3" creationId="{8B8AA640-B6E7-3991-4DA8-B576A4790E3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4" creationId="{02E12B7F-D436-EBAB-452C-D16ACD44CA4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5" creationId="{13B8192C-9D25-DE9F-EE13-2C704B929719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6" creationId="{CB90B7C3-0CCB-E8C0-C115-D4D4CAB56B82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02.474" v="195" actId="478"/>
          <ac:spMkLst>
            <pc:docMk/>
            <pc:sldMk cId="2535910965" sldId="395"/>
            <ac:spMk id="37" creationId="{7A45F162-B56C-6331-2B83-030DD834A257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0" creationId="{E1890397-2F5E-AC87-6530-B2EE48689E05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1" creationId="{49E5520F-D963-8C69-C46A-11E73DFB8A39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3" creationId="{33354EA7-2E32-93C9-DD2C-191579FA4CEC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4" creationId="{7887F2DA-78A5-D557-E083-DE41AC03F8B8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5" creationId="{5C7FCB36-B163-1421-3E85-18B093383AD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6" creationId="{87C4D899-8310-72E7-858F-2115E50CA93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7" creationId="{DA16A181-0367-FBD6-2D70-D01E18B68B2C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2" creationId="{6C7F6A5B-EADE-96CE-59F0-FF1B79B2147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3" creationId="{C01E2600-A532-43B0-0A12-C430EE67FCE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4" creationId="{CEF1343A-AEAA-4A02-4253-56E3D7281A70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08.964" v="197" actId="1076"/>
          <ac:spMkLst>
            <pc:docMk/>
            <pc:sldMk cId="2535910965" sldId="395"/>
            <ac:spMk id="57" creationId="{0840B580-3671-69C7-367A-2DF4C1EAA1F8}"/>
          </ac:spMkLst>
        </pc:s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" creationId="{6E28E177-9DDE-4E1A-6830-2CAA6A07C15B}"/>
          </ac:grpSpMkLst>
        </pc:grpChg>
        <pc:grpChg chg="del">
          <ac:chgData name="Xin Zhang (Shanghai Wicresoft Co,.Ltd.)" userId="474f572f-8271-4f60-858e-cee871e0aec6" providerId="ADAL" clId="{906B4962-F2A3-49F8-B017-43804775A144}" dt="2022-10-26T07:09:47.274" v="172" actId="478"/>
          <ac:grpSpMkLst>
            <pc:docMk/>
            <pc:sldMk cId="2535910965" sldId="395"/>
            <ac:grpSpMk id="7" creationId="{AAB1BA96-D4D6-2762-87BE-5088751262EB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9" creationId="{66B56476-3003-5626-F00D-D34D329F831D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8" creationId="{785B2E87-79FE-FDC4-0B64-4468914B502B}"/>
          </ac:grpSpMkLst>
        </pc:grpChg>
        <pc:grpChg chg="mod topLvl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9" creationId="{FC30E345-E6E4-0C73-40EE-0D56F14610AF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5:28.193" v="200" actId="14100"/>
          <ac:grpSpMkLst>
            <pc:docMk/>
            <pc:sldMk cId="2535910965" sldId="395"/>
            <ac:grpSpMk id="55" creationId="{AAE0060E-9090-D2B2-34FC-215B0BF6225A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33.062" v="192" actId="164"/>
          <ac:grpSpMkLst>
            <pc:docMk/>
            <pc:sldMk cId="2535910965" sldId="395"/>
            <ac:grpSpMk id="56" creationId="{93B11479-FE3D-EFFE-8326-65C799F6BA21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3" creationId="{3EBC269B-F211-CB84-B8B4-201EED82AA27}"/>
          </ac:picMkLst>
        </pc:pic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4" creationId="{0D2C05E0-733E-786A-A945-75218D7A92F8}"/>
          </ac:picMkLst>
        </pc:picChg>
        <pc:picChg chg="del">
          <ac:chgData name="Xin Zhang (Shanghai Wicresoft Co,.Ltd.)" userId="474f572f-8271-4f60-858e-cee871e0aec6" providerId="ADAL" clId="{906B4962-F2A3-49F8-B017-43804775A144}" dt="2022-10-26T07:09:47.746" v="173" actId="478"/>
          <ac:picMkLst>
            <pc:docMk/>
            <pc:sldMk cId="2535910965" sldId="395"/>
            <ac:picMk id="24" creationId="{6377E12A-7F45-CBC5-4565-2225797E691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49" creationId="{4752E251-B4FC-A495-E697-B3FCDB0BEFA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50" creationId="{F728FBCB-E77E-3F2E-AFB0-ABA8DAA7E60E}"/>
          </ac:picMkLst>
        </pc:picChg>
        <pc:picChg chg="mod">
          <ac:chgData name="Xin Zhang (Shanghai Wicresoft Co,.Ltd.)" userId="474f572f-8271-4f60-858e-cee871e0aec6" providerId="ADAL" clId="{906B4962-F2A3-49F8-B017-43804775A144}" dt="2022-10-26T07:16:05.859" v="187"/>
          <ac:picMkLst>
            <pc:docMk/>
            <pc:sldMk cId="2535910965" sldId="395"/>
            <ac:picMk id="51" creationId="{86ED79E0-6C33-DEDE-D3CC-325CA39D2D3A}"/>
          </ac:picMkLst>
        </pc:picChg>
        <pc:cxnChg chg="del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16" creationId="{02C9AAFE-9996-E99F-6553-B0FE546A865C}"/>
          </ac:cxnSpMkLst>
        </pc:cxnChg>
        <pc:cxnChg chg="del mod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23" creationId="{9749DFB9-1825-D4F9-E61A-5B1918504B39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6" creationId="{D56D7B60-D805-17DA-4618-7F2C03EC7432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8" creationId="{AB50CD47-B570-A898-5F52-E02B5D5C2B0F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2" creationId="{6F33324F-55E9-E862-3A12-CFB1A6B0833D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8" creationId="{431583A7-86AA-98CF-DB62-849734B068BB}"/>
          </ac:cxnSpMkLst>
        </pc:cxnChg>
      </pc:sldChg>
      <pc:sldChg chg="addSp delSp modSp new mod modShow">
        <pc:chgData name="Xin Zhang (Shanghai Wicresoft Co,.Ltd.)" userId="474f572f-8271-4f60-858e-cee871e0aec6" providerId="ADAL" clId="{906B4962-F2A3-49F8-B017-43804775A144}" dt="2022-10-26T07:28:26.562" v="258" actId="729"/>
        <pc:sldMkLst>
          <pc:docMk/>
          <pc:sldMk cId="2587858809" sldId="396"/>
        </pc:sldMkLst>
        <pc:spChg chg="mod">
          <ac:chgData name="Xin Zhang (Shanghai Wicresoft Co,.Ltd.)" userId="474f572f-8271-4f60-858e-cee871e0aec6" providerId="ADAL" clId="{906B4962-F2A3-49F8-B017-43804775A144}" dt="2022-10-26T07:27:29.855" v="251" actId="20577"/>
          <ac:spMkLst>
            <pc:docMk/>
            <pc:sldMk cId="2587858809" sldId="396"/>
            <ac:spMk id="2" creationId="{13CAB96D-0C5D-7739-1347-EA92E13623D5}"/>
          </ac:spMkLst>
        </pc:spChg>
        <pc:spChg chg="del">
          <ac:chgData name="Xin Zhang (Shanghai Wicresoft Co,.Ltd.)" userId="474f572f-8271-4f60-858e-cee871e0aec6" providerId="ADAL" clId="{906B4962-F2A3-49F8-B017-43804775A144}" dt="2022-10-26T07:28:19.883" v="257" actId="478"/>
          <ac:spMkLst>
            <pc:docMk/>
            <pc:sldMk cId="2587858809" sldId="396"/>
            <ac:spMk id="3" creationId="{72BCFA28-A7BD-FE0D-685E-F5392ED4A188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5" creationId="{390D813C-A47E-198F-71D9-21DA267FE245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8" creationId="{B2242C62-00FA-3C66-F990-DDCB2F50A739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1" creationId="{146AA76B-AA8E-BBD9-50D8-4DDE7D92AE12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4" creationId="{F580D352-60EA-8DCF-D22B-27CEF0618B16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17" creationId="{9D454E76-83F9-A94D-4281-FB271F95C46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0" creationId="{1D32BAD7-E5EA-7982-FCEC-0AC6D17EA294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3" creationId="{7673E28D-9249-A91D-F963-0B5E9127A23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6" creationId="{D8B388B4-D0FA-1A81-802B-83EF00BA930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4.889" v="255" actId="21"/>
          <ac:spMkLst>
            <pc:docMk/>
            <pc:sldMk cId="2587858809" sldId="396"/>
            <ac:spMk id="28" creationId="{4F06BEA8-9962-2C3C-B6FE-66D9046E8599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5.980" v="256"/>
          <ac:spMkLst>
            <pc:docMk/>
            <pc:sldMk cId="2587858809" sldId="396"/>
            <ac:spMk id="29" creationId="{D11B3D09-2717-D1D5-A954-48802553F7AD}"/>
          </ac:spMkLst>
        </pc:s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4" creationId="{30BDAE9F-0096-B6F1-6A84-D50E6DE9BC9D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7" creationId="{0791975E-A3AA-C18E-3EB8-CA99A6319D3C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0" creationId="{D989DD6B-0A24-8346-3F4C-E11F41BFF6D8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3" creationId="{B348BB1B-4C75-6C29-F682-B54863F127E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6" creationId="{546C2FCC-2F07-83C7-FC81-D883F35E6FE4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9" creationId="{F54C27B2-B26B-D150-6E3B-28E053E1633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2" creationId="{22277018-D43E-09D6-12A5-4D50A41B2857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5" creationId="{8D7CB224-6ADA-3F09-81A3-4C6769DA2EF6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6" creationId="{B44397D6-2D48-E345-A7D9-C72E4CA672F7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9" creationId="{23A7C6CA-8ACC-4EAE-6624-E962EE02B113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2" creationId="{EB67744C-B384-22EE-3AE5-0DF3B6B7BBE5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5" creationId="{558AFF99-F06F-E7BD-DD8D-E0DCFE4927B6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18" creationId="{7344749A-C401-1996-7FA7-7680D0E521EC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1" creationId="{AA1BA246-BF3C-8D4B-4691-D996A707C661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4" creationId="{8DD1D9CD-BA86-7153-0947-D58B41DB8AC9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7" creationId="{9AC841B7-335C-8F23-B684-1B3ED0080E2A}"/>
          </ac:picMkLst>
        </pc:picChg>
      </pc:sldChg>
      <pc:sldMasterChg chg="modSp modSldLayout">
        <pc:chgData name="Xin Zhang (Shanghai Wicresoft Co,.Ltd.)" userId="474f572f-8271-4f60-858e-cee871e0aec6" providerId="ADAL" clId="{906B4962-F2A3-49F8-B017-43804775A144}" dt="2022-10-26T06:36:18.754" v="70" actId="21"/>
        <pc:sldMasterMkLst>
          <pc:docMk/>
          <pc:sldMasterMk cId="2792937711" sldId="2147483670"/>
        </pc:sldMasterMkLst>
        <pc:sldLayoutChg chg="modSp mod">
          <pc:chgData name="Xin Zhang (Shanghai Wicresoft Co,.Ltd.)" userId="474f572f-8271-4f60-858e-cee871e0aec6" providerId="ADAL" clId="{906B4962-F2A3-49F8-B017-43804775A144}" dt="2022-10-26T06:35:53.680" v="67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Xin Zhang (Shanghai Wicresoft Co,.Ltd.)" userId="474f572f-8271-4f60-858e-cee871e0aec6" providerId="ADAL" clId="{906B4962-F2A3-49F8-B017-43804775A144}" dt="2022-10-26T06:35:53.680" v="67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</pc:sldLayoutChg>
        <pc:sldLayoutChg chg="addSp delSp modSp mod">
          <pc:chgData name="Xin Zhang (Shanghai Wicresoft Co,.Ltd.)" userId="474f572f-8271-4f60-858e-cee871e0aec6" providerId="ADAL" clId="{906B4962-F2A3-49F8-B017-43804775A144}" dt="2022-10-26T06:36:18.754" v="70" actId="21"/>
          <pc:sldLayoutMkLst>
            <pc:docMk/>
            <pc:sldMasterMk cId="2792937711" sldId="2147483670"/>
            <pc:sldLayoutMk cId="318105987" sldId="2147483673"/>
          </pc:sldLayoutMkLst>
          <pc:spChg chg="add del">
            <ac:chgData name="Xin Zhang (Shanghai Wicresoft Co,.Ltd.)" userId="474f572f-8271-4f60-858e-cee871e0aec6" providerId="ADAL" clId="{906B4962-F2A3-49F8-B017-43804775A144}" dt="2022-10-26T06:36:18.754" v="70" actId="21"/>
            <ac:spMkLst>
              <pc:docMk/>
              <pc:sldMasterMk cId="2792937711" sldId="2147483670"/>
              <pc:sldLayoutMk cId="318105987" sldId="2147483673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906B4962-F2A3-49F8-B017-43804775A144}" dt="2022-10-26T06:36:18.754" v="70" actId="21"/>
            <ac:cxnSpMkLst>
              <pc:docMk/>
              <pc:sldMasterMk cId="2792937711" sldId="2147483670"/>
              <pc:sldLayoutMk cId="318105987" sldId="2147483673"/>
              <ac:cxnSpMk id="10" creationId="{5866F782-5852-4C4E-B3FE-2AD687E8AC1B}"/>
            </ac:cxnSpMkLst>
          </pc:cxnChg>
        </pc:sldLayoutChg>
        <pc:sldLayoutChg chg="modSp">
          <pc:chgData name="Xin Zhang (Shanghai Wicresoft Co,.Ltd.)" userId="474f572f-8271-4f60-858e-cee871e0aec6" providerId="ADAL" clId="{906B4962-F2A3-49F8-B017-43804775A144}" dt="2022-10-26T06:30:43.866" v="43" actId="735"/>
          <pc:sldLayoutMkLst>
            <pc:docMk/>
            <pc:sldMasterMk cId="2792937711" sldId="2147483670"/>
            <pc:sldLayoutMk cId="1200329729" sldId="2147483674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4.280" v="44" actId="735"/>
          <pc:sldLayoutMkLst>
            <pc:docMk/>
            <pc:sldMasterMk cId="2792937711" sldId="2147483670"/>
            <pc:sldLayoutMk cId="1627617443" sldId="2147483675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5.428" v="45" actId="735"/>
          <pc:sldLayoutMkLst>
            <pc:docMk/>
            <pc:sldMasterMk cId="2792937711" sldId="2147483670"/>
            <pc:sldLayoutMk cId="1696337311" sldId="2147483676"/>
          </pc:sldLayoutMkLst>
        </pc:sldLayoutChg>
        <pc:sldLayoutChg chg="modSp mod">
          <pc:chgData name="Xin Zhang (Shanghai Wicresoft Co,.Ltd.)" userId="474f572f-8271-4f60-858e-cee871e0aec6" providerId="ADAL" clId="{906B4962-F2A3-49F8-B017-43804775A144}" dt="2022-10-26T06:35:45.368" v="66" actId="20577"/>
          <pc:sldLayoutMkLst>
            <pc:docMk/>
            <pc:sldMasterMk cId="2792937711" sldId="2147483670"/>
            <pc:sldLayoutMk cId="949850766" sldId="2147483677"/>
          </pc:sldLayoutMkLst>
          <pc:spChg chg="mod">
            <ac:chgData name="Xin Zhang (Shanghai Wicresoft Co,.Ltd.)" userId="474f572f-8271-4f60-858e-cee871e0aec6" providerId="ADAL" clId="{906B4962-F2A3-49F8-B017-43804775A144}" dt="2022-10-26T06:35:45.368" v="66" actId="20577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市场规模（亿元）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FFFF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30</c:v>
                </c:pt>
                <c:pt idx="1">
                  <c:v>100</c:v>
                </c:pt>
                <c:pt idx="2">
                  <c:v>500</c:v>
                </c:pt>
                <c:pt idx="3">
                  <c:v>1000</c:v>
                </c:pt>
                <c:pt idx="4">
                  <c:v>1100</c:v>
                </c:pt>
                <c:pt idx="5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10-4E8D-9C26-9E22A9F48F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867294776"/>
        <c:axId val="867291496"/>
      </c:barChart>
      <c:valAx>
        <c:axId val="867291496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FFFF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67294776"/>
        <c:crosses val="max"/>
        <c:crossBetween val="between"/>
      </c:valAx>
      <c:catAx>
        <c:axId val="867294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FFFFFF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672914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FFFFFF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0974455-CA5C-775E-1305-EF65A7754F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05A9736-77A5-54D1-7E85-DDCB08D6F8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D45D0-26EE-4450-BDE6-E366AE0BB51E}" type="datetimeFigureOut">
              <a:rPr lang="zh-CN" altLang="en-US" smtClean="0">
                <a:latin typeface="OPPOSans L" panose="00020600040101010101" pitchFamily="18" charset="-122"/>
                <a:ea typeface="OPPOSans L" panose="00020600040101010101" pitchFamily="18" charset="-122"/>
              </a:rPr>
              <a:t>2022/12/27</a:t>
            </a:fld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1E9EB29-13DB-59F5-EE46-40970A6B0A1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098DB51-402C-034B-69A7-6C436D9FE0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CF6C6-3DCD-42D8-AF56-C02DAA8D7A8C}" type="slidenum">
              <a:rPr lang="zh-CN" altLang="en-US" smtClean="0">
                <a:latin typeface="OPPOSans L" panose="00020600040101010101" pitchFamily="18" charset="-122"/>
                <a:ea typeface="OPPOSans L" panose="00020600040101010101" pitchFamily="18" charset="-122"/>
              </a:rPr>
              <a:t>‹#›</a:t>
            </a:fld>
            <a:endParaRPr lang="zh-CN" altLang="en-US" dirty="0"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053518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pPr/>
              <a:t>2022/12/27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613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5910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9727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4218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0353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503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957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8665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0009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952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screen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802076"/>
            <a:ext cx="10858500" cy="7078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>
                <a:solidFill>
                  <a:srgbClr val="FFFFFF"/>
                </a:solidFill>
              </a:defRPr>
            </a:lvl1pPr>
          </a:lstStyle>
          <a:p>
            <a:pPr lvl="0" defTabSz="914354"/>
            <a:r>
              <a:rPr lang="en-US" altLang="zh-CN" dirty="0"/>
              <a:t>OfficePLUS </a:t>
            </a:r>
            <a:r>
              <a:rPr lang="zh-CN" altLang="en-US" dirty="0"/>
              <a:t>标准主题模板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3509962"/>
            <a:ext cx="10858500" cy="370551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zh-CN" altLang="en-US" sz="16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单击此处添加文本</a:t>
            </a:r>
            <a:endParaRPr lang="en-GB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836CD99-25C3-ABBF-D264-583FC14637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62" y="3587080"/>
            <a:ext cx="10713575" cy="380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 cstate="screen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2022/12/27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73D907-33F3-76E5-94D5-1092A38F7F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62" y="3587080"/>
            <a:ext cx="10713575" cy="380609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6304105-A143-7EB1-CF56-246EA07EE266}"/>
              </a:ext>
            </a:extLst>
          </p:cNvPr>
          <p:cNvGrpSpPr>
            <a:grpSpLocks noChangeAspect="1"/>
          </p:cNvGrpSpPr>
          <p:nvPr userDrawn="1"/>
        </p:nvGrpSpPr>
        <p:grpSpPr>
          <a:xfrm rot="13781523">
            <a:off x="10564020" y="-651653"/>
            <a:ext cx="1309227" cy="1649062"/>
            <a:chOff x="493010" y="327637"/>
            <a:chExt cx="382410" cy="48166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C14A40B-A817-D7E9-CAF1-F6B42BA3C7F0}"/>
                </a:ext>
              </a:extLst>
            </p:cNvPr>
            <p:cNvSpPr/>
            <p:nvPr/>
          </p:nvSpPr>
          <p:spPr>
            <a:xfrm>
              <a:off x="493010" y="327637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800B95A-62C0-1700-BE21-E266D402DFC1}"/>
                </a:ext>
              </a:extLst>
            </p:cNvPr>
            <p:cNvSpPr/>
            <p:nvPr/>
          </p:nvSpPr>
          <p:spPr>
            <a:xfrm rot="18897753">
              <a:off x="505892" y="695118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screen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ED35EF8-1E73-8584-53B0-C9BEAEFBD8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862" y="3587080"/>
            <a:ext cx="10713575" cy="38060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2440574"/>
            <a:ext cx="5731164" cy="461665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2400">
                <a:solidFill>
                  <a:srgbClr val="FFFFFF"/>
                </a:solidFill>
              </a:defRPr>
            </a:lvl1pPr>
          </a:lstStyle>
          <a:p>
            <a:pPr lvl="0" defTabSz="914354"/>
            <a:r>
              <a:rPr lang="zh-CN" altLang="en-US" dirty="0"/>
              <a:t>单击此处添加标题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2902239"/>
            <a:ext cx="5731164" cy="335733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en-US" altLang="zh-CN" sz="14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fld id="{3EBAC152-C384-4126-A41C-02F34DED3069}" type="datetime1">
              <a:rPr lang="zh-CN" altLang="en-US" smtClean="0"/>
              <a:pPr/>
              <a:t>2022/12/27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screen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982294A-EB6D-E7CE-D14B-FD63EF148DAC}"/>
              </a:ext>
            </a:extLst>
          </p:cNvPr>
          <p:cNvGrpSpPr>
            <a:grpSpLocks noChangeAspect="1"/>
          </p:cNvGrpSpPr>
          <p:nvPr userDrawn="1"/>
        </p:nvGrpSpPr>
        <p:grpSpPr>
          <a:xfrm rot="13781523">
            <a:off x="10564020" y="-651653"/>
            <a:ext cx="1309227" cy="1649062"/>
            <a:chOff x="493010" y="327637"/>
            <a:chExt cx="382410" cy="48166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A962E8C-9D21-FD9A-D395-9B4E9BF3F041}"/>
                </a:ext>
              </a:extLst>
            </p:cNvPr>
            <p:cNvSpPr/>
            <p:nvPr/>
          </p:nvSpPr>
          <p:spPr>
            <a:xfrm>
              <a:off x="493010" y="327637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E2B2299-6005-C5DE-2BBF-91B877B66623}"/>
                </a:ext>
              </a:extLst>
            </p:cNvPr>
            <p:cNvSpPr/>
            <p:nvPr/>
          </p:nvSpPr>
          <p:spPr>
            <a:xfrm rot="18897753">
              <a:off x="505892" y="695118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aker Placeholder 2">
            <a:extLst>
              <a:ext uri="{FF2B5EF4-FFF2-40B4-BE49-F238E27FC236}">
                <a16:creationId xmlns:a16="http://schemas.microsoft.com/office/drawing/2014/main" id="{DC428848-58C6-4501-8214-B803889F2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4951762"/>
            <a:ext cx="10858500" cy="29360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 </a:t>
            </a:r>
            <a:r>
              <a:rPr lang="en-US" altLang="zh-CN" dirty="0"/>
              <a:t>/ OfficePLUS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245369"/>
            <a:ext cx="10858500" cy="293607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marL="0" indent="0">
              <a:lnSpc>
                <a:spcPct val="120000"/>
              </a:lnSpc>
              <a:buNone/>
              <a:defRPr lang="en-US" altLang="zh-CN" sz="1200" b="0" smtClean="0"/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en-US" dirty="0"/>
              <a:t>www.officeplus.cn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DDBF72-6B8A-C920-4D80-7E682D7038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2802076"/>
            <a:ext cx="10858500" cy="707886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>
              <a:lnSpc>
                <a:spcPct val="100000"/>
              </a:lnSpc>
              <a:defRPr lang="zh-CN" altLang="en-US" sz="4000" b="1" dirty="0"/>
            </a:lvl1pPr>
          </a:lstStyle>
          <a:p>
            <a:pPr lvl="0" defTabSz="914354"/>
            <a:r>
              <a:rPr lang="en-US" altLang="zh-CN" dirty="0"/>
              <a:t>OfficePLUS </a:t>
            </a:r>
            <a:r>
              <a:rPr lang="zh-CN" altLang="en-US" dirty="0"/>
              <a:t>标准主题模板</a:t>
            </a:r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screen">
            <a:alphaModFix amt="9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图片 135">
            <a:extLst>
              <a:ext uri="{FF2B5EF4-FFF2-40B4-BE49-F238E27FC236}">
                <a16:creationId xmlns:a16="http://schemas.microsoft.com/office/drawing/2014/main" id="{D810CCEE-6B7C-F815-B280-FCC8D93BA8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98395" y="1602927"/>
            <a:ext cx="5067300" cy="2850354"/>
          </a:xfrm>
          <a:prstGeom prst="rect">
            <a:avLst/>
          </a:prstGeom>
        </p:spPr>
      </p:pic>
      <p:pic>
        <p:nvPicPr>
          <p:cNvPr id="151" name="图片 150">
            <a:extLst>
              <a:ext uri="{FF2B5EF4-FFF2-40B4-BE49-F238E27FC236}">
                <a16:creationId xmlns:a16="http://schemas.microsoft.com/office/drawing/2014/main" id="{92CA06B3-3123-6C48-F2C8-7027389453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192" y="1582258"/>
            <a:ext cx="5067300" cy="2850354"/>
          </a:xfrm>
          <a:prstGeom prst="rect">
            <a:avLst/>
          </a:prstGeom>
        </p:spPr>
      </p:pic>
      <p:pic>
        <p:nvPicPr>
          <p:cNvPr id="139" name="图片 138">
            <a:extLst>
              <a:ext uri="{FF2B5EF4-FFF2-40B4-BE49-F238E27FC236}">
                <a16:creationId xmlns:a16="http://schemas.microsoft.com/office/drawing/2014/main" id="{CDD844E9-C8E9-9AD8-B478-8F54C6C72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6697" y="878464"/>
            <a:ext cx="5838825" cy="5210175"/>
          </a:xfrm>
          <a:prstGeom prst="rect">
            <a:avLst/>
          </a:prstGeom>
        </p:spPr>
      </p:pic>
      <p:pic>
        <p:nvPicPr>
          <p:cNvPr id="137" name="图片 136">
            <a:extLst>
              <a:ext uri="{FF2B5EF4-FFF2-40B4-BE49-F238E27FC236}">
                <a16:creationId xmlns:a16="http://schemas.microsoft.com/office/drawing/2014/main" id="{6113B18E-ADB8-A6EF-25F6-E465F9C212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29732" y="878464"/>
            <a:ext cx="5838825" cy="521017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7DEA53CB-291F-49A2-BE53-CF6162D81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0343" y="1520793"/>
            <a:ext cx="5838825" cy="2123658"/>
          </a:xfrm>
        </p:spPr>
        <p:txBody>
          <a:bodyPr/>
          <a:lstStyle/>
          <a:p>
            <a:pPr algn="ctr"/>
            <a:r>
              <a:rPr kumimoji="1" lang="en" altLang="zh-CN" sz="66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20XX</a:t>
            </a:r>
            <a:br>
              <a:rPr kumimoji="1" lang="en" altLang="zh-CN" sz="66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</a:br>
            <a:r>
              <a:rPr kumimoji="1" lang="zh-CN" altLang="en-US" sz="66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工作总结汇报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5E3E9E6-55D1-AA21-06B8-56EBB1C21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400" y="3630279"/>
            <a:ext cx="10858500" cy="360612"/>
          </a:xfrm>
        </p:spPr>
        <p:txBody>
          <a:bodyPr/>
          <a:lstStyle/>
          <a:p>
            <a:pPr algn="ctr"/>
            <a:r>
              <a:rPr kumimoji="1" lang="en" altLang="zh-CN" dirty="0"/>
              <a:t>20XX ANNUAL WORK SUMMARY REPORT PPT</a:t>
            </a:r>
          </a:p>
        </p:txBody>
      </p:sp>
      <p:sp>
        <p:nvSpPr>
          <p:cNvPr id="19" name="矩形: 圆角 10">
            <a:extLst>
              <a:ext uri="{FF2B5EF4-FFF2-40B4-BE49-F238E27FC236}">
                <a16:creationId xmlns:a16="http://schemas.microsoft.com/office/drawing/2014/main" id="{02E4F0E4-E476-88AF-EABD-C8528FAAB6AF}"/>
              </a:ext>
            </a:extLst>
          </p:cNvPr>
          <p:cNvSpPr/>
          <p:nvPr/>
        </p:nvSpPr>
        <p:spPr>
          <a:xfrm>
            <a:off x="4652144" y="4279851"/>
            <a:ext cx="2935224" cy="369332"/>
          </a:xfrm>
          <a:prstGeom prst="roundRect">
            <a:avLst>
              <a:gd name="adj" fmla="val 71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</a:t>
            </a:r>
            <a:r>
              <a:rPr lang="zh-CN" altLang="en-US" dirty="0"/>
              <a:t>模板</a:t>
            </a:r>
          </a:p>
        </p:txBody>
      </p:sp>
      <p:sp>
        <p:nvSpPr>
          <p:cNvPr id="38" name="圆: 空心 14">
            <a:extLst>
              <a:ext uri="{FF2B5EF4-FFF2-40B4-BE49-F238E27FC236}">
                <a16:creationId xmlns:a16="http://schemas.microsoft.com/office/drawing/2014/main" id="{46C6EB7D-48DC-9842-81DD-ACE257C274E4}"/>
              </a:ext>
            </a:extLst>
          </p:cNvPr>
          <p:cNvSpPr/>
          <p:nvPr/>
        </p:nvSpPr>
        <p:spPr>
          <a:xfrm>
            <a:off x="5129249" y="4174208"/>
            <a:ext cx="383185" cy="383185"/>
          </a:xfrm>
          <a:prstGeom prst="donut">
            <a:avLst>
              <a:gd name="adj" fmla="val 17537"/>
            </a:avLst>
          </a:prstGeom>
          <a:gradFill flip="none" rotWithShape="1">
            <a:gsLst>
              <a:gs pos="4400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62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DFC01DC-3671-8F8E-BDF7-BA645DEB4AD2}"/>
              </a:ext>
            </a:extLst>
          </p:cNvPr>
          <p:cNvGrpSpPr/>
          <p:nvPr/>
        </p:nvGrpSpPr>
        <p:grpSpPr>
          <a:xfrm>
            <a:off x="10850925" y="53759"/>
            <a:ext cx="1259749" cy="706854"/>
            <a:chOff x="1087660" y="-36875"/>
            <a:chExt cx="1259749" cy="706854"/>
          </a:xfr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</a:gra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E37C296-529C-2627-B6A6-8E6CD5314524}"/>
                </a:ext>
              </a:extLst>
            </p:cNvPr>
            <p:cNvSpPr/>
            <p:nvPr/>
          </p:nvSpPr>
          <p:spPr>
            <a:xfrm>
              <a:off x="1087660" y="-36874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06E9810-62C2-2E43-2E97-D4B1DC3E9D2A}"/>
                </a:ext>
              </a:extLst>
            </p:cNvPr>
            <p:cNvSpPr/>
            <p:nvPr/>
          </p:nvSpPr>
          <p:spPr>
            <a:xfrm>
              <a:off x="1257452" y="-3687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6A52D60-51C4-61A3-74DB-3B0F3EF4C4CD}"/>
                </a:ext>
              </a:extLst>
            </p:cNvPr>
            <p:cNvSpPr/>
            <p:nvPr/>
          </p:nvSpPr>
          <p:spPr>
            <a:xfrm>
              <a:off x="1427244" y="-36873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72CF083-9463-7134-6B5A-73B99BBF2959}"/>
                </a:ext>
              </a:extLst>
            </p:cNvPr>
            <p:cNvSpPr/>
            <p:nvPr/>
          </p:nvSpPr>
          <p:spPr>
            <a:xfrm>
              <a:off x="1597037" y="-3687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516554A-1765-C5AE-4411-8CD141BCCA1B}"/>
                </a:ext>
              </a:extLst>
            </p:cNvPr>
            <p:cNvSpPr/>
            <p:nvPr/>
          </p:nvSpPr>
          <p:spPr>
            <a:xfrm>
              <a:off x="1766829" y="-3687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5906EC1-16D5-4E8F-9A42-2AD422C01860}"/>
                </a:ext>
              </a:extLst>
            </p:cNvPr>
            <p:cNvSpPr/>
            <p:nvPr/>
          </p:nvSpPr>
          <p:spPr>
            <a:xfrm>
              <a:off x="1936621" y="-3687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1C5E477-8532-25CF-A934-0A053C41BAFB}"/>
                </a:ext>
              </a:extLst>
            </p:cNvPr>
            <p:cNvSpPr/>
            <p:nvPr/>
          </p:nvSpPr>
          <p:spPr>
            <a:xfrm>
              <a:off x="2106413" y="-3687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FA27771-ABFD-5232-2CDF-23AFCC695241}"/>
                </a:ext>
              </a:extLst>
            </p:cNvPr>
            <p:cNvSpPr/>
            <p:nvPr/>
          </p:nvSpPr>
          <p:spPr>
            <a:xfrm>
              <a:off x="2276206" y="-3687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6209B98-9AD5-71E1-627F-3FEE0FBEE599}"/>
                </a:ext>
              </a:extLst>
            </p:cNvPr>
            <p:cNvSpPr/>
            <p:nvPr/>
          </p:nvSpPr>
          <p:spPr>
            <a:xfrm>
              <a:off x="1087660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5701FF1-7A6B-0E50-6E7A-39F008C3A8DD}"/>
                </a:ext>
              </a:extLst>
            </p:cNvPr>
            <p:cNvSpPr/>
            <p:nvPr/>
          </p:nvSpPr>
          <p:spPr>
            <a:xfrm>
              <a:off x="1257452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83BA04F-B571-1E59-2D87-1E08F298FE32}"/>
                </a:ext>
              </a:extLst>
            </p:cNvPr>
            <p:cNvSpPr/>
            <p:nvPr/>
          </p:nvSpPr>
          <p:spPr>
            <a:xfrm>
              <a:off x="1427244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4B794DC-934D-6638-37F5-4BF18EBF0B46}"/>
                </a:ext>
              </a:extLst>
            </p:cNvPr>
            <p:cNvSpPr/>
            <p:nvPr/>
          </p:nvSpPr>
          <p:spPr>
            <a:xfrm>
              <a:off x="1597037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15BC848-487E-AFB2-B0B2-F4F880B10D0D}"/>
                </a:ext>
              </a:extLst>
            </p:cNvPr>
            <p:cNvSpPr/>
            <p:nvPr/>
          </p:nvSpPr>
          <p:spPr>
            <a:xfrm>
              <a:off x="1766829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82F6B13-879A-8A9B-EFE6-07E5E1E32C86}"/>
                </a:ext>
              </a:extLst>
            </p:cNvPr>
            <p:cNvSpPr/>
            <p:nvPr/>
          </p:nvSpPr>
          <p:spPr>
            <a:xfrm>
              <a:off x="1936621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0BF7CAA-49DC-5175-D65B-0970A7F9708C}"/>
                </a:ext>
              </a:extLst>
            </p:cNvPr>
            <p:cNvSpPr/>
            <p:nvPr/>
          </p:nvSpPr>
          <p:spPr>
            <a:xfrm>
              <a:off x="2106413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F026C6F-E3A6-60F8-E290-F2EB871E17F7}"/>
                </a:ext>
              </a:extLst>
            </p:cNvPr>
            <p:cNvSpPr/>
            <p:nvPr/>
          </p:nvSpPr>
          <p:spPr>
            <a:xfrm>
              <a:off x="2276206" y="9025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4BFB870-FC0B-7604-F091-149A36ADBCBF}"/>
                </a:ext>
              </a:extLst>
            </p:cNvPr>
            <p:cNvSpPr/>
            <p:nvPr/>
          </p:nvSpPr>
          <p:spPr>
            <a:xfrm>
              <a:off x="1087660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7C67F78-7479-3A5A-42BD-D453C674A9A1}"/>
                </a:ext>
              </a:extLst>
            </p:cNvPr>
            <p:cNvSpPr/>
            <p:nvPr/>
          </p:nvSpPr>
          <p:spPr>
            <a:xfrm>
              <a:off x="1257452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1B7A5A7-21C1-6A8A-0A2C-1FB7213AFEB1}"/>
                </a:ext>
              </a:extLst>
            </p:cNvPr>
            <p:cNvSpPr/>
            <p:nvPr/>
          </p:nvSpPr>
          <p:spPr>
            <a:xfrm>
              <a:off x="1427244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730D56E-9C1C-8EAC-D9E8-EF93B274DCFF}"/>
                </a:ext>
              </a:extLst>
            </p:cNvPr>
            <p:cNvSpPr/>
            <p:nvPr/>
          </p:nvSpPr>
          <p:spPr>
            <a:xfrm>
              <a:off x="1597037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AD4E737-BFBE-37EB-F6E5-289804B2F241}"/>
                </a:ext>
              </a:extLst>
            </p:cNvPr>
            <p:cNvSpPr/>
            <p:nvPr/>
          </p:nvSpPr>
          <p:spPr>
            <a:xfrm>
              <a:off x="1766829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13551D-4DFA-4246-F27A-018797E32034}"/>
                </a:ext>
              </a:extLst>
            </p:cNvPr>
            <p:cNvSpPr/>
            <p:nvPr/>
          </p:nvSpPr>
          <p:spPr>
            <a:xfrm>
              <a:off x="1936621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9F954D0-7730-BA7D-E329-792D25567DEA}"/>
                </a:ext>
              </a:extLst>
            </p:cNvPr>
            <p:cNvSpPr/>
            <p:nvPr/>
          </p:nvSpPr>
          <p:spPr>
            <a:xfrm>
              <a:off x="2106413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A5A422F-C1D3-754B-6BDC-532A8D02F2E7}"/>
                </a:ext>
              </a:extLst>
            </p:cNvPr>
            <p:cNvSpPr/>
            <p:nvPr/>
          </p:nvSpPr>
          <p:spPr>
            <a:xfrm>
              <a:off x="2276206" y="217385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E0ECECE-83F5-47E3-064D-F0FE8798F49F}"/>
                </a:ext>
              </a:extLst>
            </p:cNvPr>
            <p:cNvSpPr/>
            <p:nvPr/>
          </p:nvSpPr>
          <p:spPr>
            <a:xfrm>
              <a:off x="1087660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94DD068-ACF6-5284-C182-3AEC96BED396}"/>
                </a:ext>
              </a:extLst>
            </p:cNvPr>
            <p:cNvSpPr/>
            <p:nvPr/>
          </p:nvSpPr>
          <p:spPr>
            <a:xfrm>
              <a:off x="1257452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A718072-8BD7-F875-8B78-843B77E2EE00}"/>
                </a:ext>
              </a:extLst>
            </p:cNvPr>
            <p:cNvSpPr/>
            <p:nvPr/>
          </p:nvSpPr>
          <p:spPr>
            <a:xfrm>
              <a:off x="1427244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389DE91-2039-873E-FDDC-EBE54DFFFE8A}"/>
                </a:ext>
              </a:extLst>
            </p:cNvPr>
            <p:cNvSpPr/>
            <p:nvPr/>
          </p:nvSpPr>
          <p:spPr>
            <a:xfrm>
              <a:off x="1597037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212F1BC5-4AFC-6780-9F12-482442FE2951}"/>
                </a:ext>
              </a:extLst>
            </p:cNvPr>
            <p:cNvSpPr/>
            <p:nvPr/>
          </p:nvSpPr>
          <p:spPr>
            <a:xfrm>
              <a:off x="1766829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AAEFD8A-AE3C-19E0-2417-B23C9C935715}"/>
                </a:ext>
              </a:extLst>
            </p:cNvPr>
            <p:cNvSpPr/>
            <p:nvPr/>
          </p:nvSpPr>
          <p:spPr>
            <a:xfrm>
              <a:off x="1936621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7F20ACB-7FCB-90DF-8426-2ED16AF24CA3}"/>
                </a:ext>
              </a:extLst>
            </p:cNvPr>
            <p:cNvSpPr/>
            <p:nvPr/>
          </p:nvSpPr>
          <p:spPr>
            <a:xfrm>
              <a:off x="2106413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62DCC1F-761F-834D-6512-801EBC10CFCB}"/>
                </a:ext>
              </a:extLst>
            </p:cNvPr>
            <p:cNvSpPr/>
            <p:nvPr/>
          </p:nvSpPr>
          <p:spPr>
            <a:xfrm>
              <a:off x="2276206" y="34451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0828AF9-BAE3-54C2-4A2E-A20075E54FF9}"/>
                </a:ext>
              </a:extLst>
            </p:cNvPr>
            <p:cNvSpPr/>
            <p:nvPr/>
          </p:nvSpPr>
          <p:spPr>
            <a:xfrm>
              <a:off x="1087660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6F3BB78-D1B4-9566-79A4-C115243EB3B0}"/>
                </a:ext>
              </a:extLst>
            </p:cNvPr>
            <p:cNvSpPr/>
            <p:nvPr/>
          </p:nvSpPr>
          <p:spPr>
            <a:xfrm>
              <a:off x="1257452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C6EAE5CB-CD02-11B6-5C97-EFCD9EB7BA55}"/>
                </a:ext>
              </a:extLst>
            </p:cNvPr>
            <p:cNvSpPr/>
            <p:nvPr/>
          </p:nvSpPr>
          <p:spPr>
            <a:xfrm>
              <a:off x="1427244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C3AF4EF9-D525-87EC-9796-B29A2AD9C07E}"/>
                </a:ext>
              </a:extLst>
            </p:cNvPr>
            <p:cNvSpPr/>
            <p:nvPr/>
          </p:nvSpPr>
          <p:spPr>
            <a:xfrm>
              <a:off x="1597037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8C6280B-ABAF-7719-18AB-C79D665FA5F4}"/>
                </a:ext>
              </a:extLst>
            </p:cNvPr>
            <p:cNvSpPr/>
            <p:nvPr/>
          </p:nvSpPr>
          <p:spPr>
            <a:xfrm>
              <a:off x="1766829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0CACA9D-94FE-43DE-9122-84BF951B5728}"/>
                </a:ext>
              </a:extLst>
            </p:cNvPr>
            <p:cNvSpPr/>
            <p:nvPr/>
          </p:nvSpPr>
          <p:spPr>
            <a:xfrm>
              <a:off x="1936621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B91866F-16E4-3A8B-A728-081F78E6C9FB}"/>
                </a:ext>
              </a:extLst>
            </p:cNvPr>
            <p:cNvSpPr/>
            <p:nvPr/>
          </p:nvSpPr>
          <p:spPr>
            <a:xfrm>
              <a:off x="2106413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20068014-96E9-7B6A-86C5-7CB257BDBAD8}"/>
                </a:ext>
              </a:extLst>
            </p:cNvPr>
            <p:cNvSpPr/>
            <p:nvPr/>
          </p:nvSpPr>
          <p:spPr>
            <a:xfrm>
              <a:off x="2276206" y="47164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7B9AC755-24AA-5020-12EC-CA57AE60E5F5}"/>
                </a:ext>
              </a:extLst>
            </p:cNvPr>
            <p:cNvSpPr/>
            <p:nvPr/>
          </p:nvSpPr>
          <p:spPr>
            <a:xfrm>
              <a:off x="1087660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0357DC8-0E55-8562-7470-5131AA67AB5B}"/>
                </a:ext>
              </a:extLst>
            </p:cNvPr>
            <p:cNvSpPr/>
            <p:nvPr/>
          </p:nvSpPr>
          <p:spPr>
            <a:xfrm>
              <a:off x="1257452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A9FAC20-A25F-D330-DAA4-D3A0E59429A0}"/>
                </a:ext>
              </a:extLst>
            </p:cNvPr>
            <p:cNvSpPr/>
            <p:nvPr/>
          </p:nvSpPr>
          <p:spPr>
            <a:xfrm>
              <a:off x="1427244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A49E148-308C-6742-25CD-D7BB7DB998F6}"/>
                </a:ext>
              </a:extLst>
            </p:cNvPr>
            <p:cNvSpPr/>
            <p:nvPr/>
          </p:nvSpPr>
          <p:spPr>
            <a:xfrm>
              <a:off x="1597037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CFCF629-4ED2-DC38-6E7B-718F752DB565}"/>
                </a:ext>
              </a:extLst>
            </p:cNvPr>
            <p:cNvSpPr/>
            <p:nvPr/>
          </p:nvSpPr>
          <p:spPr>
            <a:xfrm>
              <a:off x="1766829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09EF92E-7711-2CFF-014E-6213F9886C7B}"/>
                </a:ext>
              </a:extLst>
            </p:cNvPr>
            <p:cNvSpPr/>
            <p:nvPr/>
          </p:nvSpPr>
          <p:spPr>
            <a:xfrm>
              <a:off x="1936621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B872672-905B-D318-B189-3958F7485B57}"/>
                </a:ext>
              </a:extLst>
            </p:cNvPr>
            <p:cNvSpPr/>
            <p:nvPr/>
          </p:nvSpPr>
          <p:spPr>
            <a:xfrm>
              <a:off x="2106413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DDBBB05-A2AD-2056-CAF9-E75F2B519EEF}"/>
                </a:ext>
              </a:extLst>
            </p:cNvPr>
            <p:cNvSpPr/>
            <p:nvPr/>
          </p:nvSpPr>
          <p:spPr>
            <a:xfrm>
              <a:off x="2276206" y="598776"/>
              <a:ext cx="71203" cy="712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531CA12F-B587-B0EF-AA15-7801A26FF997}"/>
              </a:ext>
            </a:extLst>
          </p:cNvPr>
          <p:cNvGrpSpPr/>
          <p:nvPr/>
        </p:nvGrpSpPr>
        <p:grpSpPr>
          <a:xfrm>
            <a:off x="62649" y="53759"/>
            <a:ext cx="502176" cy="723731"/>
            <a:chOff x="1159122" y="4979505"/>
            <a:chExt cx="531455" cy="765928"/>
          </a:xfr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5400000" scaled="1"/>
          </a:gradFill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4502D26-1B6A-1E4F-2F0C-99FD01D8AAA2}"/>
                </a:ext>
              </a:extLst>
            </p:cNvPr>
            <p:cNvSpPr/>
            <p:nvPr/>
          </p:nvSpPr>
          <p:spPr>
            <a:xfrm>
              <a:off x="1159122" y="497950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8AD9D258-D5A4-1F41-BAD7-367870442A0C}"/>
                </a:ext>
              </a:extLst>
            </p:cNvPr>
            <p:cNvSpPr/>
            <p:nvPr/>
          </p:nvSpPr>
          <p:spPr>
            <a:xfrm>
              <a:off x="1312275" y="497950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396F7976-21D3-A38A-D870-E7A0A13C02C4}"/>
                </a:ext>
              </a:extLst>
            </p:cNvPr>
            <p:cNvSpPr/>
            <p:nvPr/>
          </p:nvSpPr>
          <p:spPr>
            <a:xfrm>
              <a:off x="1465425" y="497950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F132B188-16F0-8403-84C7-8E053A97B1E9}"/>
                </a:ext>
              </a:extLst>
            </p:cNvPr>
            <p:cNvSpPr/>
            <p:nvPr/>
          </p:nvSpPr>
          <p:spPr>
            <a:xfrm>
              <a:off x="1618577" y="4979505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AA742ABA-F57E-70F6-8A80-8BA3F8528DD4}"/>
                </a:ext>
              </a:extLst>
            </p:cNvPr>
            <p:cNvSpPr/>
            <p:nvPr/>
          </p:nvSpPr>
          <p:spPr>
            <a:xfrm>
              <a:off x="1159122" y="511829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D2912B4A-9D7E-41EC-873E-2E744BA9FDBE}"/>
                </a:ext>
              </a:extLst>
            </p:cNvPr>
            <p:cNvSpPr/>
            <p:nvPr/>
          </p:nvSpPr>
          <p:spPr>
            <a:xfrm>
              <a:off x="1312275" y="511829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E52EC4BD-6587-7ACF-6965-1DD16DCD4814}"/>
                </a:ext>
              </a:extLst>
            </p:cNvPr>
            <p:cNvSpPr/>
            <p:nvPr/>
          </p:nvSpPr>
          <p:spPr>
            <a:xfrm>
              <a:off x="1465425" y="511829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6351D425-E068-674C-532B-09A6D6AD716B}"/>
                </a:ext>
              </a:extLst>
            </p:cNvPr>
            <p:cNvSpPr/>
            <p:nvPr/>
          </p:nvSpPr>
          <p:spPr>
            <a:xfrm>
              <a:off x="1618577" y="5118291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EDBACB75-3BA0-2D09-A36B-5C6D61C3E000}"/>
                </a:ext>
              </a:extLst>
            </p:cNvPr>
            <p:cNvSpPr/>
            <p:nvPr/>
          </p:nvSpPr>
          <p:spPr>
            <a:xfrm>
              <a:off x="1159122" y="5257076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502443B2-A23A-6035-C099-3EE6F034E5FA}"/>
                </a:ext>
              </a:extLst>
            </p:cNvPr>
            <p:cNvSpPr/>
            <p:nvPr/>
          </p:nvSpPr>
          <p:spPr>
            <a:xfrm>
              <a:off x="1312275" y="5257076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FBD2C95B-B0E5-1798-A7F2-86F56050C29F}"/>
                </a:ext>
              </a:extLst>
            </p:cNvPr>
            <p:cNvSpPr/>
            <p:nvPr/>
          </p:nvSpPr>
          <p:spPr>
            <a:xfrm>
              <a:off x="1465425" y="5257076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F624475-3BD0-3BB7-8094-08915584850E}"/>
                </a:ext>
              </a:extLst>
            </p:cNvPr>
            <p:cNvSpPr/>
            <p:nvPr/>
          </p:nvSpPr>
          <p:spPr>
            <a:xfrm>
              <a:off x="1618577" y="5257076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C48FF71E-B160-378C-72F6-9C4822D991CA}"/>
                </a:ext>
              </a:extLst>
            </p:cNvPr>
            <p:cNvSpPr/>
            <p:nvPr/>
          </p:nvSpPr>
          <p:spPr>
            <a:xfrm>
              <a:off x="1159122" y="5395862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6D24F33E-4DB2-C9CF-2385-CC0818880310}"/>
                </a:ext>
              </a:extLst>
            </p:cNvPr>
            <p:cNvSpPr/>
            <p:nvPr/>
          </p:nvSpPr>
          <p:spPr>
            <a:xfrm>
              <a:off x="1312275" y="5395862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9C3B78CD-9172-CFF5-F608-DA063964AF3C}"/>
                </a:ext>
              </a:extLst>
            </p:cNvPr>
            <p:cNvSpPr/>
            <p:nvPr/>
          </p:nvSpPr>
          <p:spPr>
            <a:xfrm>
              <a:off x="1465425" y="5395862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37CE3DAB-1D03-6188-68B1-70A1A91D3F6D}"/>
                </a:ext>
              </a:extLst>
            </p:cNvPr>
            <p:cNvSpPr/>
            <p:nvPr/>
          </p:nvSpPr>
          <p:spPr>
            <a:xfrm>
              <a:off x="1618577" y="5395862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9FA4CE33-FF6D-2F05-B4EE-0DADB47C1CD7}"/>
                </a:ext>
              </a:extLst>
            </p:cNvPr>
            <p:cNvSpPr/>
            <p:nvPr/>
          </p:nvSpPr>
          <p:spPr>
            <a:xfrm>
              <a:off x="1159122" y="553464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E975FC6C-0273-9ECE-A2D0-0E002DA244D3}"/>
                </a:ext>
              </a:extLst>
            </p:cNvPr>
            <p:cNvSpPr/>
            <p:nvPr/>
          </p:nvSpPr>
          <p:spPr>
            <a:xfrm>
              <a:off x="1312275" y="553464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DE802FFD-996F-14AF-74E2-86D1BC228A0B}"/>
                </a:ext>
              </a:extLst>
            </p:cNvPr>
            <p:cNvSpPr/>
            <p:nvPr/>
          </p:nvSpPr>
          <p:spPr>
            <a:xfrm>
              <a:off x="1465425" y="553464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337E5542-2650-F5C6-1A3F-C7A2FC39B7B5}"/>
                </a:ext>
              </a:extLst>
            </p:cNvPr>
            <p:cNvSpPr/>
            <p:nvPr/>
          </p:nvSpPr>
          <p:spPr>
            <a:xfrm>
              <a:off x="1618577" y="5534647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15341DD7-9E98-83B0-65A7-9CEF479F5A8F}"/>
                </a:ext>
              </a:extLst>
            </p:cNvPr>
            <p:cNvSpPr/>
            <p:nvPr/>
          </p:nvSpPr>
          <p:spPr>
            <a:xfrm>
              <a:off x="1159122" y="567343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8A9A8E98-F070-A179-84AB-213A3987B772}"/>
                </a:ext>
              </a:extLst>
            </p:cNvPr>
            <p:cNvSpPr/>
            <p:nvPr/>
          </p:nvSpPr>
          <p:spPr>
            <a:xfrm>
              <a:off x="1312275" y="567343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F71A292-FF14-C01E-40D1-C52F2B2BBFC7}"/>
                </a:ext>
              </a:extLst>
            </p:cNvPr>
            <p:cNvSpPr/>
            <p:nvPr/>
          </p:nvSpPr>
          <p:spPr>
            <a:xfrm>
              <a:off x="1465425" y="567343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38403062-3068-B385-E1A4-9018FDA3D1D2}"/>
                </a:ext>
              </a:extLst>
            </p:cNvPr>
            <p:cNvSpPr/>
            <p:nvPr/>
          </p:nvSpPr>
          <p:spPr>
            <a:xfrm>
              <a:off x="1618577" y="5673433"/>
              <a:ext cx="72000" cy="72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7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2A3D7D95-105C-41C6-04C8-B739AC515613}"/>
              </a:ext>
            </a:extLst>
          </p:cNvPr>
          <p:cNvGrpSpPr/>
          <p:nvPr/>
        </p:nvGrpSpPr>
        <p:grpSpPr>
          <a:xfrm>
            <a:off x="4108794" y="2055689"/>
            <a:ext cx="4078493" cy="138524"/>
            <a:chOff x="4108794" y="2055689"/>
            <a:chExt cx="4078493" cy="138524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1AA54020-47B8-8890-CDB1-6A9DEE760F33}"/>
                </a:ext>
              </a:extLst>
            </p:cNvPr>
            <p:cNvGrpSpPr/>
            <p:nvPr/>
          </p:nvGrpSpPr>
          <p:grpSpPr>
            <a:xfrm>
              <a:off x="4108794" y="2055689"/>
              <a:ext cx="544224" cy="138524"/>
              <a:chOff x="7313671" y="3393440"/>
              <a:chExt cx="544224" cy="138524"/>
            </a:xfrm>
          </p:grpSpPr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34CE6A1A-9E0E-70EC-1097-EFE84F77AC87}"/>
                  </a:ext>
                </a:extLst>
              </p:cNvPr>
              <p:cNvSpPr/>
              <p:nvPr/>
            </p:nvSpPr>
            <p:spPr>
              <a:xfrm>
                <a:off x="7313671" y="3428071"/>
                <a:ext cx="69262" cy="69262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33C9A83-7789-12ED-B9C9-83646760B337}"/>
                  </a:ext>
                </a:extLst>
              </p:cNvPr>
              <p:cNvSpPr/>
              <p:nvPr/>
            </p:nvSpPr>
            <p:spPr>
              <a:xfrm>
                <a:off x="7499205" y="3410756"/>
                <a:ext cx="103893" cy="10389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812D528E-B51F-5FF1-1385-D18D1C874242}"/>
                  </a:ext>
                </a:extLst>
              </p:cNvPr>
              <p:cNvSpPr/>
              <p:nvPr/>
            </p:nvSpPr>
            <p:spPr>
              <a:xfrm>
                <a:off x="7719371" y="3393440"/>
                <a:ext cx="138524" cy="13852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C8777B7-C1A8-51DE-B204-4C3297267378}"/>
                </a:ext>
              </a:extLst>
            </p:cNvPr>
            <p:cNvGrpSpPr/>
            <p:nvPr/>
          </p:nvGrpSpPr>
          <p:grpSpPr>
            <a:xfrm flipH="1">
              <a:off x="7643063" y="2055689"/>
              <a:ext cx="544224" cy="138524"/>
              <a:chOff x="7313671" y="3393440"/>
              <a:chExt cx="544224" cy="138524"/>
            </a:xfrm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E1DE1EEC-1494-B915-38DF-89D94834778F}"/>
                  </a:ext>
                </a:extLst>
              </p:cNvPr>
              <p:cNvSpPr/>
              <p:nvPr/>
            </p:nvSpPr>
            <p:spPr>
              <a:xfrm>
                <a:off x="7313671" y="3428071"/>
                <a:ext cx="69262" cy="69262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128C9B6A-C49D-2399-70FB-87296C761551}"/>
                  </a:ext>
                </a:extLst>
              </p:cNvPr>
              <p:cNvSpPr/>
              <p:nvPr/>
            </p:nvSpPr>
            <p:spPr>
              <a:xfrm>
                <a:off x="7499205" y="3410756"/>
                <a:ext cx="103893" cy="10389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4FD247F3-2E68-9D3E-0E4C-792723F1BC82}"/>
                  </a:ext>
                </a:extLst>
              </p:cNvPr>
              <p:cNvSpPr/>
              <p:nvPr/>
            </p:nvSpPr>
            <p:spPr>
              <a:xfrm>
                <a:off x="7719371" y="3393440"/>
                <a:ext cx="138524" cy="13852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62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2915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椭圆 103">
            <a:extLst>
              <a:ext uri="{FF2B5EF4-FFF2-40B4-BE49-F238E27FC236}">
                <a16:creationId xmlns:a16="http://schemas.microsoft.com/office/drawing/2014/main" id="{03191997-BC9C-1892-00D1-DD3D7B93666E}"/>
              </a:ext>
            </a:extLst>
          </p:cNvPr>
          <p:cNvSpPr>
            <a:spLocks noChangeAspect="1"/>
          </p:cNvSpPr>
          <p:nvPr/>
        </p:nvSpPr>
        <p:spPr>
          <a:xfrm rot="11079276">
            <a:off x="8813338" y="3957556"/>
            <a:ext cx="936003" cy="936000"/>
          </a:xfrm>
          <a:prstGeom prst="ellipse">
            <a:avLst/>
          </a:prstGeom>
          <a:gradFill flip="none" rotWithShape="1">
            <a:gsLst>
              <a:gs pos="0">
                <a:srgbClr val="E9FD6A"/>
              </a:gs>
              <a:gs pos="100000">
                <a:srgbClr val="16FFF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B45AD0B-CD23-4084-3B0A-F1C7784049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31" y="1916112"/>
            <a:ext cx="12169538" cy="4941887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FD587B09-35D6-B3F0-BF33-5DDBFCF8D5EB}"/>
              </a:ext>
            </a:extLst>
          </p:cNvPr>
          <p:cNvGrpSpPr/>
          <p:nvPr/>
        </p:nvGrpSpPr>
        <p:grpSpPr>
          <a:xfrm>
            <a:off x="10205666" y="-1146855"/>
            <a:ext cx="1670427" cy="8293487"/>
            <a:chOff x="10019740" y="-360657"/>
            <a:chExt cx="1670427" cy="171705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3642B82-1793-2C35-43EE-270FE1A3CF11}"/>
                </a:ext>
              </a:extLst>
            </p:cNvPr>
            <p:cNvGrpSpPr/>
            <p:nvPr/>
          </p:nvGrpSpPr>
          <p:grpSpPr>
            <a:xfrm rot="6391176">
              <a:off x="9444194" y="214889"/>
              <a:ext cx="1564656" cy="413564"/>
              <a:chOff x="1393369" y="769259"/>
              <a:chExt cx="3294745" cy="870855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87493D28-A10B-7EC4-3D62-088601255F44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2CED8A42-AA33-03AE-EBB9-59BCE08FE251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B5A47E3C-F478-DF5E-FDA9-BC10C7BDEB4F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63B23B3-A2C8-CFC2-61D8-A97CBC91F099}"/>
                </a:ext>
              </a:extLst>
            </p:cNvPr>
            <p:cNvGrpSpPr/>
            <p:nvPr/>
          </p:nvGrpSpPr>
          <p:grpSpPr>
            <a:xfrm rot="6391176">
              <a:off x="9596594" y="367289"/>
              <a:ext cx="1564656" cy="413564"/>
              <a:chOff x="1393369" y="769259"/>
              <a:chExt cx="3294745" cy="870855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D97D8AD0-508D-B884-FE71-969904595BE0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69B85EAE-764B-A3DB-6D74-90B1EE9467E9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B94812AC-EFD5-F5EA-2309-16E1C1841084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5353E12-D17C-C2CC-AC87-AA67AE886793}"/>
                </a:ext>
              </a:extLst>
            </p:cNvPr>
            <p:cNvGrpSpPr/>
            <p:nvPr/>
          </p:nvGrpSpPr>
          <p:grpSpPr>
            <a:xfrm rot="6391176">
              <a:off x="9964749" y="367289"/>
              <a:ext cx="1564656" cy="413564"/>
              <a:chOff x="1393369" y="769259"/>
              <a:chExt cx="3294745" cy="87085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89C63C25-F2EC-0045-C3A4-60F5C7DF33D1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D781A400-4328-54C3-15FA-B44C8AF3DC40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FC459A38-A1EC-EDD8-51D5-697535F4886A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73523C0-5BA3-070E-7216-7E31FA17CB14}"/>
                </a:ext>
              </a:extLst>
            </p:cNvPr>
            <p:cNvGrpSpPr/>
            <p:nvPr/>
          </p:nvGrpSpPr>
          <p:grpSpPr>
            <a:xfrm rot="6391176">
              <a:off x="10332903" y="367289"/>
              <a:ext cx="1564656" cy="413564"/>
              <a:chOff x="1393369" y="769259"/>
              <a:chExt cx="3294745" cy="87085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8F81F755-7BC0-1EFB-ACB0-A033715D7278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817D04A2-AFA8-0D3F-15B7-1057EC6F8C3A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2A4E7ADD-4485-A523-E5F8-8F56F090C5FC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8F9517F-9ADA-81DB-6C20-E3245D4E01BC}"/>
                </a:ext>
              </a:extLst>
            </p:cNvPr>
            <p:cNvGrpSpPr/>
            <p:nvPr/>
          </p:nvGrpSpPr>
          <p:grpSpPr>
            <a:xfrm rot="6391176">
              <a:off x="10701057" y="367289"/>
              <a:ext cx="1564656" cy="413564"/>
              <a:chOff x="1393369" y="769259"/>
              <a:chExt cx="3294745" cy="870855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9A8210D7-ABB9-CC93-BB96-54B7484C63AF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38B1A299-B335-E54D-6DE8-06AA48235C4A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A22250D5-E3D5-8699-E392-72FE901DEB20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9B024E6-A1E9-ED17-7FA3-FA0483BC2648}"/>
              </a:ext>
            </a:extLst>
          </p:cNvPr>
          <p:cNvGrpSpPr/>
          <p:nvPr/>
        </p:nvGrpSpPr>
        <p:grpSpPr>
          <a:xfrm flipH="1">
            <a:off x="431256" y="-971282"/>
            <a:ext cx="1670427" cy="8293487"/>
            <a:chOff x="10019740" y="-360657"/>
            <a:chExt cx="1670427" cy="171705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41BFEA6-84A0-3D45-5B82-B57CD30D2126}"/>
                </a:ext>
              </a:extLst>
            </p:cNvPr>
            <p:cNvGrpSpPr/>
            <p:nvPr/>
          </p:nvGrpSpPr>
          <p:grpSpPr>
            <a:xfrm rot="6391176">
              <a:off x="9444194" y="214889"/>
              <a:ext cx="1564656" cy="413564"/>
              <a:chOff x="1393369" y="769259"/>
              <a:chExt cx="3294745" cy="870855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C7F2F092-1B52-D469-7DA0-B7105B2B2F58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6313D25D-05D6-E083-7FC3-62BF0F85A11A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E87EA9A7-A4AF-8775-FFAC-61D047176BE2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0A0C78D-5612-E6D5-682C-E7EB1BE2E3AA}"/>
                </a:ext>
              </a:extLst>
            </p:cNvPr>
            <p:cNvGrpSpPr/>
            <p:nvPr/>
          </p:nvGrpSpPr>
          <p:grpSpPr>
            <a:xfrm rot="6391176">
              <a:off x="9596594" y="367289"/>
              <a:ext cx="1564656" cy="413564"/>
              <a:chOff x="1393369" y="769259"/>
              <a:chExt cx="3294745" cy="870855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D3C272E5-9CC8-4244-C734-30DA97438537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B87271DD-C487-1642-8C92-3A404D1D3AD6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865C7AA7-21A7-FD64-42EA-FD2C6DB86A8F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F38B10D-BE17-75A3-97D5-27AC87466575}"/>
                </a:ext>
              </a:extLst>
            </p:cNvPr>
            <p:cNvGrpSpPr/>
            <p:nvPr/>
          </p:nvGrpSpPr>
          <p:grpSpPr>
            <a:xfrm rot="6391176">
              <a:off x="9964749" y="367289"/>
              <a:ext cx="1564656" cy="413564"/>
              <a:chOff x="1393369" y="769259"/>
              <a:chExt cx="3294745" cy="87085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49437D48-111C-7F13-C37E-83A7C30ABEDC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B4D0D717-6CC6-A049-1456-0277AC2AF467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692004C0-CE21-D76F-C3A1-9B69050B15E8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BFA2A23-D65D-0653-82B7-B02834460D27}"/>
                </a:ext>
              </a:extLst>
            </p:cNvPr>
            <p:cNvGrpSpPr/>
            <p:nvPr/>
          </p:nvGrpSpPr>
          <p:grpSpPr>
            <a:xfrm rot="6391176">
              <a:off x="10332903" y="367289"/>
              <a:ext cx="1564656" cy="413564"/>
              <a:chOff x="1393369" y="769259"/>
              <a:chExt cx="3294745" cy="87085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1F6A9662-8CCC-2223-43DC-AFDD2DD60302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8A0A881-316B-6C14-74DF-E2ACBFD26630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0442B5CD-DA23-BEC9-4E87-B70E15603E77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08A79D5-67A3-2841-20F7-35CFFF554E8F}"/>
                </a:ext>
              </a:extLst>
            </p:cNvPr>
            <p:cNvGrpSpPr/>
            <p:nvPr/>
          </p:nvGrpSpPr>
          <p:grpSpPr>
            <a:xfrm rot="6391176">
              <a:off x="10701057" y="367289"/>
              <a:ext cx="1564656" cy="413564"/>
              <a:chOff x="1393369" y="769259"/>
              <a:chExt cx="3294745" cy="870855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8189D962-F018-7CEF-7611-B0D07640D9D3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4FCB32EF-47D0-3C73-EF47-A2F24CCF3E1B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808AC5DB-BB26-E036-D30A-31F248CDDE46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</p:grpSp>
      <p:sp>
        <p:nvSpPr>
          <p:cNvPr id="54" name="平行四边形 53">
            <a:extLst>
              <a:ext uri="{FF2B5EF4-FFF2-40B4-BE49-F238E27FC236}">
                <a16:creationId xmlns:a16="http://schemas.microsoft.com/office/drawing/2014/main" id="{77DCD266-8A08-1E3A-59F0-1D5A924A2FDB}"/>
              </a:ext>
            </a:extLst>
          </p:cNvPr>
          <p:cNvSpPr/>
          <p:nvPr/>
        </p:nvSpPr>
        <p:spPr>
          <a:xfrm flipH="1">
            <a:off x="3456322" y="2205038"/>
            <a:ext cx="2743200" cy="72000"/>
          </a:xfrm>
          <a:prstGeom prst="parallelogram">
            <a:avLst>
              <a:gd name="adj" fmla="val 62349"/>
            </a:avLst>
          </a:prstGeom>
          <a:gradFill>
            <a:gsLst>
              <a:gs pos="40000">
                <a:srgbClr val="FFFFFF">
                  <a:alpha val="29034"/>
                </a:srgbClr>
              </a:gs>
              <a:gs pos="0">
                <a:srgbClr val="D9D9D9">
                  <a:alpha val="0"/>
                </a:srgbClr>
              </a:gs>
              <a:gs pos="100000">
                <a:srgbClr val="FFFFFF">
                  <a:alpha val="65081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55" name="标题 1">
            <a:extLst>
              <a:ext uri="{FF2B5EF4-FFF2-40B4-BE49-F238E27FC236}">
                <a16:creationId xmlns:a16="http://schemas.microsoft.com/office/drawing/2014/main" id="{BC61C13E-3E9F-4B06-18F3-2CD6A6B48D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2175" y="2378817"/>
            <a:ext cx="5319192" cy="1107996"/>
          </a:xfrm>
        </p:spPr>
        <p:txBody>
          <a:bodyPr/>
          <a:lstStyle/>
          <a:p>
            <a:pPr algn="ctr"/>
            <a:r>
              <a:rPr kumimoji="1" lang="zh-CN" altLang="en-US" sz="66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汇报结束！</a:t>
            </a:r>
          </a:p>
        </p:txBody>
      </p:sp>
      <p:sp>
        <p:nvSpPr>
          <p:cNvPr id="56" name="平行四边形 55">
            <a:extLst>
              <a:ext uri="{FF2B5EF4-FFF2-40B4-BE49-F238E27FC236}">
                <a16:creationId xmlns:a16="http://schemas.microsoft.com/office/drawing/2014/main" id="{D906931D-008E-71CE-449F-29F547746EE7}"/>
              </a:ext>
            </a:extLst>
          </p:cNvPr>
          <p:cNvSpPr/>
          <p:nvPr/>
        </p:nvSpPr>
        <p:spPr>
          <a:xfrm flipH="1">
            <a:off x="5486899" y="3527500"/>
            <a:ext cx="2743200" cy="36000"/>
          </a:xfrm>
          <a:prstGeom prst="parallelogram">
            <a:avLst>
              <a:gd name="adj" fmla="val 62349"/>
            </a:avLst>
          </a:prstGeom>
          <a:gradFill>
            <a:gsLst>
              <a:gs pos="40000">
                <a:srgbClr val="FFFFFF">
                  <a:alpha val="29034"/>
                </a:srgbClr>
              </a:gs>
              <a:gs pos="0">
                <a:srgbClr val="D9D9D9">
                  <a:alpha val="0"/>
                </a:srgbClr>
              </a:gs>
              <a:gs pos="100000">
                <a:srgbClr val="FFFFFF">
                  <a:alpha val="65081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0549025-EED9-EB83-E2BB-B4D775D86F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263" y="2897246"/>
            <a:ext cx="4695825" cy="240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75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B2C1297-54B1-AF5C-585F-44B0FDD255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54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AADD05-3E8E-508F-C410-81B12BB83587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祖样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47F40A6-1D8B-4DE9-F1D8-C4B4F1757A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13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5A019834-0037-0778-29C1-BC08E870C1BB}"/>
              </a:ext>
            </a:extLst>
          </p:cNvPr>
          <p:cNvGrpSpPr/>
          <p:nvPr/>
        </p:nvGrpSpPr>
        <p:grpSpPr>
          <a:xfrm>
            <a:off x="5260786" y="-237426"/>
            <a:ext cx="1670427" cy="1717056"/>
            <a:chOff x="10019740" y="-360657"/>
            <a:chExt cx="1670427" cy="1717056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EC88845-E91F-C1C1-2719-0AD9715D022D}"/>
                </a:ext>
              </a:extLst>
            </p:cNvPr>
            <p:cNvGrpSpPr/>
            <p:nvPr/>
          </p:nvGrpSpPr>
          <p:grpSpPr>
            <a:xfrm rot="6391176">
              <a:off x="9444194" y="214889"/>
              <a:ext cx="1564656" cy="413564"/>
              <a:chOff x="1393369" y="769259"/>
              <a:chExt cx="3294745" cy="870855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32FA72C3-769E-73A8-028F-B17244753A1B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2743E803-BDE4-C6DF-1C32-2720E0FC4A8A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AEA7E612-E518-F5AA-624E-5B1EE642CDB0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E46CE36-D7EA-98A6-E5B5-8D29D64ECF5B}"/>
                </a:ext>
              </a:extLst>
            </p:cNvPr>
            <p:cNvGrpSpPr/>
            <p:nvPr/>
          </p:nvGrpSpPr>
          <p:grpSpPr>
            <a:xfrm rot="6391176">
              <a:off x="9596594" y="367289"/>
              <a:ext cx="1564656" cy="413564"/>
              <a:chOff x="1393369" y="769259"/>
              <a:chExt cx="3294745" cy="870855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2DB8A378-36A2-F760-2DF9-7301E9B86328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FBC7662-A80C-BD12-9021-9EA95E29101F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E994AB85-63D2-B4BF-4476-301B1F3921F1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76FD8293-B450-2819-AC2D-12346293859F}"/>
                </a:ext>
              </a:extLst>
            </p:cNvPr>
            <p:cNvGrpSpPr/>
            <p:nvPr/>
          </p:nvGrpSpPr>
          <p:grpSpPr>
            <a:xfrm rot="6391176">
              <a:off x="9964749" y="367289"/>
              <a:ext cx="1564656" cy="413564"/>
              <a:chOff x="1393369" y="769259"/>
              <a:chExt cx="3294745" cy="870855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662898E1-E781-30A3-42ED-663004BBC2E2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1DEA0F54-815B-9E22-B119-C34885DF544C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ADB18BE0-8406-5039-9395-FDF40B5A941E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B213AB3-6EE5-6199-02AD-9DE4DC53C2AB}"/>
                </a:ext>
              </a:extLst>
            </p:cNvPr>
            <p:cNvGrpSpPr/>
            <p:nvPr/>
          </p:nvGrpSpPr>
          <p:grpSpPr>
            <a:xfrm rot="6391176">
              <a:off x="10332903" y="367289"/>
              <a:ext cx="1564656" cy="413564"/>
              <a:chOff x="1393369" y="769259"/>
              <a:chExt cx="3294745" cy="870855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18BAF4B8-6048-BCDA-D65B-3B6D008C7680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0224EEF2-1DEB-EBC6-1551-BF1BD34DE4EB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04AAB257-2CFF-6334-4739-EC78DC4036AE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9FEBD6B-1F0B-FBD3-0156-A41DF7B49BD8}"/>
                </a:ext>
              </a:extLst>
            </p:cNvPr>
            <p:cNvGrpSpPr/>
            <p:nvPr/>
          </p:nvGrpSpPr>
          <p:grpSpPr>
            <a:xfrm rot="6391176">
              <a:off x="10701057" y="367289"/>
              <a:ext cx="1564656" cy="413564"/>
              <a:chOff x="1393369" y="769259"/>
              <a:chExt cx="3294745" cy="870855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BD10EE42-1422-043D-BF69-C6D2AE909DBD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A6EA22F1-F784-454B-A3EA-9416389C7A1A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B284C6CC-5711-2A92-70FF-F331AE342E00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8C63F8CA-0AAF-EA3B-F0CD-B754F19AE6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722049" y="1017979"/>
            <a:ext cx="4505954" cy="1074089"/>
          </a:xfrm>
          <a:prstGeom prst="rect">
            <a:avLst/>
          </a:prstGeom>
        </p:spPr>
      </p:pic>
      <p:sp>
        <p:nvSpPr>
          <p:cNvPr id="4" name="文本占位符 5">
            <a:extLst>
              <a:ext uri="{FF2B5EF4-FFF2-40B4-BE49-F238E27FC236}">
                <a16:creationId xmlns:a16="http://schemas.microsoft.com/office/drawing/2014/main" id="{BBD6CBE7-CDB3-B139-7990-17A9E338CBDA}"/>
              </a:ext>
            </a:extLst>
          </p:cNvPr>
          <p:cNvSpPr txBox="1">
            <a:spLocks/>
          </p:cNvSpPr>
          <p:nvPr/>
        </p:nvSpPr>
        <p:spPr>
          <a:xfrm>
            <a:off x="4399788" y="462875"/>
            <a:ext cx="3392423" cy="1107996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ea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kumimoji="1" lang="zh-CN" altLang="en-US" sz="66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目 录</a:t>
            </a:r>
            <a:endParaRPr kumimoji="1" lang="en-GB" altLang="zh-CN" sz="6600" dirty="0">
              <a:gradFill flip="none" rotWithShape="1">
                <a:gsLst>
                  <a:gs pos="17000">
                    <a:srgbClr val="16FFF7"/>
                  </a:gs>
                  <a:gs pos="100000">
                    <a:srgbClr val="E9FD6A"/>
                  </a:gs>
                </a:gsLst>
                <a:lin ang="27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3AF6C93-2B10-9541-2338-9B6C6A69E803}"/>
              </a:ext>
            </a:extLst>
          </p:cNvPr>
          <p:cNvGrpSpPr/>
          <p:nvPr/>
        </p:nvGrpSpPr>
        <p:grpSpPr>
          <a:xfrm>
            <a:off x="1187764" y="2290640"/>
            <a:ext cx="5558470" cy="1080000"/>
            <a:chOff x="814144" y="2394080"/>
            <a:chExt cx="5558470" cy="108000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CFF18B9-318C-B715-277B-468B2F510F27}"/>
                </a:ext>
              </a:extLst>
            </p:cNvPr>
            <p:cNvGrpSpPr/>
            <p:nvPr/>
          </p:nvGrpSpPr>
          <p:grpSpPr>
            <a:xfrm>
              <a:off x="814144" y="2394080"/>
              <a:ext cx="5558470" cy="1080000"/>
              <a:chOff x="814144" y="2130838"/>
              <a:chExt cx="5558470" cy="108000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746B88-9C72-764F-AF13-259850006463}"/>
                  </a:ext>
                </a:extLst>
              </p:cNvPr>
              <p:cNvSpPr txBox="1"/>
              <p:nvPr/>
            </p:nvSpPr>
            <p:spPr>
              <a:xfrm>
                <a:off x="2070362" y="2347673"/>
                <a:ext cx="43022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 b="1" dirty="0">
                    <a:gradFill flip="none" rotWithShape="1">
                      <a:gsLst>
                        <a:gs pos="17000">
                          <a:srgbClr val="16FFF7"/>
                        </a:gs>
                        <a:gs pos="100000">
                          <a:srgbClr val="E9FD6A"/>
                        </a:gs>
                      </a:gsLst>
                      <a:lin ang="2700000" scaled="1"/>
                      <a:tileRect/>
                    </a:gradFill>
                    <a:latin typeface="+mj-lt"/>
                    <a:ea typeface="+mj-ea"/>
                    <a:cs typeface="+mj-cs"/>
                  </a:rPr>
                  <a:t>输入标题文本</a:t>
                </a: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65AD2E7-90CF-8916-9CE2-CE2B353EC5B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14144" y="2130838"/>
                <a:ext cx="1080001" cy="1080000"/>
                <a:chOff x="1413270" y="4575921"/>
                <a:chExt cx="1082730" cy="1082728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3F2E0086-7687-98A1-F24F-CB50E92D20B8}"/>
                    </a:ext>
                  </a:extLst>
                </p:cNvPr>
                <p:cNvSpPr/>
                <p:nvPr/>
              </p:nvSpPr>
              <p:spPr>
                <a:xfrm>
                  <a:off x="1543574" y="4706224"/>
                  <a:ext cx="822121" cy="822121"/>
                </a:xfrm>
                <a:prstGeom prst="ellipse">
                  <a:avLst/>
                </a:prstGeom>
                <a:gradFill>
                  <a:gsLst>
                    <a:gs pos="17000">
                      <a:schemeClr val="accent1">
                        <a:lumMod val="55000"/>
                        <a:lumOff val="45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  <a:gs pos="73000">
                      <a:schemeClr val="accent1">
                        <a:lumMod val="85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495300" dist="317500" dir="4200000" sx="89000" sy="89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r>
                    <a:rPr kumimoji="1" lang="en-US" altLang="zh-CN" sz="3600" b="1" dirty="0">
                      <a:gradFill flip="none" rotWithShape="1">
                        <a:gsLst>
                          <a:gs pos="17000">
                            <a:srgbClr val="16FFF7"/>
                          </a:gs>
                          <a:gs pos="100000">
                            <a:srgbClr val="E9FD6A"/>
                          </a:gs>
                        </a:gsLst>
                        <a:lin ang="2700000" scaled="1"/>
                        <a:tileRect/>
                      </a:gradFill>
                      <a:latin typeface="+mj-lt"/>
                      <a:ea typeface="+mj-ea"/>
                      <a:cs typeface="+mj-cs"/>
                    </a:rPr>
                    <a:t>1</a:t>
                  </a:r>
                  <a:endParaRPr kumimoji="1" lang="en-US" sz="3600" b="1" dirty="0">
                    <a:gradFill flip="none" rotWithShape="1">
                      <a:gsLst>
                        <a:gs pos="17000">
                          <a:srgbClr val="16FFF7"/>
                        </a:gs>
                        <a:gs pos="100000">
                          <a:srgbClr val="E9FD6A"/>
                        </a:gs>
                      </a:gsLst>
                      <a:lin ang="2700000" scaled="1"/>
                      <a:tileRect/>
                    </a:gradFill>
                    <a:latin typeface="+mj-lt"/>
                    <a:ea typeface="+mj-ea"/>
                    <a:cs typeface="+mj-cs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6495D765-8894-4540-CBAA-FC4CC969C59D}"/>
                    </a:ext>
                  </a:extLst>
                </p:cNvPr>
                <p:cNvSpPr/>
                <p:nvPr/>
              </p:nvSpPr>
              <p:spPr>
                <a:xfrm>
                  <a:off x="1481349" y="4644000"/>
                  <a:ext cx="946573" cy="9465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3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302D2C2B-28D3-A182-F1BF-6691090C8E34}"/>
                    </a:ext>
                  </a:extLst>
                </p:cNvPr>
                <p:cNvSpPr/>
                <p:nvPr/>
              </p:nvSpPr>
              <p:spPr>
                <a:xfrm>
                  <a:off x="1413270" y="4575921"/>
                  <a:ext cx="1082730" cy="108272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60000"/>
                        </a:schemeClr>
                      </a:gs>
                      <a:gs pos="100000">
                        <a:schemeClr val="accent2">
                          <a:alpha val="6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</p:grp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41ADC9CA-4A88-BB8A-4FF8-AE8E67EBC577}"/>
                </a:ext>
              </a:extLst>
            </p:cNvPr>
            <p:cNvSpPr/>
            <p:nvPr/>
          </p:nvSpPr>
          <p:spPr>
            <a:xfrm>
              <a:off x="2216727" y="3200403"/>
              <a:ext cx="2743200" cy="112264"/>
            </a:xfrm>
            <a:prstGeom prst="parallelogram">
              <a:avLst>
                <a:gd name="adj" fmla="val 62349"/>
              </a:avLst>
            </a:prstGeom>
            <a:gradFill>
              <a:gsLst>
                <a:gs pos="40000">
                  <a:srgbClr val="FFFFFF">
                    <a:alpha val="29034"/>
                  </a:srgbClr>
                </a:gs>
                <a:gs pos="0">
                  <a:srgbClr val="D9D9D9">
                    <a:alpha val="0"/>
                  </a:srgbClr>
                </a:gs>
                <a:gs pos="100000">
                  <a:srgbClr val="FFFFFF">
                    <a:alpha val="65081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2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F6E5D7D-26B7-F915-A3D6-0FC817873811}"/>
              </a:ext>
            </a:extLst>
          </p:cNvPr>
          <p:cNvGrpSpPr/>
          <p:nvPr/>
        </p:nvGrpSpPr>
        <p:grpSpPr>
          <a:xfrm>
            <a:off x="6501435" y="2290640"/>
            <a:ext cx="5558470" cy="1080000"/>
            <a:chOff x="814144" y="2394080"/>
            <a:chExt cx="5558470" cy="108000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41314D0-34C7-F6DB-DBBB-6C66A9B87915}"/>
                </a:ext>
              </a:extLst>
            </p:cNvPr>
            <p:cNvGrpSpPr/>
            <p:nvPr/>
          </p:nvGrpSpPr>
          <p:grpSpPr>
            <a:xfrm>
              <a:off x="814144" y="2394080"/>
              <a:ext cx="5558470" cy="1080000"/>
              <a:chOff x="814144" y="2130838"/>
              <a:chExt cx="5558470" cy="1080000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5B21E67-F184-1A1C-020D-06A5AA56BD5C}"/>
                  </a:ext>
                </a:extLst>
              </p:cNvPr>
              <p:cNvSpPr txBox="1"/>
              <p:nvPr/>
            </p:nvSpPr>
            <p:spPr>
              <a:xfrm>
                <a:off x="2070362" y="2347673"/>
                <a:ext cx="43022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 b="1" dirty="0">
                    <a:gradFill flip="none" rotWithShape="1">
                      <a:gsLst>
                        <a:gs pos="17000">
                          <a:srgbClr val="16FFF7"/>
                        </a:gs>
                        <a:gs pos="100000">
                          <a:srgbClr val="E9FD6A"/>
                        </a:gs>
                      </a:gsLst>
                      <a:lin ang="2700000" scaled="1"/>
                      <a:tileRect/>
                    </a:gradFill>
                    <a:latin typeface="+mj-lt"/>
                    <a:ea typeface="+mj-ea"/>
                    <a:cs typeface="+mj-cs"/>
                  </a:rPr>
                  <a:t>输入标题文本</a:t>
                </a: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CF3EEB09-C249-3E3B-23E1-7680CB8C2DE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14144" y="2130838"/>
                <a:ext cx="1080001" cy="1080000"/>
                <a:chOff x="1413270" y="4575921"/>
                <a:chExt cx="1082730" cy="1082728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5C41E7EF-1276-25BA-567E-452B30B27A72}"/>
                    </a:ext>
                  </a:extLst>
                </p:cNvPr>
                <p:cNvSpPr/>
                <p:nvPr/>
              </p:nvSpPr>
              <p:spPr>
                <a:xfrm>
                  <a:off x="1543574" y="4706224"/>
                  <a:ext cx="822121" cy="822121"/>
                </a:xfrm>
                <a:prstGeom prst="ellipse">
                  <a:avLst/>
                </a:prstGeom>
                <a:gradFill>
                  <a:gsLst>
                    <a:gs pos="17000">
                      <a:schemeClr val="accent1">
                        <a:lumMod val="55000"/>
                        <a:lumOff val="45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  <a:gs pos="73000">
                      <a:schemeClr val="accent1">
                        <a:lumMod val="85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495300" dist="317500" dir="4200000" sx="89000" sy="89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r>
                    <a:rPr kumimoji="1" lang="en-US" sz="3600" b="1" dirty="0">
                      <a:gradFill flip="none" rotWithShape="1">
                        <a:gsLst>
                          <a:gs pos="17000">
                            <a:srgbClr val="16FFF7"/>
                          </a:gs>
                          <a:gs pos="100000">
                            <a:srgbClr val="E9FD6A"/>
                          </a:gs>
                        </a:gsLst>
                        <a:lin ang="2700000" scaled="1"/>
                        <a:tileRect/>
                      </a:gradFill>
                      <a:latin typeface="+mj-lt"/>
                      <a:ea typeface="+mj-ea"/>
                      <a:cs typeface="+mj-cs"/>
                    </a:rPr>
                    <a:t>2</a:t>
                  </a:r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B4F53BE4-99CB-B2A3-4AB7-C0E069F577DB}"/>
                    </a:ext>
                  </a:extLst>
                </p:cNvPr>
                <p:cNvSpPr/>
                <p:nvPr/>
              </p:nvSpPr>
              <p:spPr>
                <a:xfrm>
                  <a:off x="1481349" y="4644000"/>
                  <a:ext cx="946573" cy="9465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3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2CC828BF-2372-1512-E1CB-B0E02E4AB1D9}"/>
                    </a:ext>
                  </a:extLst>
                </p:cNvPr>
                <p:cNvSpPr/>
                <p:nvPr/>
              </p:nvSpPr>
              <p:spPr>
                <a:xfrm>
                  <a:off x="1413270" y="4575921"/>
                  <a:ext cx="1082730" cy="108272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60000"/>
                        </a:schemeClr>
                      </a:gs>
                      <a:gs pos="100000">
                        <a:schemeClr val="accent2">
                          <a:alpha val="6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</p:grp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F63E203D-7BFC-920B-2B83-28653E3BEAEC}"/>
                </a:ext>
              </a:extLst>
            </p:cNvPr>
            <p:cNvSpPr/>
            <p:nvPr/>
          </p:nvSpPr>
          <p:spPr>
            <a:xfrm>
              <a:off x="2216727" y="3200403"/>
              <a:ext cx="2743200" cy="112264"/>
            </a:xfrm>
            <a:prstGeom prst="parallelogram">
              <a:avLst>
                <a:gd name="adj" fmla="val 62349"/>
              </a:avLst>
            </a:prstGeom>
            <a:gradFill>
              <a:gsLst>
                <a:gs pos="40000">
                  <a:srgbClr val="FFFFFF">
                    <a:alpha val="29034"/>
                  </a:srgbClr>
                </a:gs>
                <a:gs pos="0">
                  <a:srgbClr val="D9D9D9">
                    <a:alpha val="0"/>
                  </a:srgbClr>
                </a:gs>
                <a:gs pos="100000">
                  <a:srgbClr val="FFFFFF">
                    <a:alpha val="65081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2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B384E1C-3373-0136-CC6A-0C2D2F663D8A}"/>
              </a:ext>
            </a:extLst>
          </p:cNvPr>
          <p:cNvGrpSpPr/>
          <p:nvPr/>
        </p:nvGrpSpPr>
        <p:grpSpPr>
          <a:xfrm>
            <a:off x="1187764" y="3709274"/>
            <a:ext cx="5558470" cy="1080000"/>
            <a:chOff x="814144" y="2394080"/>
            <a:chExt cx="5558470" cy="108000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EBCB82A-FCD7-E74E-CCC4-4B75446E485F}"/>
                </a:ext>
              </a:extLst>
            </p:cNvPr>
            <p:cNvGrpSpPr/>
            <p:nvPr/>
          </p:nvGrpSpPr>
          <p:grpSpPr>
            <a:xfrm>
              <a:off x="814144" y="2394080"/>
              <a:ext cx="5558470" cy="1080000"/>
              <a:chOff x="814144" y="2130838"/>
              <a:chExt cx="5558470" cy="108000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8B6CA2B-4216-0AD7-126D-7729E4855EE8}"/>
                  </a:ext>
                </a:extLst>
              </p:cNvPr>
              <p:cNvSpPr txBox="1"/>
              <p:nvPr/>
            </p:nvSpPr>
            <p:spPr>
              <a:xfrm>
                <a:off x="2070362" y="2347673"/>
                <a:ext cx="43022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 b="1" dirty="0">
                    <a:gradFill flip="none" rotWithShape="1">
                      <a:gsLst>
                        <a:gs pos="17000">
                          <a:srgbClr val="16FFF7"/>
                        </a:gs>
                        <a:gs pos="100000">
                          <a:srgbClr val="E9FD6A"/>
                        </a:gs>
                      </a:gsLst>
                      <a:lin ang="2700000" scaled="1"/>
                      <a:tileRect/>
                    </a:gradFill>
                    <a:latin typeface="+mj-lt"/>
                    <a:ea typeface="+mj-ea"/>
                    <a:cs typeface="+mj-cs"/>
                  </a:rPr>
                  <a:t>输入标题文本</a:t>
                </a: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4D3D682-720F-8722-B951-7A55B04992D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14144" y="2130838"/>
                <a:ext cx="1080001" cy="1080000"/>
                <a:chOff x="1413270" y="4575921"/>
                <a:chExt cx="1082730" cy="1082728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0A332DB3-60C9-4EE9-455E-BEB5B92DBB5B}"/>
                    </a:ext>
                  </a:extLst>
                </p:cNvPr>
                <p:cNvSpPr/>
                <p:nvPr/>
              </p:nvSpPr>
              <p:spPr>
                <a:xfrm>
                  <a:off x="1543574" y="4706224"/>
                  <a:ext cx="822121" cy="822121"/>
                </a:xfrm>
                <a:prstGeom prst="ellipse">
                  <a:avLst/>
                </a:prstGeom>
                <a:gradFill>
                  <a:gsLst>
                    <a:gs pos="17000">
                      <a:schemeClr val="accent1">
                        <a:lumMod val="55000"/>
                        <a:lumOff val="45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  <a:gs pos="73000">
                      <a:schemeClr val="accent1">
                        <a:lumMod val="85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495300" dist="317500" dir="4200000" sx="89000" sy="89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r>
                    <a:rPr kumimoji="1" lang="en-US" sz="3600" b="1" dirty="0">
                      <a:gradFill flip="none" rotWithShape="1">
                        <a:gsLst>
                          <a:gs pos="17000">
                            <a:srgbClr val="16FFF7"/>
                          </a:gs>
                          <a:gs pos="100000">
                            <a:srgbClr val="E9FD6A"/>
                          </a:gs>
                        </a:gsLst>
                        <a:lin ang="2700000" scaled="1"/>
                        <a:tileRect/>
                      </a:gradFill>
                      <a:latin typeface="+mj-lt"/>
                      <a:ea typeface="+mj-ea"/>
                      <a:cs typeface="+mj-cs"/>
                    </a:rPr>
                    <a:t>3</a:t>
                  </a:r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B6B59E7F-6236-283C-077F-20069BE6C1C5}"/>
                    </a:ext>
                  </a:extLst>
                </p:cNvPr>
                <p:cNvSpPr/>
                <p:nvPr/>
              </p:nvSpPr>
              <p:spPr>
                <a:xfrm>
                  <a:off x="1481349" y="4644000"/>
                  <a:ext cx="946573" cy="9465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3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21F2F44-06BC-9DE5-0131-49C3737F9656}"/>
                    </a:ext>
                  </a:extLst>
                </p:cNvPr>
                <p:cNvSpPr/>
                <p:nvPr/>
              </p:nvSpPr>
              <p:spPr>
                <a:xfrm>
                  <a:off x="1413270" y="4575921"/>
                  <a:ext cx="1082730" cy="108272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60000"/>
                        </a:schemeClr>
                      </a:gs>
                      <a:gs pos="100000">
                        <a:schemeClr val="accent2">
                          <a:alpha val="6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</p:grp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C1EB4AB3-0FC2-DD02-E839-DE80A248CD14}"/>
                </a:ext>
              </a:extLst>
            </p:cNvPr>
            <p:cNvSpPr/>
            <p:nvPr/>
          </p:nvSpPr>
          <p:spPr>
            <a:xfrm>
              <a:off x="2216727" y="3200403"/>
              <a:ext cx="2743200" cy="112264"/>
            </a:xfrm>
            <a:prstGeom prst="parallelogram">
              <a:avLst>
                <a:gd name="adj" fmla="val 62349"/>
              </a:avLst>
            </a:prstGeom>
            <a:gradFill>
              <a:gsLst>
                <a:gs pos="40000">
                  <a:srgbClr val="FFFFFF">
                    <a:alpha val="29034"/>
                  </a:srgbClr>
                </a:gs>
                <a:gs pos="0">
                  <a:srgbClr val="D9D9D9">
                    <a:alpha val="0"/>
                  </a:srgbClr>
                </a:gs>
                <a:gs pos="100000">
                  <a:srgbClr val="FFFFFF">
                    <a:alpha val="65081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2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44CC0C3-790B-E5DB-471E-B8EDF29F05F4}"/>
              </a:ext>
            </a:extLst>
          </p:cNvPr>
          <p:cNvGrpSpPr/>
          <p:nvPr/>
        </p:nvGrpSpPr>
        <p:grpSpPr>
          <a:xfrm>
            <a:off x="6501435" y="3709274"/>
            <a:ext cx="5558470" cy="1080000"/>
            <a:chOff x="814144" y="2394080"/>
            <a:chExt cx="5558470" cy="108000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864E0FCC-7B8D-157C-591B-B7A3D0556902}"/>
                </a:ext>
              </a:extLst>
            </p:cNvPr>
            <p:cNvGrpSpPr/>
            <p:nvPr/>
          </p:nvGrpSpPr>
          <p:grpSpPr>
            <a:xfrm>
              <a:off x="814144" y="2394080"/>
              <a:ext cx="5558470" cy="1080000"/>
              <a:chOff x="814144" y="2130838"/>
              <a:chExt cx="5558470" cy="1080000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1D91103-F3F2-F1E3-F8EA-69D6C3CCB84E}"/>
                  </a:ext>
                </a:extLst>
              </p:cNvPr>
              <p:cNvSpPr txBox="1"/>
              <p:nvPr/>
            </p:nvSpPr>
            <p:spPr>
              <a:xfrm>
                <a:off x="2070362" y="2347673"/>
                <a:ext cx="43022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 b="1" dirty="0">
                    <a:gradFill flip="none" rotWithShape="1">
                      <a:gsLst>
                        <a:gs pos="17000">
                          <a:srgbClr val="16FFF7"/>
                        </a:gs>
                        <a:gs pos="100000">
                          <a:srgbClr val="E9FD6A"/>
                        </a:gs>
                      </a:gsLst>
                      <a:lin ang="2700000" scaled="1"/>
                      <a:tileRect/>
                    </a:gradFill>
                    <a:latin typeface="+mj-lt"/>
                    <a:ea typeface="+mj-ea"/>
                    <a:cs typeface="+mj-cs"/>
                  </a:rPr>
                  <a:t>输入标题文本</a:t>
                </a: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23FAE141-1A82-041C-3B25-EA7DA629EE8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14144" y="2130838"/>
                <a:ext cx="1080001" cy="1080000"/>
                <a:chOff x="1413270" y="4575921"/>
                <a:chExt cx="1082730" cy="1082728"/>
              </a:xfrm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2EFA2633-BFDC-43EC-5572-6D197DE4FF7A}"/>
                    </a:ext>
                  </a:extLst>
                </p:cNvPr>
                <p:cNvSpPr/>
                <p:nvPr/>
              </p:nvSpPr>
              <p:spPr>
                <a:xfrm>
                  <a:off x="1543574" y="4706224"/>
                  <a:ext cx="822121" cy="822121"/>
                </a:xfrm>
                <a:prstGeom prst="ellipse">
                  <a:avLst/>
                </a:prstGeom>
                <a:gradFill>
                  <a:gsLst>
                    <a:gs pos="17000">
                      <a:schemeClr val="accent1">
                        <a:lumMod val="55000"/>
                        <a:lumOff val="45000"/>
                      </a:schemeClr>
                    </a:gs>
                    <a:gs pos="100000">
                      <a:schemeClr val="accent1">
                        <a:lumMod val="90000"/>
                        <a:lumOff val="10000"/>
                      </a:schemeClr>
                    </a:gs>
                    <a:gs pos="73000">
                      <a:schemeClr val="accent1">
                        <a:lumMod val="85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495300" dist="317500" dir="4200000" sx="89000" sy="89000" algn="t" rotWithShape="0">
                    <a:schemeClr val="accent1">
                      <a:alpha val="3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400"/>
                  <a:r>
                    <a:rPr kumimoji="1" lang="en-US" sz="3600" b="1" dirty="0">
                      <a:gradFill flip="none" rotWithShape="1">
                        <a:gsLst>
                          <a:gs pos="17000">
                            <a:srgbClr val="16FFF7"/>
                          </a:gs>
                          <a:gs pos="100000">
                            <a:srgbClr val="E9FD6A"/>
                          </a:gs>
                        </a:gsLst>
                        <a:lin ang="2700000" scaled="1"/>
                        <a:tileRect/>
                      </a:gradFill>
                      <a:latin typeface="+mj-lt"/>
                      <a:ea typeface="+mj-ea"/>
                      <a:cs typeface="+mj-cs"/>
                    </a:rPr>
                    <a:t>4</a:t>
                  </a:r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7B7821C9-6281-F859-8EFC-95EA77D4D544}"/>
                    </a:ext>
                  </a:extLst>
                </p:cNvPr>
                <p:cNvSpPr/>
                <p:nvPr/>
              </p:nvSpPr>
              <p:spPr>
                <a:xfrm>
                  <a:off x="1481349" y="4644000"/>
                  <a:ext cx="946573" cy="946571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30000"/>
                        </a:schemeClr>
                      </a:gs>
                      <a:gs pos="100000">
                        <a:schemeClr val="accent2">
                          <a:alpha val="3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E544A4D1-D9FF-F92A-E706-5289C24671DB}"/>
                    </a:ext>
                  </a:extLst>
                </p:cNvPr>
                <p:cNvSpPr/>
                <p:nvPr/>
              </p:nvSpPr>
              <p:spPr>
                <a:xfrm>
                  <a:off x="1413270" y="4575921"/>
                  <a:ext cx="1082730" cy="1082728"/>
                </a:xfrm>
                <a:prstGeom prst="ellipse">
                  <a:avLst/>
                </a:prstGeom>
                <a:noFill/>
                <a:ln w="12700">
                  <a:gradFill>
                    <a:gsLst>
                      <a:gs pos="10000">
                        <a:schemeClr val="accent1">
                          <a:alpha val="60000"/>
                        </a:schemeClr>
                      </a:gs>
                      <a:gs pos="100000">
                        <a:schemeClr val="accent2">
                          <a:alpha val="60000"/>
                        </a:schemeClr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</p:grpSp>
        </p:grp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A4E0ADE7-DB66-0E6A-A21F-7DEC18FC1442}"/>
                </a:ext>
              </a:extLst>
            </p:cNvPr>
            <p:cNvSpPr/>
            <p:nvPr/>
          </p:nvSpPr>
          <p:spPr>
            <a:xfrm>
              <a:off x="2216727" y="3200403"/>
              <a:ext cx="2743200" cy="112264"/>
            </a:xfrm>
            <a:prstGeom prst="parallelogram">
              <a:avLst>
                <a:gd name="adj" fmla="val 62349"/>
              </a:avLst>
            </a:prstGeom>
            <a:gradFill>
              <a:gsLst>
                <a:gs pos="40000">
                  <a:srgbClr val="FFFFFF">
                    <a:alpha val="29034"/>
                  </a:srgbClr>
                </a:gs>
                <a:gs pos="0">
                  <a:srgbClr val="D9D9D9">
                    <a:alpha val="0"/>
                  </a:srgbClr>
                </a:gs>
                <a:gs pos="100000">
                  <a:srgbClr val="FFFFFF">
                    <a:alpha val="65081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62"/>
            </a:p>
          </p:txBody>
        </p:sp>
      </p:grpSp>
    </p:spTree>
    <p:extLst>
      <p:ext uri="{BB962C8B-B14F-4D97-AF65-F5344CB8AC3E}">
        <p14:creationId xmlns:p14="http://schemas.microsoft.com/office/powerpoint/2010/main" val="1447304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5">
            <a:extLst>
              <a:ext uri="{FF2B5EF4-FFF2-40B4-BE49-F238E27FC236}">
                <a16:creationId xmlns:a16="http://schemas.microsoft.com/office/drawing/2014/main" id="{30BB6A4B-BDF9-8E1A-2679-BA63A6E07998}"/>
              </a:ext>
            </a:extLst>
          </p:cNvPr>
          <p:cNvSpPr/>
          <p:nvPr/>
        </p:nvSpPr>
        <p:spPr>
          <a:xfrm>
            <a:off x="1" y="2994566"/>
            <a:ext cx="4916557" cy="3855119"/>
          </a:xfrm>
          <a:custGeom>
            <a:avLst/>
            <a:gdLst>
              <a:gd name="connsiteX0" fmla="*/ 2047461 w 4916557"/>
              <a:gd name="connsiteY0" fmla="*/ 0 h 3855119"/>
              <a:gd name="connsiteX1" fmla="*/ 4916557 w 4916557"/>
              <a:gd name="connsiteY1" fmla="*/ 2537786 h 3855119"/>
              <a:gd name="connsiteX2" fmla="*/ 4570273 w 4916557"/>
              <a:gd name="connsiteY2" fmla="*/ 3747446 h 3855119"/>
              <a:gd name="connsiteX3" fmla="*/ 4496320 w 4916557"/>
              <a:gd name="connsiteY3" fmla="*/ 3855119 h 3855119"/>
              <a:gd name="connsiteX4" fmla="*/ 0 w 4916557"/>
              <a:gd name="connsiteY4" fmla="*/ 3855119 h 3855119"/>
              <a:gd name="connsiteX5" fmla="*/ 0 w 4916557"/>
              <a:gd name="connsiteY5" fmla="*/ 761503 h 3855119"/>
              <a:gd name="connsiteX6" fmla="*/ 18704 w 4916557"/>
              <a:gd name="connsiteY6" fmla="*/ 743300 h 3855119"/>
              <a:gd name="connsiteX7" fmla="*/ 2047461 w 4916557"/>
              <a:gd name="connsiteY7" fmla="*/ 0 h 385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16557" h="3855119">
                <a:moveTo>
                  <a:pt x="2047461" y="0"/>
                </a:moveTo>
                <a:cubicBezTo>
                  <a:pt x="3632019" y="0"/>
                  <a:pt x="4916557" y="1136205"/>
                  <a:pt x="4916557" y="2537786"/>
                </a:cubicBezTo>
                <a:cubicBezTo>
                  <a:pt x="4916557" y="2975780"/>
                  <a:pt x="4791114" y="3387859"/>
                  <a:pt x="4570273" y="3747446"/>
                </a:cubicBezTo>
                <a:lnTo>
                  <a:pt x="4496320" y="3855119"/>
                </a:lnTo>
                <a:lnTo>
                  <a:pt x="0" y="3855119"/>
                </a:lnTo>
                <a:lnTo>
                  <a:pt x="0" y="761503"/>
                </a:lnTo>
                <a:lnTo>
                  <a:pt x="18704" y="743300"/>
                </a:lnTo>
                <a:cubicBezTo>
                  <a:pt x="537908" y="284051"/>
                  <a:pt x="1255182" y="0"/>
                  <a:pt x="204746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11000"/>
                </a:schemeClr>
              </a:gs>
              <a:gs pos="100000">
                <a:schemeClr val="accent1">
                  <a:alpha val="19631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5" name="同心圆 58">
            <a:extLst>
              <a:ext uri="{FF2B5EF4-FFF2-40B4-BE49-F238E27FC236}">
                <a16:creationId xmlns:a16="http://schemas.microsoft.com/office/drawing/2014/main" id="{5E869272-273D-0F14-8948-355CE9059654}"/>
              </a:ext>
            </a:extLst>
          </p:cNvPr>
          <p:cNvSpPr/>
          <p:nvPr/>
        </p:nvSpPr>
        <p:spPr>
          <a:xfrm>
            <a:off x="2496000" y="250135"/>
            <a:ext cx="7200000" cy="7200000"/>
          </a:xfrm>
          <a:prstGeom prst="donut">
            <a:avLst>
              <a:gd name="adj" fmla="val 14946"/>
            </a:avLst>
          </a:prstGeom>
          <a:solidFill>
            <a:srgbClr val="FFFF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22F07FA-16F2-D1DD-5360-DD09666A7B54}"/>
              </a:ext>
            </a:extLst>
          </p:cNvPr>
          <p:cNvSpPr txBox="1">
            <a:spLocks/>
          </p:cNvSpPr>
          <p:nvPr/>
        </p:nvSpPr>
        <p:spPr>
          <a:xfrm>
            <a:off x="3840880" y="2875002"/>
            <a:ext cx="4510241" cy="1107996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ea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en-US" altLang="zh-CN" sz="6600" i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PART</a:t>
            </a:r>
            <a:r>
              <a:rPr kumimoji="1" lang="zh-CN" altLang="en-US" sz="6600" i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 </a:t>
            </a:r>
            <a:r>
              <a:rPr kumimoji="1" lang="en-US" altLang="zh-CN" sz="6600" i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01</a:t>
            </a:r>
            <a:endParaRPr kumimoji="1" lang="en-GB" altLang="zh-CN" sz="6600" i="1" dirty="0">
              <a:gradFill flip="none" rotWithShape="1">
                <a:gsLst>
                  <a:gs pos="17000">
                    <a:srgbClr val="16FFF7"/>
                  </a:gs>
                  <a:gs pos="100000">
                    <a:srgbClr val="E9FD6A"/>
                  </a:gs>
                </a:gsLst>
                <a:lin ang="27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A5D1B157-8EFF-9BAF-82F3-21EE95A379A0}"/>
              </a:ext>
            </a:extLst>
          </p:cNvPr>
          <p:cNvSpPr/>
          <p:nvPr/>
        </p:nvSpPr>
        <p:spPr>
          <a:xfrm>
            <a:off x="2575926" y="3175462"/>
            <a:ext cx="1507813" cy="217409"/>
          </a:xfrm>
          <a:prstGeom prst="parallelogram">
            <a:avLst>
              <a:gd name="adj" fmla="val 62349"/>
            </a:avLst>
          </a:prstGeom>
          <a:gradFill>
            <a:gsLst>
              <a:gs pos="40000">
                <a:srgbClr val="FFFFFF">
                  <a:alpha val="29034"/>
                </a:srgbClr>
              </a:gs>
              <a:gs pos="0">
                <a:srgbClr val="D9D9D9">
                  <a:alpha val="0"/>
                </a:srgbClr>
              </a:gs>
              <a:gs pos="100000">
                <a:srgbClr val="FFFFFF">
                  <a:alpha val="65081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C2AF29D1-F5A3-7B36-0EA9-908FC71B20E5}"/>
              </a:ext>
            </a:extLst>
          </p:cNvPr>
          <p:cNvSpPr/>
          <p:nvPr/>
        </p:nvSpPr>
        <p:spPr>
          <a:xfrm>
            <a:off x="8000744" y="3564219"/>
            <a:ext cx="1919566" cy="203546"/>
          </a:xfrm>
          <a:prstGeom prst="parallelogram">
            <a:avLst>
              <a:gd name="adj" fmla="val 62349"/>
            </a:avLst>
          </a:prstGeom>
          <a:gradFill>
            <a:gsLst>
              <a:gs pos="40000">
                <a:srgbClr val="FFFFFF">
                  <a:alpha val="29034"/>
                </a:srgbClr>
              </a:gs>
              <a:gs pos="0">
                <a:srgbClr val="D9D9D9">
                  <a:alpha val="0"/>
                </a:srgbClr>
              </a:gs>
              <a:gs pos="100000">
                <a:srgbClr val="FFFFFF">
                  <a:alpha val="65081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id="{BA81242E-6EA9-D8AE-5C89-3D9BFDE0F70C}"/>
              </a:ext>
            </a:extLst>
          </p:cNvPr>
          <p:cNvSpPr txBox="1">
            <a:spLocks/>
          </p:cNvSpPr>
          <p:nvPr/>
        </p:nvSpPr>
        <p:spPr>
          <a:xfrm>
            <a:off x="3885027" y="3862308"/>
            <a:ext cx="4406488" cy="1107996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ea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kumimoji="1" lang="zh-CN" altLang="en-US" sz="66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章节标题</a:t>
            </a:r>
            <a:endParaRPr kumimoji="1" lang="en-GB" altLang="zh-CN" sz="6600" dirty="0">
              <a:gradFill flip="none" rotWithShape="1">
                <a:gsLst>
                  <a:gs pos="17000">
                    <a:srgbClr val="16FFF7"/>
                  </a:gs>
                  <a:gs pos="100000">
                    <a:srgbClr val="E9FD6A"/>
                  </a:gs>
                </a:gsLst>
                <a:lin ang="27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F19638A-E200-DA25-1D9C-D9FB52F9FFD1}"/>
              </a:ext>
            </a:extLst>
          </p:cNvPr>
          <p:cNvSpPr/>
          <p:nvPr/>
        </p:nvSpPr>
        <p:spPr>
          <a:xfrm>
            <a:off x="2645013" y="1563980"/>
            <a:ext cx="1195867" cy="1195868"/>
          </a:xfrm>
          <a:custGeom>
            <a:avLst/>
            <a:gdLst>
              <a:gd name="connsiteX0" fmla="*/ 772858 w 830103"/>
              <a:gd name="connsiteY0" fmla="*/ 626078 h 830104"/>
              <a:gd name="connsiteX1" fmla="*/ 625983 w 830103"/>
              <a:gd name="connsiteY1" fmla="*/ 772954 h 830104"/>
              <a:gd name="connsiteX2" fmla="*/ 820102 w 830103"/>
              <a:gd name="connsiteY2" fmla="*/ 506349 h 830104"/>
              <a:gd name="connsiteX3" fmla="*/ 813720 w 830103"/>
              <a:gd name="connsiteY3" fmla="*/ 531305 h 830104"/>
              <a:gd name="connsiteX4" fmla="*/ 531399 w 830103"/>
              <a:gd name="connsiteY4" fmla="*/ 814102 h 830104"/>
              <a:gd name="connsiteX5" fmla="*/ 506444 w 830103"/>
              <a:gd name="connsiteY5" fmla="*/ 820579 h 830104"/>
              <a:gd name="connsiteX6" fmla="*/ 830103 w 830103"/>
              <a:gd name="connsiteY6" fmla="*/ 424434 h 830104"/>
              <a:gd name="connsiteX7" fmla="*/ 829246 w 830103"/>
              <a:gd name="connsiteY7" fmla="*/ 443484 h 830104"/>
              <a:gd name="connsiteX8" fmla="*/ 443198 w 830103"/>
              <a:gd name="connsiteY8" fmla="*/ 829247 h 830104"/>
              <a:gd name="connsiteX9" fmla="*/ 424148 w 830103"/>
              <a:gd name="connsiteY9" fmla="*/ 830104 h 830104"/>
              <a:gd name="connsiteX10" fmla="*/ 825626 w 830103"/>
              <a:gd name="connsiteY10" fmla="*/ 356330 h 830104"/>
              <a:gd name="connsiteX11" fmla="*/ 827627 w 830103"/>
              <a:gd name="connsiteY11" fmla="*/ 372904 h 830104"/>
              <a:gd name="connsiteX12" fmla="*/ 372141 w 830103"/>
              <a:gd name="connsiteY12" fmla="*/ 828389 h 830104"/>
              <a:gd name="connsiteX13" fmla="*/ 355663 w 830103"/>
              <a:gd name="connsiteY13" fmla="*/ 826389 h 830104"/>
              <a:gd name="connsiteX14" fmla="*/ 813148 w 830103"/>
              <a:gd name="connsiteY14" fmla="*/ 296703 h 830104"/>
              <a:gd name="connsiteX15" fmla="*/ 817054 w 830103"/>
              <a:gd name="connsiteY15" fmla="*/ 311181 h 830104"/>
              <a:gd name="connsiteX16" fmla="*/ 311276 w 830103"/>
              <a:gd name="connsiteY16" fmla="*/ 817054 h 830104"/>
              <a:gd name="connsiteX17" fmla="*/ 296703 w 830103"/>
              <a:gd name="connsiteY17" fmla="*/ 813053 h 830104"/>
              <a:gd name="connsiteX18" fmla="*/ 793527 w 830103"/>
              <a:gd name="connsiteY18" fmla="*/ 244030 h 830104"/>
              <a:gd name="connsiteX19" fmla="*/ 799051 w 830103"/>
              <a:gd name="connsiteY19" fmla="*/ 256984 h 830104"/>
              <a:gd name="connsiteX20" fmla="*/ 257079 w 830103"/>
              <a:gd name="connsiteY20" fmla="*/ 799052 h 830104"/>
              <a:gd name="connsiteX21" fmla="*/ 244125 w 830103"/>
              <a:gd name="connsiteY21" fmla="*/ 793432 h 830104"/>
              <a:gd name="connsiteX22" fmla="*/ 768381 w 830103"/>
              <a:gd name="connsiteY22" fmla="*/ 196881 h 830104"/>
              <a:gd name="connsiteX23" fmla="*/ 775334 w 830103"/>
              <a:gd name="connsiteY23" fmla="*/ 208502 h 830104"/>
              <a:gd name="connsiteX24" fmla="*/ 208501 w 830103"/>
              <a:gd name="connsiteY24" fmla="*/ 775334 h 830104"/>
              <a:gd name="connsiteX25" fmla="*/ 196881 w 830103"/>
              <a:gd name="connsiteY25" fmla="*/ 768381 h 830104"/>
              <a:gd name="connsiteX26" fmla="*/ 738473 w 830103"/>
              <a:gd name="connsiteY26" fmla="*/ 154686 h 830104"/>
              <a:gd name="connsiteX27" fmla="*/ 746569 w 830103"/>
              <a:gd name="connsiteY27" fmla="*/ 165068 h 830104"/>
              <a:gd name="connsiteX28" fmla="*/ 165068 w 830103"/>
              <a:gd name="connsiteY28" fmla="*/ 746570 h 830104"/>
              <a:gd name="connsiteX29" fmla="*/ 154686 w 830103"/>
              <a:gd name="connsiteY29" fmla="*/ 738378 h 830104"/>
              <a:gd name="connsiteX30" fmla="*/ 703992 w 830103"/>
              <a:gd name="connsiteY30" fmla="*/ 116871 h 830104"/>
              <a:gd name="connsiteX31" fmla="*/ 708659 w 830103"/>
              <a:gd name="connsiteY31" fmla="*/ 121443 h 830104"/>
              <a:gd name="connsiteX32" fmla="*/ 713326 w 830103"/>
              <a:gd name="connsiteY32" fmla="*/ 126110 h 830104"/>
              <a:gd name="connsiteX33" fmla="*/ 126205 w 830103"/>
              <a:gd name="connsiteY33" fmla="*/ 713231 h 830104"/>
              <a:gd name="connsiteX34" fmla="*/ 121538 w 830103"/>
              <a:gd name="connsiteY34" fmla="*/ 708564 h 830104"/>
              <a:gd name="connsiteX35" fmla="*/ 116966 w 830103"/>
              <a:gd name="connsiteY35" fmla="*/ 703897 h 830104"/>
              <a:gd name="connsiteX36" fmla="*/ 664749 w 830103"/>
              <a:gd name="connsiteY36" fmla="*/ 83534 h 830104"/>
              <a:gd name="connsiteX37" fmla="*/ 675226 w 830103"/>
              <a:gd name="connsiteY37" fmla="*/ 91630 h 830104"/>
              <a:gd name="connsiteX38" fmla="*/ 91820 w 830103"/>
              <a:gd name="connsiteY38" fmla="*/ 675418 h 830104"/>
              <a:gd name="connsiteX39" fmla="*/ 83724 w 830103"/>
              <a:gd name="connsiteY39" fmla="*/ 665035 h 830104"/>
              <a:gd name="connsiteX40" fmla="*/ 204215 w 830103"/>
              <a:gd name="connsiteY40" fmla="*/ 57340 h 830104"/>
              <a:gd name="connsiteX41" fmla="*/ 57340 w 830103"/>
              <a:gd name="connsiteY41" fmla="*/ 204120 h 830104"/>
              <a:gd name="connsiteX42" fmla="*/ 204215 w 830103"/>
              <a:gd name="connsiteY42" fmla="*/ 57340 h 830104"/>
              <a:gd name="connsiteX43" fmla="*/ 621600 w 830103"/>
              <a:gd name="connsiteY43" fmla="*/ 54768 h 830104"/>
              <a:gd name="connsiteX44" fmla="*/ 633221 w 830103"/>
              <a:gd name="connsiteY44" fmla="*/ 61721 h 830104"/>
              <a:gd name="connsiteX45" fmla="*/ 61721 w 830103"/>
              <a:gd name="connsiteY45" fmla="*/ 633126 h 830104"/>
              <a:gd name="connsiteX46" fmla="*/ 54863 w 830103"/>
              <a:gd name="connsiteY46" fmla="*/ 621601 h 830104"/>
              <a:gd name="connsiteX47" fmla="*/ 573119 w 830103"/>
              <a:gd name="connsiteY47" fmla="*/ 31051 h 830104"/>
              <a:gd name="connsiteX48" fmla="*/ 586073 w 830103"/>
              <a:gd name="connsiteY48" fmla="*/ 36576 h 830104"/>
              <a:gd name="connsiteX49" fmla="*/ 36671 w 830103"/>
              <a:gd name="connsiteY49" fmla="*/ 585787 h 830104"/>
              <a:gd name="connsiteX50" fmla="*/ 31051 w 830103"/>
              <a:gd name="connsiteY50" fmla="*/ 572928 h 830104"/>
              <a:gd name="connsiteX51" fmla="*/ 518922 w 830103"/>
              <a:gd name="connsiteY51" fmla="*/ 13049 h 830104"/>
              <a:gd name="connsiteX52" fmla="*/ 533400 w 830103"/>
              <a:gd name="connsiteY52" fmla="*/ 17050 h 830104"/>
              <a:gd name="connsiteX53" fmla="*/ 17049 w 830103"/>
              <a:gd name="connsiteY53" fmla="*/ 533400 h 830104"/>
              <a:gd name="connsiteX54" fmla="*/ 13049 w 830103"/>
              <a:gd name="connsiteY54" fmla="*/ 518827 h 830104"/>
              <a:gd name="connsiteX55" fmla="*/ 323754 w 830103"/>
              <a:gd name="connsiteY55" fmla="*/ 10001 h 830104"/>
              <a:gd name="connsiteX56" fmla="*/ 10001 w 830103"/>
              <a:gd name="connsiteY56" fmla="*/ 323659 h 830104"/>
              <a:gd name="connsiteX57" fmla="*/ 16478 w 830103"/>
              <a:gd name="connsiteY57" fmla="*/ 298704 h 830104"/>
              <a:gd name="connsiteX58" fmla="*/ 298799 w 830103"/>
              <a:gd name="connsiteY58" fmla="*/ 16383 h 830104"/>
              <a:gd name="connsiteX59" fmla="*/ 323754 w 830103"/>
              <a:gd name="connsiteY59" fmla="*/ 10001 h 830104"/>
              <a:gd name="connsiteX60" fmla="*/ 457580 w 830103"/>
              <a:gd name="connsiteY60" fmla="*/ 2095 h 830104"/>
              <a:gd name="connsiteX61" fmla="*/ 474154 w 830103"/>
              <a:gd name="connsiteY61" fmla="*/ 4095 h 830104"/>
              <a:gd name="connsiteX62" fmla="*/ 4095 w 830103"/>
              <a:gd name="connsiteY62" fmla="*/ 474059 h 830104"/>
              <a:gd name="connsiteX63" fmla="*/ 2095 w 830103"/>
              <a:gd name="connsiteY63" fmla="*/ 457581 h 830104"/>
              <a:gd name="connsiteX64" fmla="*/ 405955 w 830103"/>
              <a:gd name="connsiteY64" fmla="*/ 0 h 830104"/>
              <a:gd name="connsiteX65" fmla="*/ 0 w 830103"/>
              <a:gd name="connsiteY65" fmla="*/ 405575 h 830104"/>
              <a:gd name="connsiteX66" fmla="*/ 857 w 830103"/>
              <a:gd name="connsiteY66" fmla="*/ 386525 h 830104"/>
              <a:gd name="connsiteX67" fmla="*/ 386905 w 830103"/>
              <a:gd name="connsiteY67" fmla="*/ 857 h 830104"/>
              <a:gd name="connsiteX68" fmla="*/ 405955 w 830103"/>
              <a:gd name="connsiteY68" fmla="*/ 0 h 83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30103" h="830104">
                <a:moveTo>
                  <a:pt x="772858" y="626078"/>
                </a:moveTo>
                <a:cubicBezTo>
                  <a:pt x="736997" y="686581"/>
                  <a:pt x="686486" y="737092"/>
                  <a:pt x="625983" y="772954"/>
                </a:cubicBezTo>
                <a:close/>
                <a:moveTo>
                  <a:pt x="820102" y="506349"/>
                </a:moveTo>
                <a:cubicBezTo>
                  <a:pt x="818197" y="514731"/>
                  <a:pt x="816102" y="523113"/>
                  <a:pt x="813720" y="531305"/>
                </a:cubicBezTo>
                <a:lnTo>
                  <a:pt x="531399" y="814102"/>
                </a:lnTo>
                <a:cubicBezTo>
                  <a:pt x="523113" y="816483"/>
                  <a:pt x="514826" y="818674"/>
                  <a:pt x="506444" y="820579"/>
                </a:cubicBezTo>
                <a:close/>
                <a:moveTo>
                  <a:pt x="830103" y="424434"/>
                </a:moveTo>
                <a:cubicBezTo>
                  <a:pt x="830008" y="430625"/>
                  <a:pt x="829722" y="437102"/>
                  <a:pt x="829246" y="443484"/>
                </a:cubicBezTo>
                <a:lnTo>
                  <a:pt x="443198" y="829247"/>
                </a:lnTo>
                <a:cubicBezTo>
                  <a:pt x="437102" y="830104"/>
                  <a:pt x="430625" y="830104"/>
                  <a:pt x="424148" y="830104"/>
                </a:cubicBezTo>
                <a:close/>
                <a:moveTo>
                  <a:pt x="825626" y="356330"/>
                </a:moveTo>
                <a:cubicBezTo>
                  <a:pt x="826512" y="361855"/>
                  <a:pt x="827179" y="367379"/>
                  <a:pt x="827627" y="372904"/>
                </a:cubicBezTo>
                <a:lnTo>
                  <a:pt x="372141" y="828389"/>
                </a:lnTo>
                <a:cubicBezTo>
                  <a:pt x="366617" y="827818"/>
                  <a:pt x="361092" y="827151"/>
                  <a:pt x="355663" y="826389"/>
                </a:cubicBezTo>
                <a:close/>
                <a:moveTo>
                  <a:pt x="813148" y="296703"/>
                </a:moveTo>
                <a:cubicBezTo>
                  <a:pt x="814577" y="301656"/>
                  <a:pt x="815815" y="306323"/>
                  <a:pt x="817054" y="311181"/>
                </a:cubicBezTo>
                <a:lnTo>
                  <a:pt x="311276" y="817054"/>
                </a:lnTo>
                <a:cubicBezTo>
                  <a:pt x="306447" y="815844"/>
                  <a:pt x="301589" y="814511"/>
                  <a:pt x="296703" y="813053"/>
                </a:cubicBezTo>
                <a:close/>
                <a:moveTo>
                  <a:pt x="793527" y="244030"/>
                </a:moveTo>
                <a:cubicBezTo>
                  <a:pt x="795432" y="248316"/>
                  <a:pt x="797337" y="252698"/>
                  <a:pt x="799051" y="256984"/>
                </a:cubicBezTo>
                <a:lnTo>
                  <a:pt x="257079" y="799052"/>
                </a:lnTo>
                <a:cubicBezTo>
                  <a:pt x="252697" y="797242"/>
                  <a:pt x="248411" y="795432"/>
                  <a:pt x="244125" y="793432"/>
                </a:cubicBezTo>
                <a:close/>
                <a:moveTo>
                  <a:pt x="768381" y="196881"/>
                </a:moveTo>
                <a:lnTo>
                  <a:pt x="775334" y="208502"/>
                </a:lnTo>
                <a:lnTo>
                  <a:pt x="208501" y="775334"/>
                </a:lnTo>
                <a:cubicBezTo>
                  <a:pt x="204596" y="773048"/>
                  <a:pt x="200691" y="770762"/>
                  <a:pt x="196881" y="768381"/>
                </a:cubicBezTo>
                <a:close/>
                <a:moveTo>
                  <a:pt x="738473" y="154686"/>
                </a:moveTo>
                <a:cubicBezTo>
                  <a:pt x="741235" y="158115"/>
                  <a:pt x="743902" y="161544"/>
                  <a:pt x="746569" y="165068"/>
                </a:cubicBezTo>
                <a:lnTo>
                  <a:pt x="165068" y="746570"/>
                </a:lnTo>
                <a:cubicBezTo>
                  <a:pt x="161544" y="743903"/>
                  <a:pt x="158115" y="741140"/>
                  <a:pt x="154686" y="738378"/>
                </a:cubicBezTo>
                <a:close/>
                <a:moveTo>
                  <a:pt x="703992" y="116871"/>
                </a:moveTo>
                <a:lnTo>
                  <a:pt x="708659" y="121443"/>
                </a:lnTo>
                <a:lnTo>
                  <a:pt x="713326" y="126110"/>
                </a:lnTo>
                <a:lnTo>
                  <a:pt x="126205" y="713231"/>
                </a:lnTo>
                <a:cubicBezTo>
                  <a:pt x="124586" y="711707"/>
                  <a:pt x="123157" y="710088"/>
                  <a:pt x="121538" y="708564"/>
                </a:cubicBezTo>
                <a:cubicBezTo>
                  <a:pt x="119919" y="707040"/>
                  <a:pt x="118490" y="705516"/>
                  <a:pt x="116966" y="703897"/>
                </a:cubicBezTo>
                <a:close/>
                <a:moveTo>
                  <a:pt x="664749" y="83534"/>
                </a:moveTo>
                <a:cubicBezTo>
                  <a:pt x="668273" y="86201"/>
                  <a:pt x="671797" y="88868"/>
                  <a:pt x="675226" y="91630"/>
                </a:cubicBezTo>
                <a:lnTo>
                  <a:pt x="91820" y="675418"/>
                </a:lnTo>
                <a:cubicBezTo>
                  <a:pt x="89058" y="671989"/>
                  <a:pt x="86296" y="668560"/>
                  <a:pt x="83724" y="665035"/>
                </a:cubicBezTo>
                <a:close/>
                <a:moveTo>
                  <a:pt x="204215" y="57340"/>
                </a:moveTo>
                <a:lnTo>
                  <a:pt x="57340" y="204120"/>
                </a:lnTo>
                <a:cubicBezTo>
                  <a:pt x="93173" y="143618"/>
                  <a:pt x="143693" y="93132"/>
                  <a:pt x="204215" y="57340"/>
                </a:cubicBezTo>
                <a:close/>
                <a:moveTo>
                  <a:pt x="621600" y="54768"/>
                </a:moveTo>
                <a:cubicBezTo>
                  <a:pt x="625506" y="57054"/>
                  <a:pt x="629411" y="59340"/>
                  <a:pt x="633221" y="61721"/>
                </a:cubicBezTo>
                <a:lnTo>
                  <a:pt x="61721" y="633126"/>
                </a:lnTo>
                <a:cubicBezTo>
                  <a:pt x="59340" y="629316"/>
                  <a:pt x="57054" y="625411"/>
                  <a:pt x="54863" y="621601"/>
                </a:cubicBezTo>
                <a:close/>
                <a:moveTo>
                  <a:pt x="573119" y="31051"/>
                </a:moveTo>
                <a:lnTo>
                  <a:pt x="586073" y="36576"/>
                </a:lnTo>
                <a:lnTo>
                  <a:pt x="36671" y="585787"/>
                </a:lnTo>
                <a:cubicBezTo>
                  <a:pt x="34766" y="581501"/>
                  <a:pt x="32861" y="577215"/>
                  <a:pt x="31051" y="572928"/>
                </a:cubicBezTo>
                <a:close/>
                <a:moveTo>
                  <a:pt x="518922" y="13049"/>
                </a:moveTo>
                <a:cubicBezTo>
                  <a:pt x="523875" y="14287"/>
                  <a:pt x="528637" y="15621"/>
                  <a:pt x="533400" y="17050"/>
                </a:cubicBezTo>
                <a:lnTo>
                  <a:pt x="17049" y="533400"/>
                </a:lnTo>
                <a:cubicBezTo>
                  <a:pt x="15649" y="528574"/>
                  <a:pt x="14316" y="523716"/>
                  <a:pt x="13049" y="518827"/>
                </a:cubicBezTo>
                <a:close/>
                <a:moveTo>
                  <a:pt x="323754" y="10001"/>
                </a:moveTo>
                <a:lnTo>
                  <a:pt x="10001" y="323659"/>
                </a:lnTo>
                <a:cubicBezTo>
                  <a:pt x="11906" y="315754"/>
                  <a:pt x="14097" y="306991"/>
                  <a:pt x="16478" y="298704"/>
                </a:cubicBezTo>
                <a:lnTo>
                  <a:pt x="298799" y="16383"/>
                </a:lnTo>
                <a:cubicBezTo>
                  <a:pt x="307086" y="14002"/>
                  <a:pt x="315372" y="11906"/>
                  <a:pt x="323754" y="10001"/>
                </a:cubicBezTo>
                <a:close/>
                <a:moveTo>
                  <a:pt x="457580" y="2095"/>
                </a:moveTo>
                <a:cubicBezTo>
                  <a:pt x="463105" y="2667"/>
                  <a:pt x="468629" y="3238"/>
                  <a:pt x="474154" y="4095"/>
                </a:cubicBezTo>
                <a:lnTo>
                  <a:pt x="4095" y="474059"/>
                </a:lnTo>
                <a:cubicBezTo>
                  <a:pt x="3333" y="468630"/>
                  <a:pt x="2666" y="463105"/>
                  <a:pt x="2095" y="457581"/>
                </a:cubicBezTo>
                <a:close/>
                <a:moveTo>
                  <a:pt x="405955" y="0"/>
                </a:moveTo>
                <a:lnTo>
                  <a:pt x="0" y="405575"/>
                </a:lnTo>
                <a:cubicBezTo>
                  <a:pt x="190" y="399224"/>
                  <a:pt x="476" y="392875"/>
                  <a:pt x="857" y="386525"/>
                </a:cubicBezTo>
                <a:lnTo>
                  <a:pt x="386905" y="857"/>
                </a:lnTo>
                <a:cubicBezTo>
                  <a:pt x="393097" y="0"/>
                  <a:pt x="399478" y="0"/>
                  <a:pt x="405955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3EFFF55-C15E-695D-26EE-3145208956AD}"/>
              </a:ext>
            </a:extLst>
          </p:cNvPr>
          <p:cNvSpPr/>
          <p:nvPr/>
        </p:nvSpPr>
        <p:spPr>
          <a:xfrm>
            <a:off x="9048199" y="5064847"/>
            <a:ext cx="694896" cy="694897"/>
          </a:xfrm>
          <a:custGeom>
            <a:avLst/>
            <a:gdLst>
              <a:gd name="connsiteX0" fmla="*/ 772858 w 830103"/>
              <a:gd name="connsiteY0" fmla="*/ 626078 h 830104"/>
              <a:gd name="connsiteX1" fmla="*/ 625983 w 830103"/>
              <a:gd name="connsiteY1" fmla="*/ 772954 h 830104"/>
              <a:gd name="connsiteX2" fmla="*/ 820102 w 830103"/>
              <a:gd name="connsiteY2" fmla="*/ 506349 h 830104"/>
              <a:gd name="connsiteX3" fmla="*/ 813720 w 830103"/>
              <a:gd name="connsiteY3" fmla="*/ 531305 h 830104"/>
              <a:gd name="connsiteX4" fmla="*/ 531399 w 830103"/>
              <a:gd name="connsiteY4" fmla="*/ 814102 h 830104"/>
              <a:gd name="connsiteX5" fmla="*/ 506444 w 830103"/>
              <a:gd name="connsiteY5" fmla="*/ 820579 h 830104"/>
              <a:gd name="connsiteX6" fmla="*/ 830103 w 830103"/>
              <a:gd name="connsiteY6" fmla="*/ 424434 h 830104"/>
              <a:gd name="connsiteX7" fmla="*/ 829246 w 830103"/>
              <a:gd name="connsiteY7" fmla="*/ 443484 h 830104"/>
              <a:gd name="connsiteX8" fmla="*/ 443198 w 830103"/>
              <a:gd name="connsiteY8" fmla="*/ 829247 h 830104"/>
              <a:gd name="connsiteX9" fmla="*/ 424148 w 830103"/>
              <a:gd name="connsiteY9" fmla="*/ 830104 h 830104"/>
              <a:gd name="connsiteX10" fmla="*/ 825626 w 830103"/>
              <a:gd name="connsiteY10" fmla="*/ 356330 h 830104"/>
              <a:gd name="connsiteX11" fmla="*/ 827627 w 830103"/>
              <a:gd name="connsiteY11" fmla="*/ 372904 h 830104"/>
              <a:gd name="connsiteX12" fmla="*/ 372141 w 830103"/>
              <a:gd name="connsiteY12" fmla="*/ 828389 h 830104"/>
              <a:gd name="connsiteX13" fmla="*/ 355663 w 830103"/>
              <a:gd name="connsiteY13" fmla="*/ 826389 h 830104"/>
              <a:gd name="connsiteX14" fmla="*/ 813148 w 830103"/>
              <a:gd name="connsiteY14" fmla="*/ 296703 h 830104"/>
              <a:gd name="connsiteX15" fmla="*/ 817054 w 830103"/>
              <a:gd name="connsiteY15" fmla="*/ 311181 h 830104"/>
              <a:gd name="connsiteX16" fmla="*/ 311276 w 830103"/>
              <a:gd name="connsiteY16" fmla="*/ 817054 h 830104"/>
              <a:gd name="connsiteX17" fmla="*/ 296703 w 830103"/>
              <a:gd name="connsiteY17" fmla="*/ 813053 h 830104"/>
              <a:gd name="connsiteX18" fmla="*/ 793527 w 830103"/>
              <a:gd name="connsiteY18" fmla="*/ 244030 h 830104"/>
              <a:gd name="connsiteX19" fmla="*/ 799051 w 830103"/>
              <a:gd name="connsiteY19" fmla="*/ 256984 h 830104"/>
              <a:gd name="connsiteX20" fmla="*/ 257079 w 830103"/>
              <a:gd name="connsiteY20" fmla="*/ 799052 h 830104"/>
              <a:gd name="connsiteX21" fmla="*/ 244125 w 830103"/>
              <a:gd name="connsiteY21" fmla="*/ 793432 h 830104"/>
              <a:gd name="connsiteX22" fmla="*/ 768381 w 830103"/>
              <a:gd name="connsiteY22" fmla="*/ 196881 h 830104"/>
              <a:gd name="connsiteX23" fmla="*/ 775334 w 830103"/>
              <a:gd name="connsiteY23" fmla="*/ 208502 h 830104"/>
              <a:gd name="connsiteX24" fmla="*/ 208501 w 830103"/>
              <a:gd name="connsiteY24" fmla="*/ 775334 h 830104"/>
              <a:gd name="connsiteX25" fmla="*/ 196881 w 830103"/>
              <a:gd name="connsiteY25" fmla="*/ 768381 h 830104"/>
              <a:gd name="connsiteX26" fmla="*/ 738473 w 830103"/>
              <a:gd name="connsiteY26" fmla="*/ 154686 h 830104"/>
              <a:gd name="connsiteX27" fmla="*/ 746569 w 830103"/>
              <a:gd name="connsiteY27" fmla="*/ 165068 h 830104"/>
              <a:gd name="connsiteX28" fmla="*/ 165068 w 830103"/>
              <a:gd name="connsiteY28" fmla="*/ 746570 h 830104"/>
              <a:gd name="connsiteX29" fmla="*/ 154686 w 830103"/>
              <a:gd name="connsiteY29" fmla="*/ 738378 h 830104"/>
              <a:gd name="connsiteX30" fmla="*/ 703992 w 830103"/>
              <a:gd name="connsiteY30" fmla="*/ 116871 h 830104"/>
              <a:gd name="connsiteX31" fmla="*/ 708659 w 830103"/>
              <a:gd name="connsiteY31" fmla="*/ 121443 h 830104"/>
              <a:gd name="connsiteX32" fmla="*/ 713326 w 830103"/>
              <a:gd name="connsiteY32" fmla="*/ 126110 h 830104"/>
              <a:gd name="connsiteX33" fmla="*/ 126205 w 830103"/>
              <a:gd name="connsiteY33" fmla="*/ 713231 h 830104"/>
              <a:gd name="connsiteX34" fmla="*/ 121538 w 830103"/>
              <a:gd name="connsiteY34" fmla="*/ 708564 h 830104"/>
              <a:gd name="connsiteX35" fmla="*/ 116966 w 830103"/>
              <a:gd name="connsiteY35" fmla="*/ 703897 h 830104"/>
              <a:gd name="connsiteX36" fmla="*/ 664749 w 830103"/>
              <a:gd name="connsiteY36" fmla="*/ 83534 h 830104"/>
              <a:gd name="connsiteX37" fmla="*/ 675226 w 830103"/>
              <a:gd name="connsiteY37" fmla="*/ 91630 h 830104"/>
              <a:gd name="connsiteX38" fmla="*/ 91820 w 830103"/>
              <a:gd name="connsiteY38" fmla="*/ 675418 h 830104"/>
              <a:gd name="connsiteX39" fmla="*/ 83724 w 830103"/>
              <a:gd name="connsiteY39" fmla="*/ 665035 h 830104"/>
              <a:gd name="connsiteX40" fmla="*/ 204215 w 830103"/>
              <a:gd name="connsiteY40" fmla="*/ 57340 h 830104"/>
              <a:gd name="connsiteX41" fmla="*/ 57340 w 830103"/>
              <a:gd name="connsiteY41" fmla="*/ 204120 h 830104"/>
              <a:gd name="connsiteX42" fmla="*/ 204215 w 830103"/>
              <a:gd name="connsiteY42" fmla="*/ 57340 h 830104"/>
              <a:gd name="connsiteX43" fmla="*/ 621600 w 830103"/>
              <a:gd name="connsiteY43" fmla="*/ 54768 h 830104"/>
              <a:gd name="connsiteX44" fmla="*/ 633221 w 830103"/>
              <a:gd name="connsiteY44" fmla="*/ 61721 h 830104"/>
              <a:gd name="connsiteX45" fmla="*/ 61721 w 830103"/>
              <a:gd name="connsiteY45" fmla="*/ 633126 h 830104"/>
              <a:gd name="connsiteX46" fmla="*/ 54863 w 830103"/>
              <a:gd name="connsiteY46" fmla="*/ 621601 h 830104"/>
              <a:gd name="connsiteX47" fmla="*/ 573119 w 830103"/>
              <a:gd name="connsiteY47" fmla="*/ 31051 h 830104"/>
              <a:gd name="connsiteX48" fmla="*/ 586073 w 830103"/>
              <a:gd name="connsiteY48" fmla="*/ 36576 h 830104"/>
              <a:gd name="connsiteX49" fmla="*/ 36671 w 830103"/>
              <a:gd name="connsiteY49" fmla="*/ 585787 h 830104"/>
              <a:gd name="connsiteX50" fmla="*/ 31051 w 830103"/>
              <a:gd name="connsiteY50" fmla="*/ 572928 h 830104"/>
              <a:gd name="connsiteX51" fmla="*/ 518922 w 830103"/>
              <a:gd name="connsiteY51" fmla="*/ 13049 h 830104"/>
              <a:gd name="connsiteX52" fmla="*/ 533400 w 830103"/>
              <a:gd name="connsiteY52" fmla="*/ 17050 h 830104"/>
              <a:gd name="connsiteX53" fmla="*/ 17049 w 830103"/>
              <a:gd name="connsiteY53" fmla="*/ 533400 h 830104"/>
              <a:gd name="connsiteX54" fmla="*/ 13049 w 830103"/>
              <a:gd name="connsiteY54" fmla="*/ 518827 h 830104"/>
              <a:gd name="connsiteX55" fmla="*/ 323754 w 830103"/>
              <a:gd name="connsiteY55" fmla="*/ 10001 h 830104"/>
              <a:gd name="connsiteX56" fmla="*/ 10001 w 830103"/>
              <a:gd name="connsiteY56" fmla="*/ 323659 h 830104"/>
              <a:gd name="connsiteX57" fmla="*/ 16478 w 830103"/>
              <a:gd name="connsiteY57" fmla="*/ 298704 h 830104"/>
              <a:gd name="connsiteX58" fmla="*/ 298799 w 830103"/>
              <a:gd name="connsiteY58" fmla="*/ 16383 h 830104"/>
              <a:gd name="connsiteX59" fmla="*/ 323754 w 830103"/>
              <a:gd name="connsiteY59" fmla="*/ 10001 h 830104"/>
              <a:gd name="connsiteX60" fmla="*/ 457580 w 830103"/>
              <a:gd name="connsiteY60" fmla="*/ 2095 h 830104"/>
              <a:gd name="connsiteX61" fmla="*/ 474154 w 830103"/>
              <a:gd name="connsiteY61" fmla="*/ 4095 h 830104"/>
              <a:gd name="connsiteX62" fmla="*/ 4095 w 830103"/>
              <a:gd name="connsiteY62" fmla="*/ 474059 h 830104"/>
              <a:gd name="connsiteX63" fmla="*/ 2095 w 830103"/>
              <a:gd name="connsiteY63" fmla="*/ 457581 h 830104"/>
              <a:gd name="connsiteX64" fmla="*/ 405955 w 830103"/>
              <a:gd name="connsiteY64" fmla="*/ 0 h 830104"/>
              <a:gd name="connsiteX65" fmla="*/ 0 w 830103"/>
              <a:gd name="connsiteY65" fmla="*/ 405575 h 830104"/>
              <a:gd name="connsiteX66" fmla="*/ 857 w 830103"/>
              <a:gd name="connsiteY66" fmla="*/ 386525 h 830104"/>
              <a:gd name="connsiteX67" fmla="*/ 386905 w 830103"/>
              <a:gd name="connsiteY67" fmla="*/ 857 h 830104"/>
              <a:gd name="connsiteX68" fmla="*/ 405955 w 830103"/>
              <a:gd name="connsiteY68" fmla="*/ 0 h 830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30103" h="830104">
                <a:moveTo>
                  <a:pt x="772858" y="626078"/>
                </a:moveTo>
                <a:cubicBezTo>
                  <a:pt x="736997" y="686581"/>
                  <a:pt x="686486" y="737092"/>
                  <a:pt x="625983" y="772954"/>
                </a:cubicBezTo>
                <a:close/>
                <a:moveTo>
                  <a:pt x="820102" y="506349"/>
                </a:moveTo>
                <a:cubicBezTo>
                  <a:pt x="818197" y="514731"/>
                  <a:pt x="816102" y="523113"/>
                  <a:pt x="813720" y="531305"/>
                </a:cubicBezTo>
                <a:lnTo>
                  <a:pt x="531399" y="814102"/>
                </a:lnTo>
                <a:cubicBezTo>
                  <a:pt x="523113" y="816483"/>
                  <a:pt x="514826" y="818674"/>
                  <a:pt x="506444" y="820579"/>
                </a:cubicBezTo>
                <a:close/>
                <a:moveTo>
                  <a:pt x="830103" y="424434"/>
                </a:moveTo>
                <a:cubicBezTo>
                  <a:pt x="830008" y="430625"/>
                  <a:pt x="829722" y="437102"/>
                  <a:pt x="829246" y="443484"/>
                </a:cubicBezTo>
                <a:lnTo>
                  <a:pt x="443198" y="829247"/>
                </a:lnTo>
                <a:cubicBezTo>
                  <a:pt x="437102" y="830104"/>
                  <a:pt x="430625" y="830104"/>
                  <a:pt x="424148" y="830104"/>
                </a:cubicBezTo>
                <a:close/>
                <a:moveTo>
                  <a:pt x="825626" y="356330"/>
                </a:moveTo>
                <a:cubicBezTo>
                  <a:pt x="826512" y="361855"/>
                  <a:pt x="827179" y="367379"/>
                  <a:pt x="827627" y="372904"/>
                </a:cubicBezTo>
                <a:lnTo>
                  <a:pt x="372141" y="828389"/>
                </a:lnTo>
                <a:cubicBezTo>
                  <a:pt x="366617" y="827818"/>
                  <a:pt x="361092" y="827151"/>
                  <a:pt x="355663" y="826389"/>
                </a:cubicBezTo>
                <a:close/>
                <a:moveTo>
                  <a:pt x="813148" y="296703"/>
                </a:moveTo>
                <a:cubicBezTo>
                  <a:pt x="814577" y="301656"/>
                  <a:pt x="815815" y="306323"/>
                  <a:pt x="817054" y="311181"/>
                </a:cubicBezTo>
                <a:lnTo>
                  <a:pt x="311276" y="817054"/>
                </a:lnTo>
                <a:cubicBezTo>
                  <a:pt x="306447" y="815844"/>
                  <a:pt x="301589" y="814511"/>
                  <a:pt x="296703" y="813053"/>
                </a:cubicBezTo>
                <a:close/>
                <a:moveTo>
                  <a:pt x="793527" y="244030"/>
                </a:moveTo>
                <a:cubicBezTo>
                  <a:pt x="795432" y="248316"/>
                  <a:pt x="797337" y="252698"/>
                  <a:pt x="799051" y="256984"/>
                </a:cubicBezTo>
                <a:lnTo>
                  <a:pt x="257079" y="799052"/>
                </a:lnTo>
                <a:cubicBezTo>
                  <a:pt x="252697" y="797242"/>
                  <a:pt x="248411" y="795432"/>
                  <a:pt x="244125" y="793432"/>
                </a:cubicBezTo>
                <a:close/>
                <a:moveTo>
                  <a:pt x="768381" y="196881"/>
                </a:moveTo>
                <a:lnTo>
                  <a:pt x="775334" y="208502"/>
                </a:lnTo>
                <a:lnTo>
                  <a:pt x="208501" y="775334"/>
                </a:lnTo>
                <a:cubicBezTo>
                  <a:pt x="204596" y="773048"/>
                  <a:pt x="200691" y="770762"/>
                  <a:pt x="196881" y="768381"/>
                </a:cubicBezTo>
                <a:close/>
                <a:moveTo>
                  <a:pt x="738473" y="154686"/>
                </a:moveTo>
                <a:cubicBezTo>
                  <a:pt x="741235" y="158115"/>
                  <a:pt x="743902" y="161544"/>
                  <a:pt x="746569" y="165068"/>
                </a:cubicBezTo>
                <a:lnTo>
                  <a:pt x="165068" y="746570"/>
                </a:lnTo>
                <a:cubicBezTo>
                  <a:pt x="161544" y="743903"/>
                  <a:pt x="158115" y="741140"/>
                  <a:pt x="154686" y="738378"/>
                </a:cubicBezTo>
                <a:close/>
                <a:moveTo>
                  <a:pt x="703992" y="116871"/>
                </a:moveTo>
                <a:lnTo>
                  <a:pt x="708659" y="121443"/>
                </a:lnTo>
                <a:lnTo>
                  <a:pt x="713326" y="126110"/>
                </a:lnTo>
                <a:lnTo>
                  <a:pt x="126205" y="713231"/>
                </a:lnTo>
                <a:cubicBezTo>
                  <a:pt x="124586" y="711707"/>
                  <a:pt x="123157" y="710088"/>
                  <a:pt x="121538" y="708564"/>
                </a:cubicBezTo>
                <a:cubicBezTo>
                  <a:pt x="119919" y="707040"/>
                  <a:pt x="118490" y="705516"/>
                  <a:pt x="116966" y="703897"/>
                </a:cubicBezTo>
                <a:close/>
                <a:moveTo>
                  <a:pt x="664749" y="83534"/>
                </a:moveTo>
                <a:cubicBezTo>
                  <a:pt x="668273" y="86201"/>
                  <a:pt x="671797" y="88868"/>
                  <a:pt x="675226" y="91630"/>
                </a:cubicBezTo>
                <a:lnTo>
                  <a:pt x="91820" y="675418"/>
                </a:lnTo>
                <a:cubicBezTo>
                  <a:pt x="89058" y="671989"/>
                  <a:pt x="86296" y="668560"/>
                  <a:pt x="83724" y="665035"/>
                </a:cubicBezTo>
                <a:close/>
                <a:moveTo>
                  <a:pt x="204215" y="57340"/>
                </a:moveTo>
                <a:lnTo>
                  <a:pt x="57340" y="204120"/>
                </a:lnTo>
                <a:cubicBezTo>
                  <a:pt x="93173" y="143618"/>
                  <a:pt x="143693" y="93132"/>
                  <a:pt x="204215" y="57340"/>
                </a:cubicBezTo>
                <a:close/>
                <a:moveTo>
                  <a:pt x="621600" y="54768"/>
                </a:moveTo>
                <a:cubicBezTo>
                  <a:pt x="625506" y="57054"/>
                  <a:pt x="629411" y="59340"/>
                  <a:pt x="633221" y="61721"/>
                </a:cubicBezTo>
                <a:lnTo>
                  <a:pt x="61721" y="633126"/>
                </a:lnTo>
                <a:cubicBezTo>
                  <a:pt x="59340" y="629316"/>
                  <a:pt x="57054" y="625411"/>
                  <a:pt x="54863" y="621601"/>
                </a:cubicBezTo>
                <a:close/>
                <a:moveTo>
                  <a:pt x="573119" y="31051"/>
                </a:moveTo>
                <a:lnTo>
                  <a:pt x="586073" y="36576"/>
                </a:lnTo>
                <a:lnTo>
                  <a:pt x="36671" y="585787"/>
                </a:lnTo>
                <a:cubicBezTo>
                  <a:pt x="34766" y="581501"/>
                  <a:pt x="32861" y="577215"/>
                  <a:pt x="31051" y="572928"/>
                </a:cubicBezTo>
                <a:close/>
                <a:moveTo>
                  <a:pt x="518922" y="13049"/>
                </a:moveTo>
                <a:cubicBezTo>
                  <a:pt x="523875" y="14287"/>
                  <a:pt x="528637" y="15621"/>
                  <a:pt x="533400" y="17050"/>
                </a:cubicBezTo>
                <a:lnTo>
                  <a:pt x="17049" y="533400"/>
                </a:lnTo>
                <a:cubicBezTo>
                  <a:pt x="15649" y="528574"/>
                  <a:pt x="14316" y="523716"/>
                  <a:pt x="13049" y="518827"/>
                </a:cubicBezTo>
                <a:close/>
                <a:moveTo>
                  <a:pt x="323754" y="10001"/>
                </a:moveTo>
                <a:lnTo>
                  <a:pt x="10001" y="323659"/>
                </a:lnTo>
                <a:cubicBezTo>
                  <a:pt x="11906" y="315754"/>
                  <a:pt x="14097" y="306991"/>
                  <a:pt x="16478" y="298704"/>
                </a:cubicBezTo>
                <a:lnTo>
                  <a:pt x="298799" y="16383"/>
                </a:lnTo>
                <a:cubicBezTo>
                  <a:pt x="307086" y="14002"/>
                  <a:pt x="315372" y="11906"/>
                  <a:pt x="323754" y="10001"/>
                </a:cubicBezTo>
                <a:close/>
                <a:moveTo>
                  <a:pt x="457580" y="2095"/>
                </a:moveTo>
                <a:cubicBezTo>
                  <a:pt x="463105" y="2667"/>
                  <a:pt x="468629" y="3238"/>
                  <a:pt x="474154" y="4095"/>
                </a:cubicBezTo>
                <a:lnTo>
                  <a:pt x="4095" y="474059"/>
                </a:lnTo>
                <a:cubicBezTo>
                  <a:pt x="3333" y="468630"/>
                  <a:pt x="2666" y="463105"/>
                  <a:pt x="2095" y="457581"/>
                </a:cubicBezTo>
                <a:close/>
                <a:moveTo>
                  <a:pt x="405955" y="0"/>
                </a:moveTo>
                <a:lnTo>
                  <a:pt x="0" y="405575"/>
                </a:lnTo>
                <a:cubicBezTo>
                  <a:pt x="190" y="399224"/>
                  <a:pt x="476" y="392875"/>
                  <a:pt x="857" y="386525"/>
                </a:cubicBezTo>
                <a:lnTo>
                  <a:pt x="386905" y="857"/>
                </a:lnTo>
                <a:cubicBezTo>
                  <a:pt x="393097" y="0"/>
                  <a:pt x="399478" y="0"/>
                  <a:pt x="405955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518F7C1-CB14-1044-76C0-2A03ACFEF45D}"/>
              </a:ext>
            </a:extLst>
          </p:cNvPr>
          <p:cNvGrpSpPr/>
          <p:nvPr/>
        </p:nvGrpSpPr>
        <p:grpSpPr>
          <a:xfrm>
            <a:off x="10205666" y="-1146855"/>
            <a:ext cx="1670427" cy="8293487"/>
            <a:chOff x="10019740" y="-360657"/>
            <a:chExt cx="1670427" cy="171705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5C7E800-9EAB-BB08-FE82-5AC81B054432}"/>
                </a:ext>
              </a:extLst>
            </p:cNvPr>
            <p:cNvGrpSpPr/>
            <p:nvPr/>
          </p:nvGrpSpPr>
          <p:grpSpPr>
            <a:xfrm rot="6391176">
              <a:off x="9444194" y="214889"/>
              <a:ext cx="1564656" cy="413564"/>
              <a:chOff x="1393369" y="769259"/>
              <a:chExt cx="3294745" cy="870855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912EF45B-D3A5-5798-4399-1B2DF0C336F2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7E08D29A-0434-E246-5193-DF0EA3091955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0269D4B9-54AC-08A7-DEA6-858FF07E5D92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9686AA0-F4A1-F03E-8D68-50DE0CB12BE2}"/>
                </a:ext>
              </a:extLst>
            </p:cNvPr>
            <p:cNvGrpSpPr/>
            <p:nvPr/>
          </p:nvGrpSpPr>
          <p:grpSpPr>
            <a:xfrm rot="6391176">
              <a:off x="9596594" y="367289"/>
              <a:ext cx="1564656" cy="413564"/>
              <a:chOff x="1393369" y="769259"/>
              <a:chExt cx="3294745" cy="870855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7B65944A-4C91-DA5D-D49A-8C539E0A5973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AD13F53E-A82D-3BFD-63A9-51A0234438C5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E3A9B4F6-F597-9A5B-4542-323AD7C985E3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65D7663-F974-35FD-7AB7-535F3E397B60}"/>
                </a:ext>
              </a:extLst>
            </p:cNvPr>
            <p:cNvGrpSpPr/>
            <p:nvPr/>
          </p:nvGrpSpPr>
          <p:grpSpPr>
            <a:xfrm rot="6391176">
              <a:off x="9964749" y="367289"/>
              <a:ext cx="1564656" cy="413564"/>
              <a:chOff x="1393369" y="769259"/>
              <a:chExt cx="3294745" cy="870855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EECCC5BB-B51E-E6BE-B1C7-3F7A543E8EF7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885BB96-354B-654E-0151-D62F1E445C32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36DAD116-B595-9A7B-37F1-49C4A61B8D18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3EB8491-4F91-15F8-464E-A8BA8C9AF476}"/>
                </a:ext>
              </a:extLst>
            </p:cNvPr>
            <p:cNvGrpSpPr/>
            <p:nvPr/>
          </p:nvGrpSpPr>
          <p:grpSpPr>
            <a:xfrm rot="6391176">
              <a:off x="10332903" y="367289"/>
              <a:ext cx="1564656" cy="413564"/>
              <a:chOff x="1393369" y="769259"/>
              <a:chExt cx="3294745" cy="870855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5BFEA7ED-409D-9555-303F-92D8D23BD590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47D81015-BC74-5274-322A-EFE08740A762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525C64FE-A4E4-A878-58AA-8F817A09ECBB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DF9A092-7A38-FF1C-1485-D38C923D4DD3}"/>
                </a:ext>
              </a:extLst>
            </p:cNvPr>
            <p:cNvGrpSpPr/>
            <p:nvPr/>
          </p:nvGrpSpPr>
          <p:grpSpPr>
            <a:xfrm rot="6391176">
              <a:off x="10701057" y="367289"/>
              <a:ext cx="1564656" cy="413564"/>
              <a:chOff x="1393369" y="769259"/>
              <a:chExt cx="3294745" cy="87085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38BC8974-11B6-E23D-B158-5D3B2B7809B3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7C763AF6-9903-E905-957B-99AD276BF1E6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CAC065AC-CBF8-E567-50A2-C083B445CA9E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69B210B-9731-CCCF-907A-25E66ED49073}"/>
              </a:ext>
            </a:extLst>
          </p:cNvPr>
          <p:cNvGrpSpPr/>
          <p:nvPr/>
        </p:nvGrpSpPr>
        <p:grpSpPr>
          <a:xfrm flipH="1">
            <a:off x="431256" y="-971282"/>
            <a:ext cx="1670427" cy="8293487"/>
            <a:chOff x="10019740" y="-360657"/>
            <a:chExt cx="1670427" cy="171705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1F4F673-E6B8-9A8A-D0FC-4F59FA60FEED}"/>
                </a:ext>
              </a:extLst>
            </p:cNvPr>
            <p:cNvGrpSpPr/>
            <p:nvPr/>
          </p:nvGrpSpPr>
          <p:grpSpPr>
            <a:xfrm rot="6391176">
              <a:off x="9444194" y="214889"/>
              <a:ext cx="1564656" cy="413564"/>
              <a:chOff x="1393369" y="769259"/>
              <a:chExt cx="3294745" cy="870855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3ECCB353-FCB8-3142-06F4-C928C5A330A4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31A74896-C378-857F-ECD7-E58490DC8709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6F2BAD03-9482-B649-0E09-822A2915C9AE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CA7A0BD-0E5B-D9FA-036C-6DE7A1E22805}"/>
                </a:ext>
              </a:extLst>
            </p:cNvPr>
            <p:cNvGrpSpPr/>
            <p:nvPr/>
          </p:nvGrpSpPr>
          <p:grpSpPr>
            <a:xfrm rot="6391176">
              <a:off x="9596594" y="367289"/>
              <a:ext cx="1564656" cy="413564"/>
              <a:chOff x="1393369" y="769259"/>
              <a:chExt cx="3294745" cy="870855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B70C4244-C814-0D3C-D89C-36EDAD39C8A5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BF006117-F97C-0D00-DA66-FDD78EE4E7C6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EB5947FE-EDF5-28F7-7C4F-5458A44EFF15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85B14D74-D7DA-6006-2BB1-EEC34D814499}"/>
                </a:ext>
              </a:extLst>
            </p:cNvPr>
            <p:cNvGrpSpPr/>
            <p:nvPr/>
          </p:nvGrpSpPr>
          <p:grpSpPr>
            <a:xfrm rot="6391176">
              <a:off x="9964749" y="367289"/>
              <a:ext cx="1564656" cy="413564"/>
              <a:chOff x="1393369" y="769259"/>
              <a:chExt cx="3294745" cy="870855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104F9D8-F153-48FC-49CB-2D4402A74D04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7D0651D5-36D9-D706-2666-0880297A3975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4804144D-0D9E-D68C-FFC4-3C49B96EA04B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618BFE5-151C-A283-EFFA-8C1D17C63813}"/>
                </a:ext>
              </a:extLst>
            </p:cNvPr>
            <p:cNvGrpSpPr/>
            <p:nvPr/>
          </p:nvGrpSpPr>
          <p:grpSpPr>
            <a:xfrm rot="6391176">
              <a:off x="10332903" y="367289"/>
              <a:ext cx="1564656" cy="413564"/>
              <a:chOff x="1393369" y="769259"/>
              <a:chExt cx="3294745" cy="870855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1878996-7488-E915-58E0-56AC02A02A3C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58098E76-6D12-9563-BC0C-87B216582732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A7277F95-BCD2-C67A-CBDC-370B879BF54E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43CFD4B-D5A9-3CD3-B634-051CABBF3109}"/>
                </a:ext>
              </a:extLst>
            </p:cNvPr>
            <p:cNvGrpSpPr/>
            <p:nvPr/>
          </p:nvGrpSpPr>
          <p:grpSpPr>
            <a:xfrm rot="6391176">
              <a:off x="10701057" y="367289"/>
              <a:ext cx="1564656" cy="413564"/>
              <a:chOff x="1393369" y="769259"/>
              <a:chExt cx="3294745" cy="87085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4300A42A-4BB8-E38D-DE0C-6B15681BD6CE}"/>
                  </a:ext>
                </a:extLst>
              </p:cNvPr>
              <p:cNvSpPr/>
              <p:nvPr/>
            </p:nvSpPr>
            <p:spPr>
              <a:xfrm>
                <a:off x="1393369" y="769259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05F5451-9DBF-ABED-EB24-796BB4EA8877}"/>
                  </a:ext>
                </a:extLst>
              </p:cNvPr>
              <p:cNvSpPr/>
              <p:nvPr/>
            </p:nvSpPr>
            <p:spPr>
              <a:xfrm>
                <a:off x="1393369" y="1059543"/>
                <a:ext cx="3294742" cy="290286"/>
              </a:xfrm>
              <a:prstGeom prst="rect">
                <a:avLst/>
              </a:prstGeom>
              <a:gradFill>
                <a:gsLst>
                  <a:gs pos="8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8784C164-4919-3402-623B-FF0602B55124}"/>
                  </a:ext>
                </a:extLst>
              </p:cNvPr>
              <p:cNvSpPr/>
              <p:nvPr/>
            </p:nvSpPr>
            <p:spPr>
              <a:xfrm>
                <a:off x="1393371" y="1349829"/>
                <a:ext cx="3294743" cy="290285"/>
              </a:xfrm>
              <a:prstGeom prst="rect">
                <a:avLst/>
              </a:prstGeom>
              <a:gradFill>
                <a:gsLst>
                  <a:gs pos="70000">
                    <a:schemeClr val="accent1">
                      <a:alpha val="0"/>
                    </a:schemeClr>
                  </a:gs>
                  <a:gs pos="0">
                    <a:schemeClr val="accent1">
                      <a:alpha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7"/>
              </a:p>
            </p:txBody>
          </p:sp>
        </p:grp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E706B853-D117-DC97-FAC4-96C10AC46376}"/>
              </a:ext>
            </a:extLst>
          </p:cNvPr>
          <p:cNvSpPr>
            <a:spLocks/>
          </p:cNvSpPr>
          <p:nvPr/>
        </p:nvSpPr>
        <p:spPr>
          <a:xfrm>
            <a:off x="8421429" y="1412817"/>
            <a:ext cx="1770838" cy="1789203"/>
          </a:xfrm>
          <a:custGeom>
            <a:avLst/>
            <a:gdLst>
              <a:gd name="connsiteX0" fmla="*/ 1129624 w 2259248"/>
              <a:gd name="connsiteY0" fmla="*/ 0 h 2429353"/>
              <a:gd name="connsiteX1" fmla="*/ 2224168 w 2259248"/>
              <a:gd name="connsiteY1" fmla="*/ 1212905 h 2429353"/>
              <a:gd name="connsiteX2" fmla="*/ 2259248 w 2259248"/>
              <a:gd name="connsiteY2" fmla="*/ 1214677 h 2429353"/>
              <a:gd name="connsiteX3" fmla="*/ 2224168 w 2259248"/>
              <a:gd name="connsiteY3" fmla="*/ 1216448 h 2429353"/>
              <a:gd name="connsiteX4" fmla="*/ 1129624 w 2259248"/>
              <a:gd name="connsiteY4" fmla="*/ 2429353 h 2429353"/>
              <a:gd name="connsiteX5" fmla="*/ 35080 w 2259248"/>
              <a:gd name="connsiteY5" fmla="*/ 1216448 h 2429353"/>
              <a:gd name="connsiteX6" fmla="*/ 0 w 2259248"/>
              <a:gd name="connsiteY6" fmla="*/ 1214677 h 2429353"/>
              <a:gd name="connsiteX7" fmla="*/ 35080 w 2259248"/>
              <a:gd name="connsiteY7" fmla="*/ 1212905 h 2429353"/>
              <a:gd name="connsiteX8" fmla="*/ 1129624 w 2259248"/>
              <a:gd name="connsiteY8" fmla="*/ 0 h 242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9248" h="2429353">
                <a:moveTo>
                  <a:pt x="1129624" y="0"/>
                </a:moveTo>
                <a:cubicBezTo>
                  <a:pt x="1129624" y="631262"/>
                  <a:pt x="1609378" y="1150470"/>
                  <a:pt x="2224168" y="1212905"/>
                </a:cubicBezTo>
                <a:lnTo>
                  <a:pt x="2259248" y="1214677"/>
                </a:lnTo>
                <a:lnTo>
                  <a:pt x="2224168" y="1216448"/>
                </a:lnTo>
                <a:cubicBezTo>
                  <a:pt x="1609378" y="1278883"/>
                  <a:pt x="1129624" y="1798091"/>
                  <a:pt x="1129624" y="2429353"/>
                </a:cubicBezTo>
                <a:cubicBezTo>
                  <a:pt x="1129624" y="1798091"/>
                  <a:pt x="649870" y="1278883"/>
                  <a:pt x="35080" y="1216448"/>
                </a:cubicBezTo>
                <a:lnTo>
                  <a:pt x="0" y="1214677"/>
                </a:lnTo>
                <a:lnTo>
                  <a:pt x="35080" y="1212905"/>
                </a:lnTo>
                <a:cubicBezTo>
                  <a:pt x="649870" y="1150470"/>
                  <a:pt x="1129624" y="631262"/>
                  <a:pt x="1129624" y="0"/>
                </a:cubicBezTo>
                <a:close/>
              </a:path>
            </a:pathLst>
          </a:custGeom>
          <a:solidFill>
            <a:srgbClr val="D9D9D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714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7">
            <a:extLst>
              <a:ext uri="{FF2B5EF4-FFF2-40B4-BE49-F238E27FC236}">
                <a16:creationId xmlns:a16="http://schemas.microsoft.com/office/drawing/2014/main" id="{3542D2DA-25D8-AA3E-F61E-0FD3066C1BC6}"/>
              </a:ext>
            </a:extLst>
          </p:cNvPr>
          <p:cNvSpPr/>
          <p:nvPr/>
        </p:nvSpPr>
        <p:spPr>
          <a:xfrm>
            <a:off x="3896479" y="1290656"/>
            <a:ext cx="7470827" cy="5329191"/>
          </a:xfrm>
          <a:prstGeom prst="roundRect">
            <a:avLst>
              <a:gd name="adj" fmla="val 1612"/>
            </a:avLst>
          </a:prstGeom>
          <a:solidFill>
            <a:srgbClr val="D9D9D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62D74E-C5DF-7516-31DC-04FB7737210A}"/>
              </a:ext>
            </a:extLst>
          </p:cNvPr>
          <p:cNvGrpSpPr/>
          <p:nvPr/>
        </p:nvGrpSpPr>
        <p:grpSpPr>
          <a:xfrm>
            <a:off x="865860" y="1290657"/>
            <a:ext cx="2793711" cy="1230870"/>
            <a:chOff x="1127125" y="1290657"/>
            <a:chExt cx="2793711" cy="1230870"/>
          </a:xfrm>
        </p:grpSpPr>
        <p:sp>
          <p:nvSpPr>
            <p:cNvPr id="28" name="矩形: 圆角 32">
              <a:extLst>
                <a:ext uri="{FF2B5EF4-FFF2-40B4-BE49-F238E27FC236}">
                  <a16:creationId xmlns:a16="http://schemas.microsoft.com/office/drawing/2014/main" id="{F9A30302-3846-5AEF-1FBB-4522B46CF63E}"/>
                </a:ext>
              </a:extLst>
            </p:cNvPr>
            <p:cNvSpPr/>
            <p:nvPr/>
          </p:nvSpPr>
          <p:spPr>
            <a:xfrm>
              <a:off x="1127125" y="1290657"/>
              <a:ext cx="2793711" cy="1230870"/>
            </a:xfrm>
            <a:prstGeom prst="roundRect">
              <a:avLst>
                <a:gd name="adj" fmla="val 4820"/>
              </a:avLst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0BEF5B-A43D-F117-D349-DEC259A0650B}"/>
                </a:ext>
              </a:extLst>
            </p:cNvPr>
            <p:cNvSpPr txBox="1"/>
            <p:nvPr/>
          </p:nvSpPr>
          <p:spPr>
            <a:xfrm>
              <a:off x="1573637" y="1438930"/>
              <a:ext cx="1454739" cy="33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C540AA6-B507-E1A6-1E10-9526041DF0EA}"/>
                </a:ext>
              </a:extLst>
            </p:cNvPr>
            <p:cNvSpPr txBox="1"/>
            <p:nvPr/>
          </p:nvSpPr>
          <p:spPr>
            <a:xfrm>
              <a:off x="1587492" y="1713947"/>
              <a:ext cx="156966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/>
                  <a:latin typeface="+mj-lt"/>
                  <a:ea typeface="+mj-ea"/>
                  <a:cs typeface="+mj-cs"/>
                </a:rPr>
                <a:t>3,780</a:t>
              </a:r>
              <a:endParaRPr kumimoji="1" lang="zh-CN" altLang="en-US" sz="36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/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3A01610-50C9-24B4-4008-2C8220EF33DA}"/>
                </a:ext>
              </a:extLst>
            </p:cNvPr>
            <p:cNvGrpSpPr/>
            <p:nvPr/>
          </p:nvGrpSpPr>
          <p:grpSpPr>
            <a:xfrm>
              <a:off x="3068131" y="1478686"/>
              <a:ext cx="576000" cy="787822"/>
              <a:chOff x="6045273" y="2099266"/>
              <a:chExt cx="576000" cy="787822"/>
            </a:xfrm>
          </p:grpSpPr>
          <p:sp>
            <p:nvSpPr>
              <p:cNvPr id="32" name="菱形 31">
                <a:extLst>
                  <a:ext uri="{FF2B5EF4-FFF2-40B4-BE49-F238E27FC236}">
                    <a16:creationId xmlns:a16="http://schemas.microsoft.com/office/drawing/2014/main" id="{A9E88414-6740-CAAC-484C-39A942F5B69C}"/>
                  </a:ext>
                </a:extLst>
              </p:cNvPr>
              <p:cNvSpPr/>
              <p:nvPr/>
            </p:nvSpPr>
            <p:spPr>
              <a:xfrm rot="5400000" flipH="1">
                <a:off x="6008666" y="2274482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33" name="菱形 32">
                <a:extLst>
                  <a:ext uri="{FF2B5EF4-FFF2-40B4-BE49-F238E27FC236}">
                    <a16:creationId xmlns:a16="http://schemas.microsoft.com/office/drawing/2014/main" id="{6D9D227B-F800-90CF-EC2A-C71ED6758DAE}"/>
                  </a:ext>
                </a:extLst>
              </p:cNvPr>
              <p:cNvSpPr/>
              <p:nvPr/>
            </p:nvSpPr>
            <p:spPr>
              <a:xfrm rot="5400000" flipH="1">
                <a:off x="6008666" y="2135873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AB7F59A-C1A8-6E3D-7EC3-E17C79D0274C}"/>
              </a:ext>
            </a:extLst>
          </p:cNvPr>
          <p:cNvGrpSpPr/>
          <p:nvPr/>
        </p:nvGrpSpPr>
        <p:grpSpPr>
          <a:xfrm>
            <a:off x="865860" y="2656764"/>
            <a:ext cx="2793711" cy="1230870"/>
            <a:chOff x="1127125" y="1290657"/>
            <a:chExt cx="2793711" cy="1230870"/>
          </a:xfrm>
        </p:grpSpPr>
        <p:sp>
          <p:nvSpPr>
            <p:cNvPr id="35" name="矩形: 圆角 32">
              <a:extLst>
                <a:ext uri="{FF2B5EF4-FFF2-40B4-BE49-F238E27FC236}">
                  <a16:creationId xmlns:a16="http://schemas.microsoft.com/office/drawing/2014/main" id="{C5141868-FC0F-1F7E-0ED3-8895E1FF57B0}"/>
                </a:ext>
              </a:extLst>
            </p:cNvPr>
            <p:cNvSpPr/>
            <p:nvPr/>
          </p:nvSpPr>
          <p:spPr>
            <a:xfrm>
              <a:off x="1127125" y="1290657"/>
              <a:ext cx="2793711" cy="1230870"/>
            </a:xfrm>
            <a:prstGeom prst="roundRect">
              <a:avLst>
                <a:gd name="adj" fmla="val 4820"/>
              </a:avLst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5BB36DB-E36A-5C71-75D1-639CE2578842}"/>
                </a:ext>
              </a:extLst>
            </p:cNvPr>
            <p:cNvSpPr txBox="1"/>
            <p:nvPr/>
          </p:nvSpPr>
          <p:spPr>
            <a:xfrm>
              <a:off x="1573637" y="1438930"/>
              <a:ext cx="1454739" cy="33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738CDE6-7F6B-3FB8-68FA-131C6E49E71F}"/>
                </a:ext>
              </a:extLst>
            </p:cNvPr>
            <p:cNvSpPr txBox="1"/>
            <p:nvPr/>
          </p:nvSpPr>
          <p:spPr>
            <a:xfrm>
              <a:off x="1587492" y="171394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/>
                  <a:latin typeface="+mj-lt"/>
                  <a:ea typeface="+mj-ea"/>
                  <a:cs typeface="+mj-cs"/>
                </a:rPr>
                <a:t>3,780</a:t>
              </a:r>
              <a:endParaRPr kumimoji="1" lang="zh-CN" altLang="en-US" sz="36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/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62CC1F9-8ADC-2EB9-E352-5A327E7243AA}"/>
                </a:ext>
              </a:extLst>
            </p:cNvPr>
            <p:cNvGrpSpPr/>
            <p:nvPr/>
          </p:nvGrpSpPr>
          <p:grpSpPr>
            <a:xfrm>
              <a:off x="3068131" y="1478686"/>
              <a:ext cx="576000" cy="787822"/>
              <a:chOff x="6045273" y="2099266"/>
              <a:chExt cx="576000" cy="787822"/>
            </a:xfrm>
          </p:grpSpPr>
          <p:sp>
            <p:nvSpPr>
              <p:cNvPr id="39" name="菱形 38">
                <a:extLst>
                  <a:ext uri="{FF2B5EF4-FFF2-40B4-BE49-F238E27FC236}">
                    <a16:creationId xmlns:a16="http://schemas.microsoft.com/office/drawing/2014/main" id="{858B95F4-A3C0-A4FE-ACB9-79682CA0F578}"/>
                  </a:ext>
                </a:extLst>
              </p:cNvPr>
              <p:cNvSpPr/>
              <p:nvPr/>
            </p:nvSpPr>
            <p:spPr>
              <a:xfrm rot="5400000" flipH="1">
                <a:off x="6008666" y="2274482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40" name="菱形 39">
                <a:extLst>
                  <a:ext uri="{FF2B5EF4-FFF2-40B4-BE49-F238E27FC236}">
                    <a16:creationId xmlns:a16="http://schemas.microsoft.com/office/drawing/2014/main" id="{F6CAC7B0-32E9-A2B7-A139-5BD97E5EB792}"/>
                  </a:ext>
                </a:extLst>
              </p:cNvPr>
              <p:cNvSpPr/>
              <p:nvPr/>
            </p:nvSpPr>
            <p:spPr>
              <a:xfrm rot="5400000" flipH="1">
                <a:off x="6008666" y="2135873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B7A697C-5A7D-6346-32BE-DAAD626296BB}"/>
              </a:ext>
            </a:extLst>
          </p:cNvPr>
          <p:cNvGrpSpPr/>
          <p:nvPr/>
        </p:nvGrpSpPr>
        <p:grpSpPr>
          <a:xfrm>
            <a:off x="865860" y="4022871"/>
            <a:ext cx="2793711" cy="1230870"/>
            <a:chOff x="865860" y="4022871"/>
            <a:chExt cx="2793711" cy="1230870"/>
          </a:xfrm>
        </p:grpSpPr>
        <p:sp>
          <p:nvSpPr>
            <p:cNvPr id="41" name="矩形: 圆角 32">
              <a:extLst>
                <a:ext uri="{FF2B5EF4-FFF2-40B4-BE49-F238E27FC236}">
                  <a16:creationId xmlns:a16="http://schemas.microsoft.com/office/drawing/2014/main" id="{6E683E0F-0A31-A926-E821-07B1B828D2AF}"/>
                </a:ext>
              </a:extLst>
            </p:cNvPr>
            <p:cNvSpPr/>
            <p:nvPr/>
          </p:nvSpPr>
          <p:spPr>
            <a:xfrm>
              <a:off x="865860" y="4022871"/>
              <a:ext cx="2793711" cy="1230870"/>
            </a:xfrm>
            <a:prstGeom prst="roundRect">
              <a:avLst>
                <a:gd name="adj" fmla="val 4820"/>
              </a:avLst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B7ACF18-1297-7F4F-98D9-D8DCED23E15D}"/>
                </a:ext>
              </a:extLst>
            </p:cNvPr>
            <p:cNvSpPr txBox="1"/>
            <p:nvPr/>
          </p:nvSpPr>
          <p:spPr>
            <a:xfrm>
              <a:off x="1312372" y="4171144"/>
              <a:ext cx="1454739" cy="33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FC75276-D198-1D2A-68DA-B20DA213FB9B}"/>
                </a:ext>
              </a:extLst>
            </p:cNvPr>
            <p:cNvSpPr txBox="1"/>
            <p:nvPr/>
          </p:nvSpPr>
          <p:spPr>
            <a:xfrm>
              <a:off x="1326227" y="4446161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/>
                  <a:latin typeface="+mj-lt"/>
                  <a:ea typeface="+mj-ea"/>
                  <a:cs typeface="+mj-cs"/>
                </a:rPr>
                <a:t>3,780</a:t>
              </a:r>
              <a:endParaRPr kumimoji="1" lang="zh-CN" altLang="en-US" sz="36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/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220C2BC5-3C63-6FFA-1E41-84D819F2C1AA}"/>
                </a:ext>
              </a:extLst>
            </p:cNvPr>
            <p:cNvGrpSpPr/>
            <p:nvPr/>
          </p:nvGrpSpPr>
          <p:grpSpPr>
            <a:xfrm flipH="1" flipV="1">
              <a:off x="2820722" y="4427208"/>
              <a:ext cx="576000" cy="787822"/>
              <a:chOff x="6045273" y="2099266"/>
              <a:chExt cx="576000" cy="787822"/>
            </a:xfrm>
          </p:grpSpPr>
          <p:sp>
            <p:nvSpPr>
              <p:cNvPr id="48" name="菱形 47">
                <a:extLst>
                  <a:ext uri="{FF2B5EF4-FFF2-40B4-BE49-F238E27FC236}">
                    <a16:creationId xmlns:a16="http://schemas.microsoft.com/office/drawing/2014/main" id="{B5250A24-8EB9-7F33-71A4-B29A7EFAEC7E}"/>
                  </a:ext>
                </a:extLst>
              </p:cNvPr>
              <p:cNvSpPr/>
              <p:nvPr/>
            </p:nvSpPr>
            <p:spPr>
              <a:xfrm rot="5400000" flipH="1">
                <a:off x="6008666" y="2274482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49" name="菱形 48">
                <a:extLst>
                  <a:ext uri="{FF2B5EF4-FFF2-40B4-BE49-F238E27FC236}">
                    <a16:creationId xmlns:a16="http://schemas.microsoft.com/office/drawing/2014/main" id="{722DE86B-D1DC-B7F9-8007-158FC383B6D9}"/>
                  </a:ext>
                </a:extLst>
              </p:cNvPr>
              <p:cNvSpPr/>
              <p:nvPr/>
            </p:nvSpPr>
            <p:spPr>
              <a:xfrm rot="5400000" flipH="1">
                <a:off x="6008666" y="2135873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583D570-9E98-DDCA-6F26-6F4C38EF3DED}"/>
              </a:ext>
            </a:extLst>
          </p:cNvPr>
          <p:cNvGrpSpPr/>
          <p:nvPr/>
        </p:nvGrpSpPr>
        <p:grpSpPr>
          <a:xfrm>
            <a:off x="865860" y="5388978"/>
            <a:ext cx="2793711" cy="1241942"/>
            <a:chOff x="865860" y="5388978"/>
            <a:chExt cx="2793711" cy="1241942"/>
          </a:xfrm>
        </p:grpSpPr>
        <p:sp>
          <p:nvSpPr>
            <p:cNvPr id="44" name="矩形: 圆角 32">
              <a:extLst>
                <a:ext uri="{FF2B5EF4-FFF2-40B4-BE49-F238E27FC236}">
                  <a16:creationId xmlns:a16="http://schemas.microsoft.com/office/drawing/2014/main" id="{8B379264-0CED-8E71-1C59-64282F0E0952}"/>
                </a:ext>
              </a:extLst>
            </p:cNvPr>
            <p:cNvSpPr/>
            <p:nvPr/>
          </p:nvSpPr>
          <p:spPr>
            <a:xfrm>
              <a:off x="865860" y="5388978"/>
              <a:ext cx="2793711" cy="1230870"/>
            </a:xfrm>
            <a:prstGeom prst="roundRect">
              <a:avLst>
                <a:gd name="adj" fmla="val 4820"/>
              </a:avLst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+mn-cs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54AFD3E-B68B-9602-B6A4-3FFE40733B2E}"/>
                </a:ext>
              </a:extLst>
            </p:cNvPr>
            <p:cNvSpPr txBox="1"/>
            <p:nvPr/>
          </p:nvSpPr>
          <p:spPr>
            <a:xfrm>
              <a:off x="1312372" y="5537251"/>
              <a:ext cx="1454739" cy="33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E0422E-AA22-F1C0-DA32-B3207D24E91F}"/>
                </a:ext>
              </a:extLst>
            </p:cNvPr>
            <p:cNvSpPr txBox="1"/>
            <p:nvPr/>
          </p:nvSpPr>
          <p:spPr>
            <a:xfrm>
              <a:off x="1326227" y="5812268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/>
                  <a:latin typeface="+mj-lt"/>
                  <a:ea typeface="+mj-ea"/>
                  <a:cs typeface="+mj-cs"/>
                </a:rPr>
                <a:t>3,780</a:t>
              </a:r>
              <a:endParaRPr kumimoji="1" lang="zh-CN" altLang="en-US" sz="36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/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422903A-84CF-6119-362F-6F6CD3033764}"/>
                </a:ext>
              </a:extLst>
            </p:cNvPr>
            <p:cNvGrpSpPr/>
            <p:nvPr/>
          </p:nvGrpSpPr>
          <p:grpSpPr>
            <a:xfrm flipH="1" flipV="1">
              <a:off x="2814844" y="5843098"/>
              <a:ext cx="576000" cy="787822"/>
              <a:chOff x="6045273" y="2099266"/>
              <a:chExt cx="576000" cy="787822"/>
            </a:xfrm>
          </p:grpSpPr>
          <p:sp>
            <p:nvSpPr>
              <p:cNvPr id="51" name="菱形 50">
                <a:extLst>
                  <a:ext uri="{FF2B5EF4-FFF2-40B4-BE49-F238E27FC236}">
                    <a16:creationId xmlns:a16="http://schemas.microsoft.com/office/drawing/2014/main" id="{97E08FD7-09FA-D8F2-94FE-3C9EA39EEB38}"/>
                  </a:ext>
                </a:extLst>
              </p:cNvPr>
              <p:cNvSpPr/>
              <p:nvPr/>
            </p:nvSpPr>
            <p:spPr>
              <a:xfrm rot="5400000" flipH="1">
                <a:off x="6008666" y="2274482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52" name="菱形 51">
                <a:extLst>
                  <a:ext uri="{FF2B5EF4-FFF2-40B4-BE49-F238E27FC236}">
                    <a16:creationId xmlns:a16="http://schemas.microsoft.com/office/drawing/2014/main" id="{DB7CBBF4-30D8-17B4-0D56-77500D454F1E}"/>
                  </a:ext>
                </a:extLst>
              </p:cNvPr>
              <p:cNvSpPr/>
              <p:nvPr/>
            </p:nvSpPr>
            <p:spPr>
              <a:xfrm rot="5400000" flipH="1">
                <a:off x="6008666" y="2135873"/>
                <a:ext cx="649213" cy="576000"/>
              </a:xfrm>
              <a:prstGeom prst="diamond">
                <a:avLst/>
              </a:prstGeom>
              <a:gradFill flip="none" rotWithShape="1">
                <a:gsLst>
                  <a:gs pos="0">
                    <a:srgbClr val="D9D9D9"/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</p:grpSp>
      </p:grpSp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9DD16DB6-8D12-446E-76C9-3D22179C9B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5747678"/>
              </p:ext>
            </p:extLst>
          </p:nvPr>
        </p:nvGraphicFramePr>
        <p:xfrm>
          <a:off x="4011481" y="1889364"/>
          <a:ext cx="7218757" cy="4699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4" name="object 7">
            <a:extLst>
              <a:ext uri="{FF2B5EF4-FFF2-40B4-BE49-F238E27FC236}">
                <a16:creationId xmlns:a16="http://schemas.microsoft.com/office/drawing/2014/main" id="{35156C71-FF7F-A14A-7EE9-FE32E064158D}"/>
              </a:ext>
            </a:extLst>
          </p:cNvPr>
          <p:cNvSpPr txBox="1"/>
          <p:nvPr/>
        </p:nvSpPr>
        <p:spPr>
          <a:xfrm>
            <a:off x="4282975" y="1455007"/>
            <a:ext cx="1243930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dirty="0">
                <a:solidFill>
                  <a:srgbClr val="FFFFFF"/>
                </a:solidFill>
                <a:latin typeface="OPPOSans B" panose="00020600040101010101" pitchFamily="18" charset="-122"/>
                <a:ea typeface="+mj-ea"/>
                <a:cs typeface="微软雅黑"/>
              </a:rPr>
              <a:t>标题内容</a:t>
            </a:r>
            <a:endParaRPr sz="2400" dirty="0">
              <a:solidFill>
                <a:srgbClr val="FFFFFF"/>
              </a:solidFill>
              <a:latin typeface="OPPOSans B" panose="00020600040101010101" pitchFamily="18" charset="-122"/>
              <a:ea typeface="+mj-ea"/>
              <a:cs typeface="微软雅黑"/>
            </a:endParaRPr>
          </a:p>
        </p:txBody>
      </p:sp>
      <p:sp>
        <p:nvSpPr>
          <p:cNvPr id="59" name="标题 4">
            <a:extLst>
              <a:ext uri="{FF2B5EF4-FFF2-40B4-BE49-F238E27FC236}">
                <a16:creationId xmlns:a16="http://schemas.microsoft.com/office/drawing/2014/main" id="{1381F272-392C-4C5C-054F-58D5FF58221E}"/>
              </a:ext>
            </a:extLst>
          </p:cNvPr>
          <p:cNvSpPr txBox="1">
            <a:spLocks/>
          </p:cNvSpPr>
          <p:nvPr/>
        </p:nvSpPr>
        <p:spPr>
          <a:xfrm>
            <a:off x="654766" y="482764"/>
            <a:ext cx="10463212" cy="523220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0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市场销售情况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58D8989-72DE-0102-72D5-76F10CEF5F07}"/>
              </a:ext>
            </a:extLst>
          </p:cNvPr>
          <p:cNvGrpSpPr/>
          <p:nvPr/>
        </p:nvGrpSpPr>
        <p:grpSpPr>
          <a:xfrm>
            <a:off x="567719" y="329459"/>
            <a:ext cx="382410" cy="588847"/>
            <a:chOff x="511914" y="305353"/>
            <a:chExt cx="382410" cy="588847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6F8F1DD0-2696-A1FD-3EFA-96FB4743E109}"/>
                </a:ext>
              </a:extLst>
            </p:cNvPr>
            <p:cNvSpPr/>
            <p:nvPr/>
          </p:nvSpPr>
          <p:spPr>
            <a:xfrm>
              <a:off x="511914" y="305353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7068ACAE-70AA-EC7D-67FC-514C3C88E671}"/>
                </a:ext>
              </a:extLst>
            </p:cNvPr>
            <p:cNvSpPr/>
            <p:nvPr/>
          </p:nvSpPr>
          <p:spPr>
            <a:xfrm rot="18897753">
              <a:off x="517836" y="780012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98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39F74F1C-40BE-F4CB-7A9B-546103429946}"/>
              </a:ext>
            </a:extLst>
          </p:cNvPr>
          <p:cNvGrpSpPr/>
          <p:nvPr/>
        </p:nvGrpSpPr>
        <p:grpSpPr>
          <a:xfrm>
            <a:off x="1435591" y="1437565"/>
            <a:ext cx="1584000" cy="4111704"/>
            <a:chOff x="1904827" y="1160844"/>
            <a:chExt cx="1584000" cy="4111704"/>
          </a:xfrm>
        </p:grpSpPr>
        <p:sp>
          <p:nvSpPr>
            <p:cNvPr id="161" name="梯形 160">
              <a:extLst>
                <a:ext uri="{FF2B5EF4-FFF2-40B4-BE49-F238E27FC236}">
                  <a16:creationId xmlns:a16="http://schemas.microsoft.com/office/drawing/2014/main" id="{DD51B5B7-F96F-9B85-BD05-B3C4162A0816}"/>
                </a:ext>
              </a:extLst>
            </p:cNvPr>
            <p:cNvSpPr/>
            <p:nvPr/>
          </p:nvSpPr>
          <p:spPr>
            <a:xfrm>
              <a:off x="1904827" y="4708759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62" name="梯形 161">
              <a:extLst>
                <a:ext uri="{FF2B5EF4-FFF2-40B4-BE49-F238E27FC236}">
                  <a16:creationId xmlns:a16="http://schemas.microsoft.com/office/drawing/2014/main" id="{D0FAAFDA-7DFA-A6A4-49C0-741FE88BB716}"/>
                </a:ext>
              </a:extLst>
            </p:cNvPr>
            <p:cNvSpPr/>
            <p:nvPr/>
          </p:nvSpPr>
          <p:spPr>
            <a:xfrm>
              <a:off x="1904827" y="4960570"/>
              <a:ext cx="1584000" cy="311978"/>
            </a:xfrm>
            <a:prstGeom prst="trapezoid">
              <a:avLst>
                <a:gd name="adj" fmla="val 63176"/>
              </a:avLst>
            </a:prstGeom>
            <a:noFill/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63" name="梯形 162">
              <a:extLst>
                <a:ext uri="{FF2B5EF4-FFF2-40B4-BE49-F238E27FC236}">
                  <a16:creationId xmlns:a16="http://schemas.microsoft.com/office/drawing/2014/main" id="{1C72A601-BB49-D011-A6B0-5338113ACD89}"/>
                </a:ext>
              </a:extLst>
            </p:cNvPr>
            <p:cNvSpPr/>
            <p:nvPr/>
          </p:nvSpPr>
          <p:spPr>
            <a:xfrm>
              <a:off x="1904827" y="4599289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1AECB8B7-BD5A-61B0-8E9A-E21FC6684105}"/>
                </a:ext>
              </a:extLst>
            </p:cNvPr>
            <p:cNvSpPr/>
            <p:nvPr/>
          </p:nvSpPr>
          <p:spPr>
            <a:xfrm>
              <a:off x="1976827" y="1160844"/>
              <a:ext cx="1440000" cy="3108556"/>
            </a:xfrm>
            <a:prstGeom prst="rect">
              <a:avLst/>
            </a:prstGeom>
            <a:gradFill flip="none" rotWithShape="1">
              <a:gsLst>
                <a:gs pos="917">
                  <a:srgbClr val="D9D9D9">
                    <a:alpha val="0"/>
                  </a:srgbClr>
                </a:gs>
                <a:gs pos="80000">
                  <a:schemeClr val="accent1">
                    <a:alpha val="25000"/>
                  </a:schemeClr>
                </a:gs>
                <a:gs pos="100000">
                  <a:srgbClr val="D9D9D9">
                    <a:alpha val="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A74350E8-FE49-31CE-DA04-C9BA7F508CE9}"/>
                </a:ext>
              </a:extLst>
            </p:cNvPr>
            <p:cNvSpPr txBox="1"/>
            <p:nvPr/>
          </p:nvSpPr>
          <p:spPr>
            <a:xfrm>
              <a:off x="2066687" y="4172735"/>
              <a:ext cx="1260281" cy="523220"/>
            </a:xfrm>
            <a:prstGeom prst="rect">
              <a:avLst/>
            </a:prstGeom>
            <a:noFill/>
            <a:effectLst>
              <a:reflection blurRad="6350" stA="52000" endA="300" endPos="250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latin typeface="+mj-lt"/>
                  <a:ea typeface="+mj-ea"/>
                  <a:cs typeface="+mj-cs"/>
                </a:rPr>
                <a:t>3,780</a:t>
              </a:r>
              <a:endParaRPr kumimoji="1" lang="zh-CN" altLang="en-US" sz="28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3784DA85-4858-4478-FA43-0B3A27D56355}"/>
                </a:ext>
              </a:extLst>
            </p:cNvPr>
            <p:cNvGrpSpPr/>
            <p:nvPr/>
          </p:nvGrpSpPr>
          <p:grpSpPr>
            <a:xfrm>
              <a:off x="2156827" y="2136715"/>
              <a:ext cx="1080001" cy="1080000"/>
              <a:chOff x="1640322" y="848133"/>
              <a:chExt cx="1080001" cy="1080000"/>
            </a:xfrm>
          </p:grpSpPr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70D6FA23-F63F-1249-62D4-5A97F4A68385}"/>
                  </a:ext>
                </a:extLst>
              </p:cNvPr>
              <p:cNvSpPr/>
              <p:nvPr/>
            </p:nvSpPr>
            <p:spPr>
              <a:xfrm>
                <a:off x="1770298" y="978108"/>
                <a:ext cx="820049" cy="820050"/>
              </a:xfrm>
              <a:prstGeom prst="ellipse">
                <a:avLst/>
              </a:prstGeom>
              <a:gradFill>
                <a:gsLst>
                  <a:gs pos="17000">
                    <a:schemeClr val="accent1">
                      <a:lumMod val="55000"/>
                      <a:lumOff val="45000"/>
                    </a:schemeClr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  <a:gs pos="73000">
                    <a:schemeClr val="accent1">
                      <a:lumMod val="8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495300" dist="317500" dir="4200000" sx="89000" sy="89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2400" b="1" dirty="0">
                  <a:solidFill>
                    <a:srgbClr val="5D88A8">
                      <a:lumMod val="20000"/>
                      <a:lumOff val="80000"/>
                    </a:srgb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A6CE2B0F-35A7-18BE-A017-519A70A98A44}"/>
                  </a:ext>
                </a:extLst>
              </p:cNvPr>
              <p:cNvSpPr/>
              <p:nvPr/>
            </p:nvSpPr>
            <p:spPr>
              <a:xfrm>
                <a:off x="1708229" y="916040"/>
                <a:ext cx="944187" cy="944186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3000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CB3C4359-41D5-DCD3-A003-E0BEC8EDE091}"/>
                  </a:ext>
                </a:extLst>
              </p:cNvPr>
              <p:cNvSpPr/>
              <p:nvPr/>
            </p:nvSpPr>
            <p:spPr>
              <a:xfrm>
                <a:off x="1640322" y="848133"/>
                <a:ext cx="1080001" cy="1080000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6000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F8A30934-CC82-E2CC-D8D7-7AD043344D1F}"/>
                </a:ext>
              </a:extLst>
            </p:cNvPr>
            <p:cNvSpPr txBox="1"/>
            <p:nvPr/>
          </p:nvSpPr>
          <p:spPr>
            <a:xfrm>
              <a:off x="2095328" y="3381470"/>
              <a:ext cx="1202998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外包项目</a:t>
              </a:r>
              <a:endParaRPr lang="en-US" altLang="zh-CN" sz="1400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整体外包</a:t>
              </a: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B51B81EA-E907-F416-E56D-9637A76A232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98827" y="2423191"/>
              <a:ext cx="396000" cy="396000"/>
              <a:chOff x="6000750" y="3333750"/>
              <a:chExt cx="190500" cy="190500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D797F262-3ED9-9002-5876-8CA5B04218AD}"/>
                  </a:ext>
                </a:extLst>
              </p:cNvPr>
              <p:cNvSpPr/>
              <p:nvPr/>
            </p:nvSpPr>
            <p:spPr>
              <a:xfrm>
                <a:off x="6029325" y="3381375"/>
                <a:ext cx="133350" cy="133350"/>
              </a:xfrm>
              <a:custGeom>
                <a:avLst/>
                <a:gdLst>
                  <a:gd name="connsiteX0" fmla="*/ 66675 w 133350"/>
                  <a:gd name="connsiteY0" fmla="*/ 133350 h 133350"/>
                  <a:gd name="connsiteX1" fmla="*/ 133350 w 133350"/>
                  <a:gd name="connsiteY1" fmla="*/ 66675 h 133350"/>
                  <a:gd name="connsiteX2" fmla="*/ 133350 w 133350"/>
                  <a:gd name="connsiteY2" fmla="*/ 0 h 133350"/>
                  <a:gd name="connsiteX3" fmla="*/ 0 w 133350"/>
                  <a:gd name="connsiteY3" fmla="*/ 0 h 133350"/>
                  <a:gd name="connsiteX4" fmla="*/ 0 w 133350"/>
                  <a:gd name="connsiteY4" fmla="*/ 66675 h 133350"/>
                  <a:gd name="connsiteX5" fmla="*/ 66675 w 133350"/>
                  <a:gd name="connsiteY5" fmla="*/ 13335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0" h="133350">
                    <a:moveTo>
                      <a:pt x="66675" y="133350"/>
                    </a:moveTo>
                    <a:cubicBezTo>
                      <a:pt x="123825" y="133350"/>
                      <a:pt x="133350" y="83498"/>
                      <a:pt x="133350" y="66675"/>
                    </a:cubicBezTo>
                    <a:cubicBezTo>
                      <a:pt x="133350" y="51616"/>
                      <a:pt x="133350" y="29390"/>
                      <a:pt x="133350" y="0"/>
                    </a:cubicBezTo>
                    <a:lnTo>
                      <a:pt x="0" y="0"/>
                    </a:lnTo>
                    <a:cubicBezTo>
                      <a:pt x="0" y="16394"/>
                      <a:pt x="0" y="38619"/>
                      <a:pt x="0" y="66675"/>
                    </a:cubicBezTo>
                    <a:cubicBezTo>
                      <a:pt x="0" y="83108"/>
                      <a:pt x="9525" y="133350"/>
                      <a:pt x="66675" y="133350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F058E49-AC6E-EE92-0F15-CFF293A1A2FA}"/>
                  </a:ext>
                </a:extLst>
              </p:cNvPr>
              <p:cNvSpPr/>
              <p:nvPr/>
            </p:nvSpPr>
            <p:spPr>
              <a:xfrm>
                <a:off x="6000750" y="3352800"/>
                <a:ext cx="28575" cy="28575"/>
              </a:xfrm>
              <a:custGeom>
                <a:avLst/>
                <a:gdLst>
                  <a:gd name="connsiteX0" fmla="*/ 0 w 28575"/>
                  <a:gd name="connsiteY0" fmla="*/ 0 h 28575"/>
                  <a:gd name="connsiteX1" fmla="*/ 28575 w 28575"/>
                  <a:gd name="connsiteY1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28575">
                    <a:moveTo>
                      <a:pt x="0" y="0"/>
                    </a:moveTo>
                    <a:lnTo>
                      <a:pt x="28575" y="28575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52A72158-E7E1-DA0B-AF70-39044F14EAC0}"/>
                  </a:ext>
                </a:extLst>
              </p:cNvPr>
              <p:cNvSpPr/>
              <p:nvPr/>
            </p:nvSpPr>
            <p:spPr>
              <a:xfrm>
                <a:off x="6162675" y="3352800"/>
                <a:ext cx="28575" cy="28575"/>
              </a:xfrm>
              <a:custGeom>
                <a:avLst/>
                <a:gdLst>
                  <a:gd name="connsiteX0" fmla="*/ 28575 w 28575"/>
                  <a:gd name="connsiteY0" fmla="*/ 0 h 28575"/>
                  <a:gd name="connsiteX1" fmla="*/ 0 w 28575"/>
                  <a:gd name="connsiteY1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28575">
                    <a:moveTo>
                      <a:pt x="28575" y="0"/>
                    </a:moveTo>
                    <a:lnTo>
                      <a:pt x="0" y="28575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5BDE1636-4BE4-5836-AAE4-6FE7AA3C2C9A}"/>
                  </a:ext>
                </a:extLst>
              </p:cNvPr>
              <p:cNvSpPr/>
              <p:nvPr/>
            </p:nvSpPr>
            <p:spPr>
              <a:xfrm>
                <a:off x="6000750" y="3443287"/>
                <a:ext cx="28575" cy="4762"/>
              </a:xfrm>
              <a:custGeom>
                <a:avLst/>
                <a:gdLst>
                  <a:gd name="connsiteX0" fmla="*/ 0 w 28575"/>
                  <a:gd name="connsiteY0" fmla="*/ 0 h 4762"/>
                  <a:gd name="connsiteX1" fmla="*/ 28575 w 28575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4762">
                    <a:moveTo>
                      <a:pt x="0" y="0"/>
                    </a:moveTo>
                    <a:lnTo>
                      <a:pt x="28575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ED5241AD-2A2B-1267-FEB8-D420839549BF}"/>
                  </a:ext>
                </a:extLst>
              </p:cNvPr>
              <p:cNvSpPr/>
              <p:nvPr/>
            </p:nvSpPr>
            <p:spPr>
              <a:xfrm>
                <a:off x="6162675" y="3443287"/>
                <a:ext cx="28575" cy="4762"/>
              </a:xfrm>
              <a:custGeom>
                <a:avLst/>
                <a:gdLst>
                  <a:gd name="connsiteX0" fmla="*/ 28575 w 28575"/>
                  <a:gd name="connsiteY0" fmla="*/ 0 h 4762"/>
                  <a:gd name="connsiteX1" fmla="*/ 0 w 28575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4762">
                    <a:moveTo>
                      <a:pt x="28575" y="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BF57556F-E7F6-D360-6348-8AA91C9D93BB}"/>
                  </a:ext>
                </a:extLst>
              </p:cNvPr>
              <p:cNvSpPr/>
              <p:nvPr/>
            </p:nvSpPr>
            <p:spPr>
              <a:xfrm>
                <a:off x="6015037" y="3495675"/>
                <a:ext cx="28575" cy="28575"/>
              </a:xfrm>
              <a:custGeom>
                <a:avLst/>
                <a:gdLst>
                  <a:gd name="connsiteX0" fmla="*/ 0 w 28575"/>
                  <a:gd name="connsiteY0" fmla="*/ 28575 h 28575"/>
                  <a:gd name="connsiteX1" fmla="*/ 28575 w 28575"/>
                  <a:gd name="connsiteY1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28575">
                    <a:moveTo>
                      <a:pt x="0" y="28575"/>
                    </a:moveTo>
                    <a:lnTo>
                      <a:pt x="28575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16A5EB53-C5F7-4E1D-C358-7541F470BB00}"/>
                  </a:ext>
                </a:extLst>
              </p:cNvPr>
              <p:cNvSpPr/>
              <p:nvPr/>
            </p:nvSpPr>
            <p:spPr>
              <a:xfrm>
                <a:off x="6148387" y="3495675"/>
                <a:ext cx="28575" cy="28575"/>
              </a:xfrm>
              <a:custGeom>
                <a:avLst/>
                <a:gdLst>
                  <a:gd name="connsiteX0" fmla="*/ 28575 w 28575"/>
                  <a:gd name="connsiteY0" fmla="*/ 28575 h 28575"/>
                  <a:gd name="connsiteX1" fmla="*/ 0 w 28575"/>
                  <a:gd name="connsiteY1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28575">
                    <a:moveTo>
                      <a:pt x="28575" y="28575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B3510C1E-CF23-7C84-3786-1BBBD416646D}"/>
                  </a:ext>
                </a:extLst>
              </p:cNvPr>
              <p:cNvSpPr/>
              <p:nvPr/>
            </p:nvSpPr>
            <p:spPr>
              <a:xfrm>
                <a:off x="6096000" y="3381375"/>
                <a:ext cx="4762" cy="133350"/>
              </a:xfrm>
              <a:custGeom>
                <a:avLst/>
                <a:gdLst>
                  <a:gd name="connsiteX0" fmla="*/ 0 w 4762"/>
                  <a:gd name="connsiteY0" fmla="*/ 133350 h 133350"/>
                  <a:gd name="connsiteX1" fmla="*/ 0 w 4762"/>
                  <a:gd name="connsiteY1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133350">
                    <a:moveTo>
                      <a:pt x="0" y="13335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6DBF002B-3480-D950-B3BD-9F48ACA8486C}"/>
                  </a:ext>
                </a:extLst>
              </p:cNvPr>
              <p:cNvSpPr/>
              <p:nvPr/>
            </p:nvSpPr>
            <p:spPr>
              <a:xfrm>
                <a:off x="6052758" y="3500502"/>
                <a:ext cx="86742" cy="14221"/>
              </a:xfrm>
              <a:custGeom>
                <a:avLst/>
                <a:gdLst>
                  <a:gd name="connsiteX0" fmla="*/ 0 w 86742"/>
                  <a:gd name="connsiteY0" fmla="*/ 129 h 14221"/>
                  <a:gd name="connsiteX1" fmla="*/ 43241 w 86742"/>
                  <a:gd name="connsiteY1" fmla="*/ 14221 h 14221"/>
                  <a:gd name="connsiteX2" fmla="*/ 86743 w 86742"/>
                  <a:gd name="connsiteY2" fmla="*/ 0 h 1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742" h="14221">
                    <a:moveTo>
                      <a:pt x="0" y="129"/>
                    </a:moveTo>
                    <a:cubicBezTo>
                      <a:pt x="9916" y="8426"/>
                      <a:pt x="23832" y="14221"/>
                      <a:pt x="43241" y="14221"/>
                    </a:cubicBezTo>
                    <a:cubicBezTo>
                      <a:pt x="62821" y="14221"/>
                      <a:pt x="76811" y="8370"/>
                      <a:pt x="86743" y="0"/>
                    </a:cubicBez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64FCBA9-D53A-281C-A16E-F1FFFBD22FAF}"/>
                  </a:ext>
                </a:extLst>
              </p:cNvPr>
              <p:cNvSpPr/>
              <p:nvPr/>
            </p:nvSpPr>
            <p:spPr>
              <a:xfrm>
                <a:off x="6057900" y="3333750"/>
                <a:ext cx="76200" cy="47625"/>
              </a:xfrm>
              <a:custGeom>
                <a:avLst/>
                <a:gdLst>
                  <a:gd name="connsiteX0" fmla="*/ 76200 w 76200"/>
                  <a:gd name="connsiteY0" fmla="*/ 39687 h 47625"/>
                  <a:gd name="connsiteX1" fmla="*/ 38100 w 76200"/>
                  <a:gd name="connsiteY1" fmla="*/ 0 h 47625"/>
                  <a:gd name="connsiteX2" fmla="*/ 0 w 76200"/>
                  <a:gd name="connsiteY2" fmla="*/ 39687 h 47625"/>
                  <a:gd name="connsiteX3" fmla="*/ 0 w 76200"/>
                  <a:gd name="connsiteY3" fmla="*/ 47625 h 47625"/>
                  <a:gd name="connsiteX4" fmla="*/ 76200 w 76200"/>
                  <a:gd name="connsiteY4" fmla="*/ 47625 h 47625"/>
                  <a:gd name="connsiteX5" fmla="*/ 76200 w 76200"/>
                  <a:gd name="connsiteY5" fmla="*/ 39687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47625">
                    <a:moveTo>
                      <a:pt x="76200" y="39687"/>
                    </a:moveTo>
                    <a:cubicBezTo>
                      <a:pt x="76200" y="17769"/>
                      <a:pt x="59142" y="0"/>
                      <a:pt x="38100" y="0"/>
                    </a:cubicBezTo>
                    <a:cubicBezTo>
                      <a:pt x="17058" y="0"/>
                      <a:pt x="0" y="17769"/>
                      <a:pt x="0" y="39687"/>
                    </a:cubicBezTo>
                    <a:lnTo>
                      <a:pt x="0" y="47625"/>
                    </a:lnTo>
                    <a:lnTo>
                      <a:pt x="76200" y="47625"/>
                    </a:lnTo>
                    <a:lnTo>
                      <a:pt x="76200" y="39687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5E1576A6-BFD4-6A4A-3A16-40430CA5BC88}"/>
              </a:ext>
            </a:extLst>
          </p:cNvPr>
          <p:cNvGrpSpPr/>
          <p:nvPr/>
        </p:nvGrpSpPr>
        <p:grpSpPr>
          <a:xfrm>
            <a:off x="3986181" y="2047189"/>
            <a:ext cx="1584000" cy="4111704"/>
            <a:chOff x="3986181" y="1385456"/>
            <a:chExt cx="1584000" cy="4111704"/>
          </a:xfrm>
        </p:grpSpPr>
        <p:sp>
          <p:nvSpPr>
            <p:cNvPr id="183" name="梯形 182">
              <a:extLst>
                <a:ext uri="{FF2B5EF4-FFF2-40B4-BE49-F238E27FC236}">
                  <a16:creationId xmlns:a16="http://schemas.microsoft.com/office/drawing/2014/main" id="{44D71F00-D81F-C959-178D-BBE4E5D14E96}"/>
                </a:ext>
              </a:extLst>
            </p:cNvPr>
            <p:cNvSpPr/>
            <p:nvPr/>
          </p:nvSpPr>
          <p:spPr>
            <a:xfrm>
              <a:off x="3986181" y="4933371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84" name="梯形 183">
              <a:extLst>
                <a:ext uri="{FF2B5EF4-FFF2-40B4-BE49-F238E27FC236}">
                  <a16:creationId xmlns:a16="http://schemas.microsoft.com/office/drawing/2014/main" id="{FCB363A5-2975-2427-DA73-4F12B01F77F5}"/>
                </a:ext>
              </a:extLst>
            </p:cNvPr>
            <p:cNvSpPr/>
            <p:nvPr/>
          </p:nvSpPr>
          <p:spPr>
            <a:xfrm>
              <a:off x="3986181" y="5185182"/>
              <a:ext cx="1584000" cy="311978"/>
            </a:xfrm>
            <a:prstGeom prst="trapezoid">
              <a:avLst>
                <a:gd name="adj" fmla="val 63176"/>
              </a:avLst>
            </a:prstGeom>
            <a:noFill/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85" name="梯形 184">
              <a:extLst>
                <a:ext uri="{FF2B5EF4-FFF2-40B4-BE49-F238E27FC236}">
                  <a16:creationId xmlns:a16="http://schemas.microsoft.com/office/drawing/2014/main" id="{0EA88365-1581-6331-E174-71462CCE48EC}"/>
                </a:ext>
              </a:extLst>
            </p:cNvPr>
            <p:cNvSpPr/>
            <p:nvPr/>
          </p:nvSpPr>
          <p:spPr>
            <a:xfrm>
              <a:off x="3986181" y="4823901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id="{EFDC9CFB-807E-3F57-B36B-0163A379810A}"/>
                </a:ext>
              </a:extLst>
            </p:cNvPr>
            <p:cNvSpPr/>
            <p:nvPr/>
          </p:nvSpPr>
          <p:spPr>
            <a:xfrm>
              <a:off x="4058181" y="1385456"/>
              <a:ext cx="1440000" cy="3108556"/>
            </a:xfrm>
            <a:prstGeom prst="rect">
              <a:avLst/>
            </a:prstGeom>
            <a:gradFill flip="none" rotWithShape="1">
              <a:gsLst>
                <a:gs pos="917">
                  <a:srgbClr val="D9D9D9">
                    <a:alpha val="0"/>
                  </a:srgbClr>
                </a:gs>
                <a:gs pos="80000">
                  <a:schemeClr val="accent1">
                    <a:alpha val="25000"/>
                  </a:schemeClr>
                </a:gs>
                <a:gs pos="100000">
                  <a:srgbClr val="D9D9D9">
                    <a:alpha val="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467F2D50-3E5D-FD28-01CF-6E4C9687A012}"/>
                </a:ext>
              </a:extLst>
            </p:cNvPr>
            <p:cNvSpPr txBox="1"/>
            <p:nvPr/>
          </p:nvSpPr>
          <p:spPr>
            <a:xfrm>
              <a:off x="4148041" y="4397347"/>
              <a:ext cx="1260281" cy="523220"/>
            </a:xfrm>
            <a:prstGeom prst="rect">
              <a:avLst/>
            </a:prstGeom>
            <a:noFill/>
            <a:effectLst>
              <a:reflection blurRad="6350" stA="52000" endA="300" endPos="250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latin typeface="+mj-lt"/>
                  <a:ea typeface="+mj-ea"/>
                  <a:cs typeface="+mj-cs"/>
                </a:rPr>
                <a:t>8,740</a:t>
              </a:r>
              <a:endParaRPr kumimoji="1" lang="zh-CN" altLang="en-US" sz="28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3620F0ED-B378-F8A5-3485-22D0EE4DFF1E}"/>
                </a:ext>
              </a:extLst>
            </p:cNvPr>
            <p:cNvGrpSpPr/>
            <p:nvPr/>
          </p:nvGrpSpPr>
          <p:grpSpPr>
            <a:xfrm>
              <a:off x="4238181" y="2361327"/>
              <a:ext cx="1080001" cy="1080000"/>
              <a:chOff x="1640322" y="848133"/>
              <a:chExt cx="1080001" cy="1080000"/>
            </a:xfrm>
          </p:grpSpPr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89CBA002-153E-1BE5-18B9-7BFB2B94CAE6}"/>
                  </a:ext>
                </a:extLst>
              </p:cNvPr>
              <p:cNvSpPr/>
              <p:nvPr/>
            </p:nvSpPr>
            <p:spPr>
              <a:xfrm>
                <a:off x="1770298" y="978108"/>
                <a:ext cx="820049" cy="820050"/>
              </a:xfrm>
              <a:prstGeom prst="ellipse">
                <a:avLst/>
              </a:prstGeom>
              <a:gradFill>
                <a:gsLst>
                  <a:gs pos="17000">
                    <a:schemeClr val="accent1">
                      <a:lumMod val="55000"/>
                      <a:lumOff val="45000"/>
                    </a:schemeClr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  <a:gs pos="73000">
                    <a:schemeClr val="accent1">
                      <a:lumMod val="8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495300" dist="317500" dir="4200000" sx="89000" sy="89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2400" b="1" dirty="0">
                  <a:solidFill>
                    <a:srgbClr val="5D88A8">
                      <a:lumMod val="20000"/>
                      <a:lumOff val="80000"/>
                    </a:srgb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1122B09E-30D0-D893-5D81-ED4086761B34}"/>
                  </a:ext>
                </a:extLst>
              </p:cNvPr>
              <p:cNvSpPr/>
              <p:nvPr/>
            </p:nvSpPr>
            <p:spPr>
              <a:xfrm>
                <a:off x="1708229" y="916040"/>
                <a:ext cx="944187" cy="944186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3000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879FB8BE-2920-CBAC-75B4-59D937ABFFF1}"/>
                  </a:ext>
                </a:extLst>
              </p:cNvPr>
              <p:cNvSpPr/>
              <p:nvPr/>
            </p:nvSpPr>
            <p:spPr>
              <a:xfrm>
                <a:off x="1640322" y="848133"/>
                <a:ext cx="1080001" cy="1080000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6000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AD15D7EF-4104-554E-C53C-76DDE784C2DA}"/>
                </a:ext>
              </a:extLst>
            </p:cNvPr>
            <p:cNvSpPr txBox="1"/>
            <p:nvPr/>
          </p:nvSpPr>
          <p:spPr>
            <a:xfrm>
              <a:off x="4176682" y="3606082"/>
              <a:ext cx="1202998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内部项目</a:t>
              </a:r>
              <a:endParaRPr lang="en-US" altLang="zh-CN" sz="1400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自研产品</a:t>
              </a:r>
            </a:p>
          </p:txBody>
        </p: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89C6DED2-8ECF-6AC0-79D4-B8D4F32DC17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80182" y="2697303"/>
              <a:ext cx="395999" cy="396000"/>
              <a:chOff x="6010275" y="3343275"/>
              <a:chExt cx="171449" cy="171450"/>
            </a:xfrm>
          </p:grpSpPr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667EB869-0375-62E9-4613-6C621D9448E7}"/>
                  </a:ext>
                </a:extLst>
              </p:cNvPr>
              <p:cNvSpPr/>
              <p:nvPr/>
            </p:nvSpPr>
            <p:spPr>
              <a:xfrm>
                <a:off x="6010275" y="3343275"/>
                <a:ext cx="80962" cy="66675"/>
              </a:xfrm>
              <a:custGeom>
                <a:avLst/>
                <a:gdLst>
                  <a:gd name="connsiteX0" fmla="*/ 80963 w 80962"/>
                  <a:gd name="connsiteY0" fmla="*/ 66675 h 66675"/>
                  <a:gd name="connsiteX1" fmla="*/ 80963 w 80962"/>
                  <a:gd name="connsiteY1" fmla="*/ 0 h 66675"/>
                  <a:gd name="connsiteX2" fmla="*/ 0 w 80962"/>
                  <a:gd name="connsiteY2" fmla="*/ 0 h 66675"/>
                  <a:gd name="connsiteX3" fmla="*/ 0 w 80962"/>
                  <a:gd name="connsiteY3" fmla="*/ 66675 h 66675"/>
                  <a:gd name="connsiteX4" fmla="*/ 80963 w 80962"/>
                  <a:gd name="connsiteY4" fmla="*/ 6667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" h="66675">
                    <a:moveTo>
                      <a:pt x="80963" y="66675"/>
                    </a:moveTo>
                    <a:lnTo>
                      <a:pt x="80963" y="0"/>
                    </a:lnTo>
                    <a:lnTo>
                      <a:pt x="0" y="0"/>
                    </a:lnTo>
                    <a:lnTo>
                      <a:pt x="0" y="66675"/>
                    </a:lnTo>
                    <a:lnTo>
                      <a:pt x="80963" y="6667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58DF1A07-6C73-CD10-7F53-8F63A6EF44B4}"/>
                  </a:ext>
                </a:extLst>
              </p:cNvPr>
              <p:cNvSpPr/>
              <p:nvPr/>
            </p:nvSpPr>
            <p:spPr>
              <a:xfrm>
                <a:off x="6100762" y="3448050"/>
                <a:ext cx="80962" cy="66675"/>
              </a:xfrm>
              <a:custGeom>
                <a:avLst/>
                <a:gdLst>
                  <a:gd name="connsiteX0" fmla="*/ 80963 w 80962"/>
                  <a:gd name="connsiteY0" fmla="*/ 66675 h 66675"/>
                  <a:gd name="connsiteX1" fmla="*/ 80963 w 80962"/>
                  <a:gd name="connsiteY1" fmla="*/ 0 h 66675"/>
                  <a:gd name="connsiteX2" fmla="*/ 0 w 80962"/>
                  <a:gd name="connsiteY2" fmla="*/ 0 h 66675"/>
                  <a:gd name="connsiteX3" fmla="*/ 0 w 80962"/>
                  <a:gd name="connsiteY3" fmla="*/ 66675 h 66675"/>
                  <a:gd name="connsiteX4" fmla="*/ 80963 w 80962"/>
                  <a:gd name="connsiteY4" fmla="*/ 6667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962" h="66675">
                    <a:moveTo>
                      <a:pt x="80963" y="66675"/>
                    </a:moveTo>
                    <a:lnTo>
                      <a:pt x="80963" y="0"/>
                    </a:lnTo>
                    <a:lnTo>
                      <a:pt x="0" y="0"/>
                    </a:lnTo>
                    <a:lnTo>
                      <a:pt x="0" y="66675"/>
                    </a:lnTo>
                    <a:lnTo>
                      <a:pt x="80963" y="6667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CA82EB9F-E5C8-D578-B90F-5ABE83CD40F7}"/>
                  </a:ext>
                </a:extLst>
              </p:cNvPr>
              <p:cNvSpPr/>
              <p:nvPr/>
            </p:nvSpPr>
            <p:spPr>
              <a:xfrm>
                <a:off x="6129337" y="3343275"/>
                <a:ext cx="52387" cy="66675"/>
              </a:xfrm>
              <a:custGeom>
                <a:avLst/>
                <a:gdLst>
                  <a:gd name="connsiteX0" fmla="*/ 0 w 52387"/>
                  <a:gd name="connsiteY0" fmla="*/ 0 h 66675"/>
                  <a:gd name="connsiteX1" fmla="*/ 0 w 52387"/>
                  <a:gd name="connsiteY1" fmla="*/ 66675 h 66675"/>
                  <a:gd name="connsiteX2" fmla="*/ 52388 w 52387"/>
                  <a:gd name="connsiteY2" fmla="*/ 66675 h 66675"/>
                  <a:gd name="connsiteX3" fmla="*/ 52388 w 52387"/>
                  <a:gd name="connsiteY3" fmla="*/ 0 h 66675"/>
                  <a:gd name="connsiteX4" fmla="*/ 0 w 52387"/>
                  <a:gd name="connsiteY4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7" h="66675">
                    <a:moveTo>
                      <a:pt x="0" y="0"/>
                    </a:moveTo>
                    <a:lnTo>
                      <a:pt x="0" y="66675"/>
                    </a:lnTo>
                    <a:lnTo>
                      <a:pt x="52388" y="66675"/>
                    </a:lnTo>
                    <a:lnTo>
                      <a:pt x="52388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B3B55D0-810F-AF6A-2226-0AFF1DB1BE11}"/>
                  </a:ext>
                </a:extLst>
              </p:cNvPr>
              <p:cNvSpPr/>
              <p:nvPr/>
            </p:nvSpPr>
            <p:spPr>
              <a:xfrm>
                <a:off x="6010275" y="3448050"/>
                <a:ext cx="52387" cy="66675"/>
              </a:xfrm>
              <a:custGeom>
                <a:avLst/>
                <a:gdLst>
                  <a:gd name="connsiteX0" fmla="*/ 0 w 52387"/>
                  <a:gd name="connsiteY0" fmla="*/ 0 h 66675"/>
                  <a:gd name="connsiteX1" fmla="*/ 0 w 52387"/>
                  <a:gd name="connsiteY1" fmla="*/ 66675 h 66675"/>
                  <a:gd name="connsiteX2" fmla="*/ 52388 w 52387"/>
                  <a:gd name="connsiteY2" fmla="*/ 66675 h 66675"/>
                  <a:gd name="connsiteX3" fmla="*/ 52388 w 52387"/>
                  <a:gd name="connsiteY3" fmla="*/ 0 h 66675"/>
                  <a:gd name="connsiteX4" fmla="*/ 0 w 52387"/>
                  <a:gd name="connsiteY4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7" h="66675">
                    <a:moveTo>
                      <a:pt x="0" y="0"/>
                    </a:moveTo>
                    <a:lnTo>
                      <a:pt x="0" y="66675"/>
                    </a:lnTo>
                    <a:lnTo>
                      <a:pt x="52388" y="66675"/>
                    </a:lnTo>
                    <a:lnTo>
                      <a:pt x="52388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F50E3D8C-1508-1419-8BFC-18ECE67BE1DC}"/>
              </a:ext>
            </a:extLst>
          </p:cNvPr>
          <p:cNvGrpSpPr/>
          <p:nvPr/>
        </p:nvGrpSpPr>
        <p:grpSpPr>
          <a:xfrm>
            <a:off x="6536771" y="1437565"/>
            <a:ext cx="1584000" cy="4111704"/>
            <a:chOff x="6536771" y="775832"/>
            <a:chExt cx="1584000" cy="4111704"/>
          </a:xfrm>
        </p:grpSpPr>
        <p:sp>
          <p:nvSpPr>
            <p:cNvPr id="199" name="梯形 198">
              <a:extLst>
                <a:ext uri="{FF2B5EF4-FFF2-40B4-BE49-F238E27FC236}">
                  <a16:creationId xmlns:a16="http://schemas.microsoft.com/office/drawing/2014/main" id="{D694D4F3-3085-252A-B832-5D7E1E13B7CD}"/>
                </a:ext>
              </a:extLst>
            </p:cNvPr>
            <p:cNvSpPr/>
            <p:nvPr/>
          </p:nvSpPr>
          <p:spPr>
            <a:xfrm>
              <a:off x="6536771" y="4323747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00" name="梯形 199">
              <a:extLst>
                <a:ext uri="{FF2B5EF4-FFF2-40B4-BE49-F238E27FC236}">
                  <a16:creationId xmlns:a16="http://schemas.microsoft.com/office/drawing/2014/main" id="{4AD2AAA1-AC15-731D-6AB4-235BA852758C}"/>
                </a:ext>
              </a:extLst>
            </p:cNvPr>
            <p:cNvSpPr/>
            <p:nvPr/>
          </p:nvSpPr>
          <p:spPr>
            <a:xfrm>
              <a:off x="6536771" y="4575558"/>
              <a:ext cx="1584000" cy="311978"/>
            </a:xfrm>
            <a:prstGeom prst="trapezoid">
              <a:avLst>
                <a:gd name="adj" fmla="val 63176"/>
              </a:avLst>
            </a:prstGeom>
            <a:noFill/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01" name="梯形 200">
              <a:extLst>
                <a:ext uri="{FF2B5EF4-FFF2-40B4-BE49-F238E27FC236}">
                  <a16:creationId xmlns:a16="http://schemas.microsoft.com/office/drawing/2014/main" id="{F187EE83-64F0-884A-D750-6B1F07756FF1}"/>
                </a:ext>
              </a:extLst>
            </p:cNvPr>
            <p:cNvSpPr/>
            <p:nvPr/>
          </p:nvSpPr>
          <p:spPr>
            <a:xfrm>
              <a:off x="6536771" y="4214277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id="{2102CD92-9B2C-D2C7-A714-BCE1FA9F2C03}"/>
                </a:ext>
              </a:extLst>
            </p:cNvPr>
            <p:cNvSpPr/>
            <p:nvPr/>
          </p:nvSpPr>
          <p:spPr>
            <a:xfrm>
              <a:off x="6608771" y="775832"/>
              <a:ext cx="1440000" cy="3108556"/>
            </a:xfrm>
            <a:prstGeom prst="rect">
              <a:avLst/>
            </a:prstGeom>
            <a:gradFill flip="none" rotWithShape="1">
              <a:gsLst>
                <a:gs pos="917">
                  <a:srgbClr val="D9D9D9">
                    <a:alpha val="0"/>
                  </a:srgbClr>
                </a:gs>
                <a:gs pos="80000">
                  <a:schemeClr val="accent1">
                    <a:alpha val="25000"/>
                  </a:schemeClr>
                </a:gs>
                <a:gs pos="100000">
                  <a:srgbClr val="D9D9D9">
                    <a:alpha val="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2480A050-8DC7-A106-44BD-29C37036EE05}"/>
                </a:ext>
              </a:extLst>
            </p:cNvPr>
            <p:cNvSpPr txBox="1"/>
            <p:nvPr/>
          </p:nvSpPr>
          <p:spPr>
            <a:xfrm>
              <a:off x="6698631" y="3787723"/>
              <a:ext cx="1260281" cy="523220"/>
            </a:xfrm>
            <a:prstGeom prst="rect">
              <a:avLst/>
            </a:prstGeom>
            <a:noFill/>
            <a:effectLst>
              <a:reflection blurRad="6350" stA="52000" endA="300" endPos="250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latin typeface="+mj-lt"/>
                  <a:ea typeface="+mj-ea"/>
                  <a:cs typeface="+mj-cs"/>
                </a:rPr>
                <a:t>5,700</a:t>
              </a:r>
              <a:endParaRPr kumimoji="1" lang="zh-CN" altLang="en-US" sz="28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6DEB5942-11B6-F713-9942-FCF3D8689710}"/>
                </a:ext>
              </a:extLst>
            </p:cNvPr>
            <p:cNvGrpSpPr/>
            <p:nvPr/>
          </p:nvGrpSpPr>
          <p:grpSpPr>
            <a:xfrm>
              <a:off x="6788771" y="1751703"/>
              <a:ext cx="1080001" cy="1080000"/>
              <a:chOff x="1640322" y="848133"/>
              <a:chExt cx="1080001" cy="1080000"/>
            </a:xfrm>
          </p:grpSpPr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DD974B35-1BE9-D4CA-343D-104D1973921D}"/>
                  </a:ext>
                </a:extLst>
              </p:cNvPr>
              <p:cNvSpPr/>
              <p:nvPr/>
            </p:nvSpPr>
            <p:spPr>
              <a:xfrm>
                <a:off x="1770298" y="978108"/>
                <a:ext cx="820049" cy="820050"/>
              </a:xfrm>
              <a:prstGeom prst="ellipse">
                <a:avLst/>
              </a:prstGeom>
              <a:gradFill>
                <a:gsLst>
                  <a:gs pos="17000">
                    <a:schemeClr val="accent1">
                      <a:lumMod val="55000"/>
                      <a:lumOff val="45000"/>
                    </a:schemeClr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  <a:gs pos="73000">
                    <a:schemeClr val="accent1">
                      <a:lumMod val="8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495300" dist="317500" dir="4200000" sx="89000" sy="89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2400" b="1" dirty="0">
                  <a:solidFill>
                    <a:srgbClr val="5D88A8">
                      <a:lumMod val="20000"/>
                      <a:lumOff val="80000"/>
                    </a:srgb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747928DB-0C34-C4D9-B103-F2F63DE8877D}"/>
                  </a:ext>
                </a:extLst>
              </p:cNvPr>
              <p:cNvSpPr/>
              <p:nvPr/>
            </p:nvSpPr>
            <p:spPr>
              <a:xfrm>
                <a:off x="1708229" y="916040"/>
                <a:ext cx="944187" cy="944186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3000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41FCC37C-9041-1B34-9A5E-0C9C7A0415B0}"/>
                  </a:ext>
                </a:extLst>
              </p:cNvPr>
              <p:cNvSpPr/>
              <p:nvPr/>
            </p:nvSpPr>
            <p:spPr>
              <a:xfrm>
                <a:off x="1640322" y="848133"/>
                <a:ext cx="1080001" cy="1080000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6000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AF7F31CD-F967-458B-49DE-6611510522EA}"/>
                </a:ext>
              </a:extLst>
            </p:cNvPr>
            <p:cNvSpPr txBox="1"/>
            <p:nvPr/>
          </p:nvSpPr>
          <p:spPr>
            <a:xfrm>
              <a:off x="6727272" y="2996458"/>
              <a:ext cx="1202998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外包项目</a:t>
              </a:r>
              <a:endParaRPr lang="en-US" altLang="zh-CN" sz="1400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整体外包</a:t>
              </a:r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5152FE52-0A2C-E563-A455-B9B1448FAB9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4918" y="2077777"/>
              <a:ext cx="347707" cy="396000"/>
              <a:chOff x="6010275" y="3328987"/>
              <a:chExt cx="171450" cy="195264"/>
            </a:xfrm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1C77E43D-3415-15EA-12CC-04B794D7DB2D}"/>
                  </a:ext>
                </a:extLst>
              </p:cNvPr>
              <p:cNvSpPr/>
              <p:nvPr/>
            </p:nvSpPr>
            <p:spPr>
              <a:xfrm>
                <a:off x="6010275" y="3328987"/>
                <a:ext cx="171450" cy="195264"/>
              </a:xfrm>
              <a:custGeom>
                <a:avLst/>
                <a:gdLst>
                  <a:gd name="connsiteX0" fmla="*/ 0 w 171450"/>
                  <a:gd name="connsiteY0" fmla="*/ 25030 h 195264"/>
                  <a:gd name="connsiteX1" fmla="*/ 85766 w 171450"/>
                  <a:gd name="connsiteY1" fmla="*/ 0 h 195264"/>
                  <a:gd name="connsiteX2" fmla="*/ 171450 w 171450"/>
                  <a:gd name="connsiteY2" fmla="*/ 25030 h 195264"/>
                  <a:gd name="connsiteX3" fmla="*/ 171450 w 171450"/>
                  <a:gd name="connsiteY3" fmla="*/ 76361 h 195264"/>
                  <a:gd name="connsiteX4" fmla="*/ 85737 w 171450"/>
                  <a:gd name="connsiteY4" fmla="*/ 195265 h 195264"/>
                  <a:gd name="connsiteX5" fmla="*/ 0 w 171450"/>
                  <a:gd name="connsiteY5" fmla="*/ 76337 h 195264"/>
                  <a:gd name="connsiteX6" fmla="*/ 0 w 171450"/>
                  <a:gd name="connsiteY6" fmla="*/ 25030 h 19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0" h="195264">
                    <a:moveTo>
                      <a:pt x="0" y="25030"/>
                    </a:moveTo>
                    <a:lnTo>
                      <a:pt x="85766" y="0"/>
                    </a:lnTo>
                    <a:lnTo>
                      <a:pt x="171450" y="25030"/>
                    </a:lnTo>
                    <a:lnTo>
                      <a:pt x="171450" y="76361"/>
                    </a:lnTo>
                    <a:cubicBezTo>
                      <a:pt x="171450" y="130312"/>
                      <a:pt x="136923" y="178210"/>
                      <a:pt x="85737" y="195265"/>
                    </a:cubicBezTo>
                    <a:cubicBezTo>
                      <a:pt x="34538" y="178210"/>
                      <a:pt x="0" y="130302"/>
                      <a:pt x="0" y="76337"/>
                    </a:cubicBezTo>
                    <a:lnTo>
                      <a:pt x="0" y="2503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09E4E8C7-5890-CAF0-12E4-02F47548300F}"/>
                  </a:ext>
                </a:extLst>
              </p:cNvPr>
              <p:cNvSpPr/>
              <p:nvPr/>
            </p:nvSpPr>
            <p:spPr>
              <a:xfrm>
                <a:off x="6095760" y="3385897"/>
                <a:ext cx="4762" cy="76199"/>
              </a:xfrm>
              <a:custGeom>
                <a:avLst/>
                <a:gdLst>
                  <a:gd name="connsiteX0" fmla="*/ 0 w 4762"/>
                  <a:gd name="connsiteY0" fmla="*/ 0 h 76199"/>
                  <a:gd name="connsiteX1" fmla="*/ 0 w 4762"/>
                  <a:gd name="connsiteY1" fmla="*/ 76200 h 76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76199">
                    <a:moveTo>
                      <a:pt x="0" y="0"/>
                    </a:moveTo>
                    <a:lnTo>
                      <a:pt x="0" y="7620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1A77EF3-2DD8-D598-B76D-716F96BA090D}"/>
                  </a:ext>
                </a:extLst>
              </p:cNvPr>
              <p:cNvSpPr/>
              <p:nvPr/>
            </p:nvSpPr>
            <p:spPr>
              <a:xfrm>
                <a:off x="6057660" y="3423997"/>
                <a:ext cx="76199" cy="4762"/>
              </a:xfrm>
              <a:custGeom>
                <a:avLst/>
                <a:gdLst>
                  <a:gd name="connsiteX0" fmla="*/ 0 w 76199"/>
                  <a:gd name="connsiteY0" fmla="*/ 0 h 4762"/>
                  <a:gd name="connsiteX1" fmla="*/ 76200 w 76199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99" h="4762">
                    <a:moveTo>
                      <a:pt x="0" y="0"/>
                    </a:moveTo>
                    <a:lnTo>
                      <a:pt x="7620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981B901D-C180-B388-5329-D313F6912F89}"/>
              </a:ext>
            </a:extLst>
          </p:cNvPr>
          <p:cNvGrpSpPr/>
          <p:nvPr/>
        </p:nvGrpSpPr>
        <p:grpSpPr>
          <a:xfrm>
            <a:off x="9087361" y="2047189"/>
            <a:ext cx="1584000" cy="4111704"/>
            <a:chOff x="9087361" y="1385456"/>
            <a:chExt cx="1584000" cy="4111704"/>
          </a:xfrm>
        </p:grpSpPr>
        <p:sp>
          <p:nvSpPr>
            <p:cNvPr id="214" name="梯形 213">
              <a:extLst>
                <a:ext uri="{FF2B5EF4-FFF2-40B4-BE49-F238E27FC236}">
                  <a16:creationId xmlns:a16="http://schemas.microsoft.com/office/drawing/2014/main" id="{F8A41D35-D1AB-039B-A68E-6B1B5A7B2648}"/>
                </a:ext>
              </a:extLst>
            </p:cNvPr>
            <p:cNvSpPr/>
            <p:nvPr/>
          </p:nvSpPr>
          <p:spPr>
            <a:xfrm>
              <a:off x="9087361" y="4933371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15" name="梯形 214">
              <a:extLst>
                <a:ext uri="{FF2B5EF4-FFF2-40B4-BE49-F238E27FC236}">
                  <a16:creationId xmlns:a16="http://schemas.microsoft.com/office/drawing/2014/main" id="{0BA7FBC2-8A3B-48B0-4A74-2A4FAEB6CCBD}"/>
                </a:ext>
              </a:extLst>
            </p:cNvPr>
            <p:cNvSpPr/>
            <p:nvPr/>
          </p:nvSpPr>
          <p:spPr>
            <a:xfrm>
              <a:off x="9087361" y="5185182"/>
              <a:ext cx="1584000" cy="311978"/>
            </a:xfrm>
            <a:prstGeom prst="trapezoid">
              <a:avLst>
                <a:gd name="adj" fmla="val 63176"/>
              </a:avLst>
            </a:prstGeom>
            <a:noFill/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16" name="梯形 215">
              <a:extLst>
                <a:ext uri="{FF2B5EF4-FFF2-40B4-BE49-F238E27FC236}">
                  <a16:creationId xmlns:a16="http://schemas.microsoft.com/office/drawing/2014/main" id="{3579D7DD-F7C5-EFA3-E647-3E763D2BBE04}"/>
                </a:ext>
              </a:extLst>
            </p:cNvPr>
            <p:cNvSpPr/>
            <p:nvPr/>
          </p:nvSpPr>
          <p:spPr>
            <a:xfrm>
              <a:off x="9087361" y="4823901"/>
              <a:ext cx="1584000" cy="311978"/>
            </a:xfrm>
            <a:prstGeom prst="trapezoid">
              <a:avLst>
                <a:gd name="adj" fmla="val 63176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85000"/>
                  </a:schemeClr>
                </a:gs>
              </a:gsLst>
              <a:lin ang="5400000" scaled="0"/>
            </a:gradFill>
            <a:ln w="12700">
              <a:gradFill>
                <a:gsLst>
                  <a:gs pos="1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17" name="矩形 216">
              <a:extLst>
                <a:ext uri="{FF2B5EF4-FFF2-40B4-BE49-F238E27FC236}">
                  <a16:creationId xmlns:a16="http://schemas.microsoft.com/office/drawing/2014/main" id="{8E78C380-0FFF-11EB-4058-B6C610F5F409}"/>
                </a:ext>
              </a:extLst>
            </p:cNvPr>
            <p:cNvSpPr/>
            <p:nvPr/>
          </p:nvSpPr>
          <p:spPr>
            <a:xfrm>
              <a:off x="9159361" y="1385456"/>
              <a:ext cx="1440000" cy="3108556"/>
            </a:xfrm>
            <a:prstGeom prst="rect">
              <a:avLst/>
            </a:prstGeom>
            <a:gradFill flip="none" rotWithShape="1">
              <a:gsLst>
                <a:gs pos="917">
                  <a:srgbClr val="D9D9D9">
                    <a:alpha val="0"/>
                  </a:srgbClr>
                </a:gs>
                <a:gs pos="80000">
                  <a:schemeClr val="accent1">
                    <a:alpha val="25000"/>
                  </a:schemeClr>
                </a:gs>
                <a:gs pos="100000">
                  <a:srgbClr val="D9D9D9">
                    <a:alpha val="0"/>
                  </a:srgb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L" panose="00020600040101010101" pitchFamily="18" charset="-122"/>
              </a:endParaRPr>
            </a:p>
          </p:txBody>
        </p:sp>
        <p:sp>
          <p:nvSpPr>
            <p:cNvPr id="218" name="文本框 217">
              <a:extLst>
                <a:ext uri="{FF2B5EF4-FFF2-40B4-BE49-F238E27FC236}">
                  <a16:creationId xmlns:a16="http://schemas.microsoft.com/office/drawing/2014/main" id="{83E49668-CFB0-86AB-8793-4F09438594B2}"/>
                </a:ext>
              </a:extLst>
            </p:cNvPr>
            <p:cNvSpPr txBox="1"/>
            <p:nvPr/>
          </p:nvSpPr>
          <p:spPr>
            <a:xfrm>
              <a:off x="9249221" y="4397347"/>
              <a:ext cx="1260281" cy="523220"/>
            </a:xfrm>
            <a:prstGeom prst="rect">
              <a:avLst/>
            </a:prstGeom>
            <a:noFill/>
            <a:effectLst>
              <a:reflection blurRad="6350" stA="52000" endA="300" endPos="25000" dir="5400000" sy="-100000" algn="bl" rotWithShape="0"/>
            </a:effectLst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effectLst>
                    <a:reflection blurRad="6350" stA="55000" endA="300" endPos="45500" dir="5400000" sy="-100000" algn="bl" rotWithShape="0"/>
                  </a:effectLst>
                  <a:latin typeface="+mj-lt"/>
                  <a:ea typeface="+mj-ea"/>
                  <a:cs typeface="+mj-cs"/>
                </a:rPr>
                <a:t>1,230</a:t>
              </a:r>
              <a:endParaRPr kumimoji="1" lang="zh-CN" altLang="en-US" sz="28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endParaRPr>
            </a:p>
          </p:txBody>
        </p:sp>
        <p:grpSp>
          <p:nvGrpSpPr>
            <p:cNvPr id="219" name="组合 218">
              <a:extLst>
                <a:ext uri="{FF2B5EF4-FFF2-40B4-BE49-F238E27FC236}">
                  <a16:creationId xmlns:a16="http://schemas.microsoft.com/office/drawing/2014/main" id="{210EC929-5F83-3033-08AF-425E45CFEC43}"/>
                </a:ext>
              </a:extLst>
            </p:cNvPr>
            <p:cNvGrpSpPr/>
            <p:nvPr/>
          </p:nvGrpSpPr>
          <p:grpSpPr>
            <a:xfrm>
              <a:off x="9339361" y="2361327"/>
              <a:ext cx="1080001" cy="1080000"/>
              <a:chOff x="1640322" y="848133"/>
              <a:chExt cx="1080001" cy="1080000"/>
            </a:xfrm>
          </p:grpSpPr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F92AF66A-660B-D411-66AA-127EDAC8D4CC}"/>
                  </a:ext>
                </a:extLst>
              </p:cNvPr>
              <p:cNvSpPr/>
              <p:nvPr/>
            </p:nvSpPr>
            <p:spPr>
              <a:xfrm>
                <a:off x="1770298" y="978108"/>
                <a:ext cx="820049" cy="820050"/>
              </a:xfrm>
              <a:prstGeom prst="ellipse">
                <a:avLst/>
              </a:prstGeom>
              <a:gradFill>
                <a:gsLst>
                  <a:gs pos="17000">
                    <a:schemeClr val="accent1">
                      <a:lumMod val="55000"/>
                      <a:lumOff val="45000"/>
                    </a:schemeClr>
                  </a:gs>
                  <a:gs pos="100000">
                    <a:schemeClr val="accent1">
                      <a:lumMod val="90000"/>
                      <a:lumOff val="10000"/>
                    </a:schemeClr>
                  </a:gs>
                  <a:gs pos="73000">
                    <a:schemeClr val="accent1">
                      <a:lumMod val="8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495300" dist="317500" dir="4200000" sx="89000" sy="89000" algn="t" rotWithShape="0">
                  <a:schemeClr val="accent1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2400" b="1" dirty="0">
                  <a:solidFill>
                    <a:srgbClr val="5D88A8">
                      <a:lumMod val="20000"/>
                      <a:lumOff val="80000"/>
                    </a:srgb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6C84C216-2E11-8C12-6DEB-41FC41AA85F0}"/>
                  </a:ext>
                </a:extLst>
              </p:cNvPr>
              <p:cNvSpPr/>
              <p:nvPr/>
            </p:nvSpPr>
            <p:spPr>
              <a:xfrm>
                <a:off x="1708229" y="916040"/>
                <a:ext cx="944187" cy="944186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3000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774BC4E2-08DA-3ED8-B0FC-A45A2F734478}"/>
                  </a:ext>
                </a:extLst>
              </p:cNvPr>
              <p:cNvSpPr/>
              <p:nvPr/>
            </p:nvSpPr>
            <p:spPr>
              <a:xfrm>
                <a:off x="1640322" y="848133"/>
                <a:ext cx="1080001" cy="1080000"/>
              </a:xfrm>
              <a:prstGeom prst="ellipse">
                <a:avLst/>
              </a:prstGeom>
              <a:noFill/>
              <a:ln w="12700">
                <a:gradFill>
                  <a:gsLst>
                    <a:gs pos="10000">
                      <a:schemeClr val="accent1">
                        <a:alpha val="6000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82741E81-8666-69B5-3D2B-D8C7457B0034}"/>
                </a:ext>
              </a:extLst>
            </p:cNvPr>
            <p:cNvSpPr txBox="1"/>
            <p:nvPr/>
          </p:nvSpPr>
          <p:spPr>
            <a:xfrm>
              <a:off x="9277862" y="3606082"/>
              <a:ext cx="1202998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外包项目</a:t>
              </a:r>
              <a:endParaRPr lang="en-US" altLang="zh-CN" sz="1400" dirty="0">
                <a:solidFill>
                  <a:srgbClr val="FFFFFF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j-ea"/>
                  <a:ea typeface="+mj-ea"/>
                </a:rPr>
                <a:t>整体外包</a:t>
              </a:r>
            </a:p>
          </p:txBody>
        </p: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818CF7DF-0C0B-75D2-1B3C-28E148841A9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91783" y="2696299"/>
              <a:ext cx="375157" cy="396000"/>
              <a:chOff x="6010275" y="3333750"/>
              <a:chExt cx="171450" cy="180975"/>
            </a:xfrm>
          </p:grpSpPr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5158DCFD-A86A-71B6-DF84-1EAC20A5F045}"/>
                  </a:ext>
                </a:extLst>
              </p:cNvPr>
              <p:cNvSpPr/>
              <p:nvPr/>
            </p:nvSpPr>
            <p:spPr>
              <a:xfrm>
                <a:off x="6010275" y="3352800"/>
                <a:ext cx="171450" cy="161925"/>
              </a:xfrm>
              <a:custGeom>
                <a:avLst/>
                <a:gdLst>
                  <a:gd name="connsiteX0" fmla="*/ 142875 w 171450"/>
                  <a:gd name="connsiteY0" fmla="*/ 0 h 161925"/>
                  <a:gd name="connsiteX1" fmla="*/ 14288 w 171450"/>
                  <a:gd name="connsiteY1" fmla="*/ 0 h 161925"/>
                  <a:gd name="connsiteX2" fmla="*/ 0 w 171450"/>
                  <a:gd name="connsiteY2" fmla="*/ 14288 h 161925"/>
                  <a:gd name="connsiteX3" fmla="*/ 0 w 171450"/>
                  <a:gd name="connsiteY3" fmla="*/ 147638 h 161925"/>
                  <a:gd name="connsiteX4" fmla="*/ 14288 w 171450"/>
                  <a:gd name="connsiteY4" fmla="*/ 161925 h 161925"/>
                  <a:gd name="connsiteX5" fmla="*/ 157163 w 171450"/>
                  <a:gd name="connsiteY5" fmla="*/ 161925 h 161925"/>
                  <a:gd name="connsiteX6" fmla="*/ 171450 w 171450"/>
                  <a:gd name="connsiteY6" fmla="*/ 147638 h 161925"/>
                  <a:gd name="connsiteX7" fmla="*/ 171450 w 171450"/>
                  <a:gd name="connsiteY7" fmla="*/ 80963 h 161925"/>
                  <a:gd name="connsiteX8" fmla="*/ 171450 w 171450"/>
                  <a:gd name="connsiteY8" fmla="*/ 476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450" h="161925">
                    <a:moveTo>
                      <a:pt x="142875" y="0"/>
                    </a:moveTo>
                    <a:lnTo>
                      <a:pt x="14288" y="0"/>
                    </a:lnTo>
                    <a:cubicBezTo>
                      <a:pt x="6397" y="0"/>
                      <a:pt x="0" y="6397"/>
                      <a:pt x="0" y="14288"/>
                    </a:cubicBezTo>
                    <a:lnTo>
                      <a:pt x="0" y="147638"/>
                    </a:lnTo>
                    <a:cubicBezTo>
                      <a:pt x="0" y="155528"/>
                      <a:pt x="6397" y="161925"/>
                      <a:pt x="14288" y="161925"/>
                    </a:cubicBezTo>
                    <a:lnTo>
                      <a:pt x="157163" y="161925"/>
                    </a:lnTo>
                    <a:cubicBezTo>
                      <a:pt x="165053" y="161925"/>
                      <a:pt x="171450" y="155528"/>
                      <a:pt x="171450" y="147638"/>
                    </a:cubicBezTo>
                    <a:lnTo>
                      <a:pt x="171450" y="80963"/>
                    </a:lnTo>
                    <a:lnTo>
                      <a:pt x="171450" y="47625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FEDED1B1-8DB2-7075-959F-1DC7248AFB2C}"/>
                  </a:ext>
                </a:extLst>
              </p:cNvPr>
              <p:cNvSpPr/>
              <p:nvPr/>
            </p:nvSpPr>
            <p:spPr>
              <a:xfrm>
                <a:off x="6135255" y="3333750"/>
                <a:ext cx="20205" cy="40411"/>
              </a:xfrm>
              <a:custGeom>
                <a:avLst/>
                <a:gdLst>
                  <a:gd name="connsiteX0" fmla="*/ 0 w 20205"/>
                  <a:gd name="connsiteY0" fmla="*/ 40411 h 40411"/>
                  <a:gd name="connsiteX1" fmla="*/ 20205 w 20205"/>
                  <a:gd name="connsiteY1" fmla="*/ 20206 h 40411"/>
                  <a:gd name="connsiteX2" fmla="*/ 0 w 20205"/>
                  <a:gd name="connsiteY2" fmla="*/ 0 h 4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05" h="40411">
                    <a:moveTo>
                      <a:pt x="0" y="40411"/>
                    </a:moveTo>
                    <a:lnTo>
                      <a:pt x="20205" y="20206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10F150F1-202F-E14E-1D50-006A02D0FAB2}"/>
                  </a:ext>
                </a:extLst>
              </p:cNvPr>
              <p:cNvSpPr/>
              <p:nvPr/>
            </p:nvSpPr>
            <p:spPr>
              <a:xfrm>
                <a:off x="6096000" y="3395662"/>
                <a:ext cx="4762" cy="80962"/>
              </a:xfrm>
              <a:custGeom>
                <a:avLst/>
                <a:gdLst>
                  <a:gd name="connsiteX0" fmla="*/ 0 w 4762"/>
                  <a:gd name="connsiteY0" fmla="*/ 0 h 80962"/>
                  <a:gd name="connsiteX1" fmla="*/ 0 w 4762"/>
                  <a:gd name="connsiteY1" fmla="*/ 80963 h 8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80962">
                    <a:moveTo>
                      <a:pt x="0" y="0"/>
                    </a:moveTo>
                    <a:lnTo>
                      <a:pt x="0" y="80963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AA32222-406A-D994-454A-DBD73FEEF633}"/>
                  </a:ext>
                </a:extLst>
              </p:cNvPr>
              <p:cNvSpPr/>
              <p:nvPr/>
            </p:nvSpPr>
            <p:spPr>
              <a:xfrm>
                <a:off x="6134100" y="3429000"/>
                <a:ext cx="4762" cy="47625"/>
              </a:xfrm>
              <a:custGeom>
                <a:avLst/>
                <a:gdLst>
                  <a:gd name="connsiteX0" fmla="*/ 0 w 4762"/>
                  <a:gd name="connsiteY0" fmla="*/ 0 h 47625"/>
                  <a:gd name="connsiteX1" fmla="*/ 0 w 4762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47625">
                    <a:moveTo>
                      <a:pt x="0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4C85171A-86F4-BB11-58F2-CA3CB812D6D0}"/>
                  </a:ext>
                </a:extLst>
              </p:cNvPr>
              <p:cNvSpPr/>
              <p:nvPr/>
            </p:nvSpPr>
            <p:spPr>
              <a:xfrm>
                <a:off x="6057900" y="3429000"/>
                <a:ext cx="4762" cy="47625"/>
              </a:xfrm>
              <a:custGeom>
                <a:avLst/>
                <a:gdLst>
                  <a:gd name="connsiteX0" fmla="*/ 0 w 4762"/>
                  <a:gd name="connsiteY0" fmla="*/ 0 h 47625"/>
                  <a:gd name="connsiteX1" fmla="*/ 0 w 4762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47625">
                    <a:moveTo>
                      <a:pt x="0" y="0"/>
                    </a:moveTo>
                    <a:lnTo>
                      <a:pt x="0" y="47625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6" name="标题 4">
            <a:extLst>
              <a:ext uri="{FF2B5EF4-FFF2-40B4-BE49-F238E27FC236}">
                <a16:creationId xmlns:a16="http://schemas.microsoft.com/office/drawing/2014/main" id="{8A8C988B-310C-7698-5A9E-77766F2692C7}"/>
              </a:ext>
            </a:extLst>
          </p:cNvPr>
          <p:cNvSpPr txBox="1">
            <a:spLocks/>
          </p:cNvSpPr>
          <p:nvPr/>
        </p:nvSpPr>
        <p:spPr>
          <a:xfrm>
            <a:off x="654766" y="482764"/>
            <a:ext cx="10463212" cy="523220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0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重点项目情况</a:t>
            </a:r>
          </a:p>
        </p:txBody>
      </p:sp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EEED2DF2-76A9-5DD1-9994-4DEA911661DC}"/>
              </a:ext>
            </a:extLst>
          </p:cNvPr>
          <p:cNvGrpSpPr/>
          <p:nvPr/>
        </p:nvGrpSpPr>
        <p:grpSpPr>
          <a:xfrm>
            <a:off x="567719" y="329459"/>
            <a:ext cx="382410" cy="588847"/>
            <a:chOff x="511914" y="305353"/>
            <a:chExt cx="382410" cy="588847"/>
          </a:xfrm>
        </p:grpSpPr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90C46EFF-E735-0502-FB99-EA4F9DF57B1C}"/>
                </a:ext>
              </a:extLst>
            </p:cNvPr>
            <p:cNvSpPr/>
            <p:nvPr/>
          </p:nvSpPr>
          <p:spPr>
            <a:xfrm>
              <a:off x="511914" y="305353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804D1AB3-DF8B-5A5A-C542-25EA8224533B}"/>
                </a:ext>
              </a:extLst>
            </p:cNvPr>
            <p:cNvSpPr/>
            <p:nvPr/>
          </p:nvSpPr>
          <p:spPr>
            <a:xfrm rot="18897753">
              <a:off x="517836" y="780012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9281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57A33430-D3D0-A29C-22AC-1B4274166CEC}"/>
              </a:ext>
            </a:extLst>
          </p:cNvPr>
          <p:cNvSpPr>
            <a:spLocks noChangeAspect="1"/>
          </p:cNvSpPr>
          <p:nvPr/>
        </p:nvSpPr>
        <p:spPr>
          <a:xfrm>
            <a:off x="3004761" y="2128177"/>
            <a:ext cx="2879999" cy="2880000"/>
          </a:xfrm>
          <a:prstGeom prst="ellipse">
            <a:avLst/>
          </a:prstGeom>
          <a:solidFill>
            <a:srgbClr val="D9D9D9">
              <a:alpha val="10000"/>
            </a:srgbClr>
          </a:soli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3A09DABC-7A20-BDD7-44D4-D1C549E05679}"/>
              </a:ext>
            </a:extLst>
          </p:cNvPr>
          <p:cNvSpPr txBox="1">
            <a:spLocks/>
          </p:cNvSpPr>
          <p:nvPr/>
        </p:nvSpPr>
        <p:spPr>
          <a:xfrm>
            <a:off x="654766" y="482764"/>
            <a:ext cx="10463212" cy="523220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0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未来发展方向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E37F019-9740-918F-A187-1815EA646E04}"/>
              </a:ext>
            </a:extLst>
          </p:cNvPr>
          <p:cNvGrpSpPr/>
          <p:nvPr/>
        </p:nvGrpSpPr>
        <p:grpSpPr>
          <a:xfrm>
            <a:off x="567719" y="329459"/>
            <a:ext cx="382410" cy="588847"/>
            <a:chOff x="511914" y="305353"/>
            <a:chExt cx="382410" cy="58884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3176169-5517-85EB-B935-4DAFAEE15939}"/>
                </a:ext>
              </a:extLst>
            </p:cNvPr>
            <p:cNvSpPr/>
            <p:nvPr/>
          </p:nvSpPr>
          <p:spPr>
            <a:xfrm>
              <a:off x="511914" y="305353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0ADE8B1-DBD7-B932-56B6-954AB465CA45}"/>
                </a:ext>
              </a:extLst>
            </p:cNvPr>
            <p:cNvSpPr/>
            <p:nvPr/>
          </p:nvSpPr>
          <p:spPr>
            <a:xfrm rot="18897753">
              <a:off x="517836" y="780012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sp>
        <p:nvSpPr>
          <p:cNvPr id="7" name="弧形 6">
            <a:extLst>
              <a:ext uri="{FF2B5EF4-FFF2-40B4-BE49-F238E27FC236}">
                <a16:creationId xmlns:a16="http://schemas.microsoft.com/office/drawing/2014/main" id="{B4D3C4F2-F7CF-B74D-3E82-989141D20143}"/>
              </a:ext>
            </a:extLst>
          </p:cNvPr>
          <p:cNvSpPr/>
          <p:nvPr/>
        </p:nvSpPr>
        <p:spPr>
          <a:xfrm>
            <a:off x="3910266" y="1099123"/>
            <a:ext cx="5775158" cy="4956617"/>
          </a:xfrm>
          <a:prstGeom prst="arc">
            <a:avLst>
              <a:gd name="adj1" fmla="val 18288108"/>
              <a:gd name="adj2" fmla="val 3354225"/>
            </a:avLst>
          </a:prstGeom>
          <a:ln w="12700">
            <a:solidFill>
              <a:schemeClr val="accent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27FBAC66-BC1E-AFB0-CC2A-80104D538A27}"/>
              </a:ext>
            </a:extLst>
          </p:cNvPr>
          <p:cNvSpPr/>
          <p:nvPr/>
        </p:nvSpPr>
        <p:spPr>
          <a:xfrm flipH="1" flipV="1">
            <a:off x="2486528" y="1099123"/>
            <a:ext cx="5775158" cy="4956617"/>
          </a:xfrm>
          <a:prstGeom prst="arc">
            <a:avLst>
              <a:gd name="adj1" fmla="val 18288108"/>
              <a:gd name="adj2" fmla="val 3354225"/>
            </a:avLst>
          </a:prstGeom>
          <a:ln w="12700">
            <a:solidFill>
              <a:schemeClr val="accent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1082B73-03D2-01CA-A0A8-B9629AF9C48A}"/>
              </a:ext>
            </a:extLst>
          </p:cNvPr>
          <p:cNvSpPr>
            <a:spLocks noChangeAspect="1"/>
          </p:cNvSpPr>
          <p:nvPr/>
        </p:nvSpPr>
        <p:spPr>
          <a:xfrm>
            <a:off x="3310761" y="2434177"/>
            <a:ext cx="2267999" cy="2268000"/>
          </a:xfrm>
          <a:prstGeom prst="ellipse">
            <a:avLst/>
          </a:prstGeom>
          <a:gradFill>
            <a:gsLst>
              <a:gs pos="17000">
                <a:schemeClr val="accent1">
                  <a:lumMod val="55000"/>
                  <a:lumOff val="45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39824A9-ABA2-F3DE-2BE2-033724E61C95}"/>
              </a:ext>
            </a:extLst>
          </p:cNvPr>
          <p:cNvSpPr>
            <a:spLocks noChangeAspect="1"/>
          </p:cNvSpPr>
          <p:nvPr/>
        </p:nvSpPr>
        <p:spPr>
          <a:xfrm>
            <a:off x="6387703" y="2128177"/>
            <a:ext cx="2879999" cy="2880000"/>
          </a:xfrm>
          <a:prstGeom prst="ellipse">
            <a:avLst/>
          </a:prstGeom>
          <a:solidFill>
            <a:srgbClr val="D9D9D9">
              <a:alpha val="10000"/>
            </a:srgbClr>
          </a:soli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7D62A9C-4491-D7A5-9D9B-23EEB5250C7D}"/>
              </a:ext>
            </a:extLst>
          </p:cNvPr>
          <p:cNvSpPr>
            <a:spLocks noChangeAspect="1"/>
          </p:cNvSpPr>
          <p:nvPr/>
        </p:nvSpPr>
        <p:spPr>
          <a:xfrm>
            <a:off x="6693703" y="2434177"/>
            <a:ext cx="2267999" cy="226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  <a:gs pos="23832">
                <a:srgbClr val="D1E3F8">
                  <a:alpha val="70000"/>
                </a:srgbClr>
              </a:gs>
              <a:gs pos="7300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EAC3E94-AA0D-1099-7241-3195862EF106}"/>
              </a:ext>
            </a:extLst>
          </p:cNvPr>
          <p:cNvGrpSpPr>
            <a:grpSpLocks noChangeAspect="1"/>
          </p:cNvGrpSpPr>
          <p:nvPr/>
        </p:nvGrpSpPr>
        <p:grpSpPr>
          <a:xfrm>
            <a:off x="4224760" y="2561221"/>
            <a:ext cx="440000" cy="396000"/>
            <a:chOff x="6000750" y="3343275"/>
            <a:chExt cx="190500" cy="17145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0A7EEE2-C5F4-9DE8-33F9-762A9B74E09A}"/>
                </a:ext>
              </a:extLst>
            </p:cNvPr>
            <p:cNvSpPr/>
            <p:nvPr/>
          </p:nvSpPr>
          <p:spPr>
            <a:xfrm>
              <a:off x="6000750" y="3343275"/>
              <a:ext cx="190500" cy="171450"/>
            </a:xfrm>
            <a:custGeom>
              <a:avLst/>
              <a:gdLst>
                <a:gd name="connsiteX0" fmla="*/ 176213 w 190500"/>
                <a:gd name="connsiteY0" fmla="*/ 0 h 171450"/>
                <a:gd name="connsiteX1" fmla="*/ 190500 w 190500"/>
                <a:gd name="connsiteY1" fmla="*/ 0 h 171450"/>
                <a:gd name="connsiteX2" fmla="*/ 190500 w 190500"/>
                <a:gd name="connsiteY2" fmla="*/ 171450 h 171450"/>
                <a:gd name="connsiteX3" fmla="*/ 176213 w 190500"/>
                <a:gd name="connsiteY3" fmla="*/ 171450 h 171450"/>
                <a:gd name="connsiteX4" fmla="*/ 14288 w 190500"/>
                <a:gd name="connsiteY4" fmla="*/ 171450 h 171450"/>
                <a:gd name="connsiteX5" fmla="*/ 0 w 190500"/>
                <a:gd name="connsiteY5" fmla="*/ 171450 h 171450"/>
                <a:gd name="connsiteX6" fmla="*/ 0 w 190500"/>
                <a:gd name="connsiteY6" fmla="*/ 0 h 171450"/>
                <a:gd name="connsiteX7" fmla="*/ 14288 w 190500"/>
                <a:gd name="connsiteY7" fmla="*/ 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71450">
                  <a:moveTo>
                    <a:pt x="176213" y="0"/>
                  </a:moveTo>
                  <a:cubicBezTo>
                    <a:pt x="184103" y="0"/>
                    <a:pt x="190500" y="0"/>
                    <a:pt x="190500" y="0"/>
                  </a:cubicBezTo>
                  <a:lnTo>
                    <a:pt x="190500" y="171450"/>
                  </a:lnTo>
                  <a:cubicBezTo>
                    <a:pt x="190500" y="171450"/>
                    <a:pt x="184103" y="171450"/>
                    <a:pt x="176213" y="171450"/>
                  </a:cubicBezTo>
                  <a:lnTo>
                    <a:pt x="14288" y="171450"/>
                  </a:lnTo>
                  <a:cubicBezTo>
                    <a:pt x="6397" y="171450"/>
                    <a:pt x="0" y="171450"/>
                    <a:pt x="0" y="171450"/>
                  </a:cubicBezTo>
                  <a:lnTo>
                    <a:pt x="0" y="0"/>
                  </a:lnTo>
                  <a:cubicBezTo>
                    <a:pt x="0" y="0"/>
                    <a:pt x="6397" y="0"/>
                    <a:pt x="14288" y="0"/>
                  </a:cubicBezTo>
                  <a:close/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C4944FF-7867-48A4-826E-87FF0DCC59DE}"/>
                </a:ext>
              </a:extLst>
            </p:cNvPr>
            <p:cNvSpPr/>
            <p:nvPr/>
          </p:nvSpPr>
          <p:spPr>
            <a:xfrm>
              <a:off x="6000750" y="3381375"/>
              <a:ext cx="190500" cy="4762"/>
            </a:xfrm>
            <a:custGeom>
              <a:avLst/>
              <a:gdLst>
                <a:gd name="connsiteX0" fmla="*/ 0 w 190500"/>
                <a:gd name="connsiteY0" fmla="*/ 0 h 4762"/>
                <a:gd name="connsiteX1" fmla="*/ 190500 w 1905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0" h="4762">
                  <a:moveTo>
                    <a:pt x="0" y="0"/>
                  </a:moveTo>
                  <a:lnTo>
                    <a:pt x="190500" y="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DF351E2-FB94-820F-F355-19015D7590D9}"/>
                </a:ext>
              </a:extLst>
            </p:cNvPr>
            <p:cNvSpPr/>
            <p:nvPr/>
          </p:nvSpPr>
          <p:spPr>
            <a:xfrm>
              <a:off x="6076950" y="3429000"/>
              <a:ext cx="76200" cy="4762"/>
            </a:xfrm>
            <a:custGeom>
              <a:avLst/>
              <a:gdLst>
                <a:gd name="connsiteX0" fmla="*/ 0 w 76200"/>
                <a:gd name="connsiteY0" fmla="*/ 0 h 4762"/>
                <a:gd name="connsiteX1" fmla="*/ 76200 w 762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4762">
                  <a:moveTo>
                    <a:pt x="0" y="0"/>
                  </a:moveTo>
                  <a:lnTo>
                    <a:pt x="76200" y="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EF47055-964C-1903-6F8D-BB9C35D387B9}"/>
                </a:ext>
              </a:extLst>
            </p:cNvPr>
            <p:cNvSpPr/>
            <p:nvPr/>
          </p:nvSpPr>
          <p:spPr>
            <a:xfrm>
              <a:off x="6076950" y="3467100"/>
              <a:ext cx="76200" cy="4762"/>
            </a:xfrm>
            <a:custGeom>
              <a:avLst/>
              <a:gdLst>
                <a:gd name="connsiteX0" fmla="*/ 0 w 76200"/>
                <a:gd name="connsiteY0" fmla="*/ 0 h 4762"/>
                <a:gd name="connsiteX1" fmla="*/ 76200 w 762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4762">
                  <a:moveTo>
                    <a:pt x="0" y="0"/>
                  </a:moveTo>
                  <a:lnTo>
                    <a:pt x="76200" y="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4434FF8-899B-7D24-2EFC-63E7E9A6498A}"/>
                </a:ext>
              </a:extLst>
            </p:cNvPr>
            <p:cNvSpPr/>
            <p:nvPr/>
          </p:nvSpPr>
          <p:spPr>
            <a:xfrm>
              <a:off x="6038850" y="3429000"/>
              <a:ext cx="9525" cy="4762"/>
            </a:xfrm>
            <a:custGeom>
              <a:avLst/>
              <a:gdLst>
                <a:gd name="connsiteX0" fmla="*/ 0 w 9525"/>
                <a:gd name="connsiteY0" fmla="*/ 0 h 4762"/>
                <a:gd name="connsiteX1" fmla="*/ 9525 w 95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">
                  <a:moveTo>
                    <a:pt x="0" y="0"/>
                  </a:moveTo>
                  <a:lnTo>
                    <a:pt x="9525" y="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F535529-8C03-BC87-15B7-512DFCCD8235}"/>
                </a:ext>
              </a:extLst>
            </p:cNvPr>
            <p:cNvSpPr/>
            <p:nvPr/>
          </p:nvSpPr>
          <p:spPr>
            <a:xfrm>
              <a:off x="6038850" y="3467100"/>
              <a:ext cx="9525" cy="4762"/>
            </a:xfrm>
            <a:custGeom>
              <a:avLst/>
              <a:gdLst>
                <a:gd name="connsiteX0" fmla="*/ 0 w 9525"/>
                <a:gd name="connsiteY0" fmla="*/ 0 h 4762"/>
                <a:gd name="connsiteX1" fmla="*/ 9525 w 95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4762">
                  <a:moveTo>
                    <a:pt x="0" y="0"/>
                  </a:moveTo>
                  <a:lnTo>
                    <a:pt x="9525" y="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ED57057-37C8-A839-830B-AB83C4457BD1}"/>
              </a:ext>
            </a:extLst>
          </p:cNvPr>
          <p:cNvGrpSpPr>
            <a:grpSpLocks noChangeAspect="1"/>
          </p:cNvGrpSpPr>
          <p:nvPr/>
        </p:nvGrpSpPr>
        <p:grpSpPr>
          <a:xfrm>
            <a:off x="7618702" y="2561221"/>
            <a:ext cx="418000" cy="396000"/>
            <a:chOff x="6005512" y="3343275"/>
            <a:chExt cx="180975" cy="17145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07005BB-6461-F4E0-52E8-DA5DC476FC3B}"/>
                </a:ext>
              </a:extLst>
            </p:cNvPr>
            <p:cNvSpPr/>
            <p:nvPr/>
          </p:nvSpPr>
          <p:spPr>
            <a:xfrm>
              <a:off x="6005512" y="3343275"/>
              <a:ext cx="180975" cy="171450"/>
            </a:xfrm>
            <a:custGeom>
              <a:avLst/>
              <a:gdLst>
                <a:gd name="connsiteX0" fmla="*/ 0 w 180975"/>
                <a:gd name="connsiteY0" fmla="*/ 9525 h 171450"/>
                <a:gd name="connsiteX1" fmla="*/ 9525 w 180975"/>
                <a:gd name="connsiteY1" fmla="*/ 0 h 171450"/>
                <a:gd name="connsiteX2" fmla="*/ 66675 w 180975"/>
                <a:gd name="connsiteY2" fmla="*/ 0 h 171450"/>
                <a:gd name="connsiteX3" fmla="*/ 90488 w 180975"/>
                <a:gd name="connsiteY3" fmla="*/ 28575 h 171450"/>
                <a:gd name="connsiteX4" fmla="*/ 171450 w 180975"/>
                <a:gd name="connsiteY4" fmla="*/ 28575 h 171450"/>
                <a:gd name="connsiteX5" fmla="*/ 180975 w 180975"/>
                <a:gd name="connsiteY5" fmla="*/ 38100 h 171450"/>
                <a:gd name="connsiteX6" fmla="*/ 180975 w 180975"/>
                <a:gd name="connsiteY6" fmla="*/ 161925 h 171450"/>
                <a:gd name="connsiteX7" fmla="*/ 171450 w 180975"/>
                <a:gd name="connsiteY7" fmla="*/ 171450 h 171450"/>
                <a:gd name="connsiteX8" fmla="*/ 9525 w 180975"/>
                <a:gd name="connsiteY8" fmla="*/ 171450 h 171450"/>
                <a:gd name="connsiteX9" fmla="*/ 0 w 180975"/>
                <a:gd name="connsiteY9" fmla="*/ 161925 h 171450"/>
                <a:gd name="connsiteX10" fmla="*/ 0 w 180975"/>
                <a:gd name="connsiteY10" fmla="*/ 95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975" h="171450">
                  <a:moveTo>
                    <a:pt x="0" y="9525"/>
                  </a:moveTo>
                  <a:cubicBezTo>
                    <a:pt x="0" y="4264"/>
                    <a:pt x="4264" y="0"/>
                    <a:pt x="9525" y="0"/>
                  </a:cubicBezTo>
                  <a:lnTo>
                    <a:pt x="66675" y="0"/>
                  </a:lnTo>
                  <a:lnTo>
                    <a:pt x="90488" y="28575"/>
                  </a:lnTo>
                  <a:lnTo>
                    <a:pt x="171450" y="28575"/>
                  </a:lnTo>
                  <a:cubicBezTo>
                    <a:pt x="176711" y="28575"/>
                    <a:pt x="180975" y="32839"/>
                    <a:pt x="180975" y="38100"/>
                  </a:cubicBezTo>
                  <a:lnTo>
                    <a:pt x="180975" y="161925"/>
                  </a:lnTo>
                  <a:cubicBezTo>
                    <a:pt x="180975" y="167186"/>
                    <a:pt x="176711" y="171450"/>
                    <a:pt x="171450" y="171450"/>
                  </a:cubicBezTo>
                  <a:lnTo>
                    <a:pt x="9525" y="171450"/>
                  </a:lnTo>
                  <a:cubicBezTo>
                    <a:pt x="4264" y="171450"/>
                    <a:pt x="0" y="167186"/>
                    <a:pt x="0" y="161925"/>
                  </a:cubicBezTo>
                  <a:lnTo>
                    <a:pt x="0" y="9525"/>
                  </a:lnTo>
                  <a:close/>
                </a:path>
              </a:pathLst>
            </a:custGeom>
            <a:noFill/>
            <a:ln w="19050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C2C7A68-B13A-292C-11DC-9DD0DF68ACA7}"/>
                </a:ext>
              </a:extLst>
            </p:cNvPr>
            <p:cNvSpPr/>
            <p:nvPr/>
          </p:nvSpPr>
          <p:spPr>
            <a:xfrm>
              <a:off x="6067425" y="3443287"/>
              <a:ext cx="57150" cy="4762"/>
            </a:xfrm>
            <a:custGeom>
              <a:avLst/>
              <a:gdLst>
                <a:gd name="connsiteX0" fmla="*/ 0 w 57150"/>
                <a:gd name="connsiteY0" fmla="*/ 0 h 4762"/>
                <a:gd name="connsiteX1" fmla="*/ 57150 w 571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4762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C4E4A0F-5EA8-89DD-27A0-9D9A562CC826}"/>
                </a:ext>
              </a:extLst>
            </p:cNvPr>
            <p:cNvSpPr/>
            <p:nvPr/>
          </p:nvSpPr>
          <p:spPr>
            <a:xfrm>
              <a:off x="6096000" y="3414712"/>
              <a:ext cx="4762" cy="57150"/>
            </a:xfrm>
            <a:custGeom>
              <a:avLst/>
              <a:gdLst>
                <a:gd name="connsiteX0" fmla="*/ 0 w 4762"/>
                <a:gd name="connsiteY0" fmla="*/ 0 h 57150"/>
                <a:gd name="connsiteX1" fmla="*/ 0 w 4762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57150">
                  <a:moveTo>
                    <a:pt x="0" y="0"/>
                  </a:moveTo>
                  <a:lnTo>
                    <a:pt x="0" y="57150"/>
                  </a:lnTo>
                </a:path>
              </a:pathLst>
            </a:custGeom>
            <a:noFill/>
            <a:ln w="19050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AA72AE6-17D6-F3E8-E69D-8E033725784D}"/>
              </a:ext>
            </a:extLst>
          </p:cNvPr>
          <p:cNvSpPr txBox="1"/>
          <p:nvPr/>
        </p:nvSpPr>
        <p:spPr>
          <a:xfrm>
            <a:off x="3419760" y="3091124"/>
            <a:ext cx="2049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自主可控</a:t>
            </a:r>
            <a:endParaRPr lang="en-US" altLang="zh-CN" sz="28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rgbClr val="FFFFFF"/>
                </a:solidFill>
                <a:latin typeface="+mj-ea"/>
                <a:ea typeface="+mj-ea"/>
              </a:rPr>
              <a:t>产品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00DB494-21A4-D44D-1F76-40CC9D60F2A3}"/>
              </a:ext>
            </a:extLst>
          </p:cNvPr>
          <p:cNvSpPr txBox="1"/>
          <p:nvPr/>
        </p:nvSpPr>
        <p:spPr>
          <a:xfrm>
            <a:off x="6802703" y="3091124"/>
            <a:ext cx="2049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解决方案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提供商</a:t>
            </a:r>
          </a:p>
        </p:txBody>
      </p:sp>
      <p:sp>
        <p:nvSpPr>
          <p:cNvPr id="32" name="加号 31">
            <a:extLst>
              <a:ext uri="{FF2B5EF4-FFF2-40B4-BE49-F238E27FC236}">
                <a16:creationId xmlns:a16="http://schemas.microsoft.com/office/drawing/2014/main" id="{D5AF6E6F-8338-95A7-6D24-8ECCA136029C}"/>
              </a:ext>
            </a:extLst>
          </p:cNvPr>
          <p:cNvSpPr/>
          <p:nvPr/>
        </p:nvSpPr>
        <p:spPr>
          <a:xfrm>
            <a:off x="5900942" y="3314923"/>
            <a:ext cx="455977" cy="523220"/>
          </a:xfrm>
          <a:prstGeom prst="mathPlus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1FC22E0-0A93-02B1-9DEC-3C051577F625}"/>
              </a:ext>
            </a:extLst>
          </p:cNvPr>
          <p:cNvSpPr txBox="1"/>
          <p:nvPr/>
        </p:nvSpPr>
        <p:spPr>
          <a:xfrm>
            <a:off x="3457825" y="3985260"/>
            <a:ext cx="1973871" cy="52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FFFFF"/>
                </a:solidFill>
              </a:rPr>
              <a:t>请输请输入文字内容内容请输入文字内容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D10DC16-AE1A-C622-575B-0170E14CA865}"/>
              </a:ext>
            </a:extLst>
          </p:cNvPr>
          <p:cNvSpPr txBox="1"/>
          <p:nvPr/>
        </p:nvSpPr>
        <p:spPr>
          <a:xfrm>
            <a:off x="6840767" y="3985260"/>
            <a:ext cx="1973871" cy="52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</a:rPr>
              <a:t>请输请输入文字内容内容请输入文字内容</a:t>
            </a:r>
            <a:endParaRPr lang="en-US" altLang="zh-CN" sz="1200" dirty="0">
              <a:solidFill>
                <a:schemeClr val="accent1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68F578-5F42-D78F-611C-937BB1BB1663}"/>
              </a:ext>
            </a:extLst>
          </p:cNvPr>
          <p:cNvGrpSpPr/>
          <p:nvPr/>
        </p:nvGrpSpPr>
        <p:grpSpPr>
          <a:xfrm>
            <a:off x="4957310" y="1813436"/>
            <a:ext cx="2295111" cy="369332"/>
            <a:chOff x="4545656" y="1245233"/>
            <a:chExt cx="2295111" cy="36933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5A64B6D-C1E0-C7FA-D235-BA10A91450F7}"/>
                </a:ext>
              </a:extLst>
            </p:cNvPr>
            <p:cNvGrpSpPr/>
            <p:nvPr/>
          </p:nvGrpSpPr>
          <p:grpSpPr>
            <a:xfrm>
              <a:off x="4545656" y="1245233"/>
              <a:ext cx="2295111" cy="369332"/>
              <a:chOff x="7158876" y="5173466"/>
              <a:chExt cx="3100689" cy="636804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E852B6F4-0D88-896E-6275-669242CD1C20}"/>
                  </a:ext>
                </a:extLst>
              </p:cNvPr>
              <p:cNvSpPr/>
              <p:nvPr/>
            </p:nvSpPr>
            <p:spPr>
              <a:xfrm>
                <a:off x="7158876" y="5173466"/>
                <a:ext cx="3100689" cy="63680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12700">
                <a:solidFill>
                  <a:schemeClr val="accent1"/>
                </a:solidFill>
              </a:ln>
              <a:effectLst>
                <a:innerShdw blurRad="228600">
                  <a:schemeClr val="accent1"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9FA2DBD8-13CB-EF0B-A8BA-F9862728A359}"/>
                  </a:ext>
                </a:extLst>
              </p:cNvPr>
              <p:cNvSpPr/>
              <p:nvPr/>
            </p:nvSpPr>
            <p:spPr>
              <a:xfrm>
                <a:off x="7382693" y="5289964"/>
                <a:ext cx="311270" cy="39869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3DCA308-62FC-3DAA-0808-81D5A9EA98EB}"/>
                </a:ext>
              </a:extLst>
            </p:cNvPr>
            <p:cNvSpPr txBox="1"/>
            <p:nvPr/>
          </p:nvSpPr>
          <p:spPr>
            <a:xfrm>
              <a:off x="5002180" y="1245233"/>
              <a:ext cx="1622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加大宣传力度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9B2BE7E-1EA9-1EC9-F665-DD1AF11AE6ED}"/>
              </a:ext>
            </a:extLst>
          </p:cNvPr>
          <p:cNvGrpSpPr/>
          <p:nvPr/>
        </p:nvGrpSpPr>
        <p:grpSpPr>
          <a:xfrm>
            <a:off x="4225470" y="5174458"/>
            <a:ext cx="1584000" cy="369332"/>
            <a:chOff x="4545656" y="1245233"/>
            <a:chExt cx="1584000" cy="36933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482D1DD-311F-9C1F-B214-B46CC85FED0F}"/>
                </a:ext>
              </a:extLst>
            </p:cNvPr>
            <p:cNvGrpSpPr/>
            <p:nvPr/>
          </p:nvGrpSpPr>
          <p:grpSpPr>
            <a:xfrm>
              <a:off x="4545656" y="1245233"/>
              <a:ext cx="1584000" cy="369332"/>
              <a:chOff x="7158876" y="5173466"/>
              <a:chExt cx="2139978" cy="636804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4B1D93A2-56F1-8FDE-61D4-3E1756945332}"/>
                  </a:ext>
                </a:extLst>
              </p:cNvPr>
              <p:cNvSpPr/>
              <p:nvPr/>
            </p:nvSpPr>
            <p:spPr>
              <a:xfrm>
                <a:off x="7158876" y="5173466"/>
                <a:ext cx="2139978" cy="63680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12700">
                <a:solidFill>
                  <a:schemeClr val="accent1"/>
                </a:solidFill>
              </a:ln>
              <a:effectLst>
                <a:innerShdw blurRad="228600">
                  <a:schemeClr val="accent1"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15E6003-FC44-0C5D-5A9A-385F24E4E987}"/>
                  </a:ext>
                </a:extLst>
              </p:cNvPr>
              <p:cNvSpPr/>
              <p:nvPr/>
            </p:nvSpPr>
            <p:spPr>
              <a:xfrm>
                <a:off x="7382693" y="5289964"/>
                <a:ext cx="311270" cy="39869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7DF31D7-A9BC-8918-EA77-9747F23E43A2}"/>
                </a:ext>
              </a:extLst>
            </p:cNvPr>
            <p:cNvSpPr txBox="1"/>
            <p:nvPr/>
          </p:nvSpPr>
          <p:spPr>
            <a:xfrm>
              <a:off x="5002181" y="1245233"/>
              <a:ext cx="1107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产品化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4CABF7A-9A69-C0B6-84A3-13BB6327A975}"/>
              </a:ext>
            </a:extLst>
          </p:cNvPr>
          <p:cNvGrpSpPr/>
          <p:nvPr/>
        </p:nvGrpSpPr>
        <p:grpSpPr>
          <a:xfrm>
            <a:off x="6388994" y="5174458"/>
            <a:ext cx="1584000" cy="369332"/>
            <a:chOff x="4545656" y="1245233"/>
            <a:chExt cx="1584000" cy="36933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93A5CCC4-00FA-C932-1C47-ABDDE14388DC}"/>
                </a:ext>
              </a:extLst>
            </p:cNvPr>
            <p:cNvGrpSpPr/>
            <p:nvPr/>
          </p:nvGrpSpPr>
          <p:grpSpPr>
            <a:xfrm>
              <a:off x="4545656" y="1245233"/>
              <a:ext cx="1584000" cy="369332"/>
              <a:chOff x="7158876" y="5173466"/>
              <a:chExt cx="2139978" cy="636804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1DE32857-899B-7979-F7C1-EB27D6964699}"/>
                  </a:ext>
                </a:extLst>
              </p:cNvPr>
              <p:cNvSpPr/>
              <p:nvPr/>
            </p:nvSpPr>
            <p:spPr>
              <a:xfrm>
                <a:off x="7158876" y="5173466"/>
                <a:ext cx="2139978" cy="63680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12700">
                <a:solidFill>
                  <a:schemeClr val="accent1"/>
                </a:solidFill>
              </a:ln>
              <a:effectLst>
                <a:innerShdw blurRad="228600">
                  <a:schemeClr val="accent1"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6F78ADFD-BA05-7792-7AD1-CD73093E650B}"/>
                  </a:ext>
                </a:extLst>
              </p:cNvPr>
              <p:cNvSpPr/>
              <p:nvPr/>
            </p:nvSpPr>
            <p:spPr>
              <a:xfrm>
                <a:off x="7382693" y="5289964"/>
                <a:ext cx="311270" cy="39869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D75FF61-0E60-415C-6137-88BB12C7F173}"/>
                </a:ext>
              </a:extLst>
            </p:cNvPr>
            <p:cNvSpPr txBox="1"/>
            <p:nvPr/>
          </p:nvSpPr>
          <p:spPr>
            <a:xfrm>
              <a:off x="5002181" y="1245233"/>
              <a:ext cx="1107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市场化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08071920-140D-05EB-8E05-0C5CFB5125D6}"/>
              </a:ext>
            </a:extLst>
          </p:cNvPr>
          <p:cNvSpPr txBox="1"/>
          <p:nvPr/>
        </p:nvSpPr>
        <p:spPr>
          <a:xfrm>
            <a:off x="724209" y="2264847"/>
            <a:ext cx="204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坚持自主可控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5CD91FC9-F5F5-3F35-52A1-C32653DE514F}"/>
              </a:ext>
            </a:extLst>
          </p:cNvPr>
          <p:cNvSpPr>
            <a:spLocks noChangeAspect="1"/>
          </p:cNvSpPr>
          <p:nvPr/>
        </p:nvSpPr>
        <p:spPr>
          <a:xfrm>
            <a:off x="2713873" y="2456997"/>
            <a:ext cx="107999" cy="10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1F46D55-18CB-2FC8-FB90-5BC8F766454E}"/>
              </a:ext>
            </a:extLst>
          </p:cNvPr>
          <p:cNvSpPr>
            <a:spLocks noChangeAspect="1"/>
          </p:cNvSpPr>
          <p:nvPr/>
        </p:nvSpPr>
        <p:spPr>
          <a:xfrm>
            <a:off x="2447350" y="3530645"/>
            <a:ext cx="107999" cy="10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9AD9E6E9-18F4-E2C5-5C5B-9A3BD070B9DD}"/>
              </a:ext>
            </a:extLst>
          </p:cNvPr>
          <p:cNvSpPr>
            <a:spLocks noChangeAspect="1"/>
          </p:cNvSpPr>
          <p:nvPr/>
        </p:nvSpPr>
        <p:spPr>
          <a:xfrm>
            <a:off x="2728823" y="4604292"/>
            <a:ext cx="107999" cy="10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6EA1F91-F4B5-B779-CAED-639A6E48F404}"/>
              </a:ext>
            </a:extLst>
          </p:cNvPr>
          <p:cNvSpPr>
            <a:spLocks noChangeAspect="1"/>
          </p:cNvSpPr>
          <p:nvPr/>
        </p:nvSpPr>
        <p:spPr>
          <a:xfrm>
            <a:off x="9362081" y="2439968"/>
            <a:ext cx="107999" cy="10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809D212F-1179-E063-49C7-4CD1B2A693C4}"/>
              </a:ext>
            </a:extLst>
          </p:cNvPr>
          <p:cNvSpPr>
            <a:spLocks noChangeAspect="1"/>
          </p:cNvSpPr>
          <p:nvPr/>
        </p:nvSpPr>
        <p:spPr>
          <a:xfrm>
            <a:off x="9640945" y="3514177"/>
            <a:ext cx="107999" cy="10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487F7A98-4503-3B21-C961-9949912E06A2}"/>
              </a:ext>
            </a:extLst>
          </p:cNvPr>
          <p:cNvSpPr>
            <a:spLocks noChangeAspect="1"/>
          </p:cNvSpPr>
          <p:nvPr/>
        </p:nvSpPr>
        <p:spPr>
          <a:xfrm>
            <a:off x="9364999" y="4587263"/>
            <a:ext cx="107999" cy="108000"/>
          </a:xfrm>
          <a:prstGeom prst="ellipse">
            <a:avLst/>
          </a:prstGeom>
          <a:gradFill>
            <a:gsLst>
              <a:gs pos="17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  <a:gs pos="73000">
                <a:schemeClr val="accent1">
                  <a:lumMod val="8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2400" b="1" dirty="0">
              <a:solidFill>
                <a:srgbClr val="5D88A8">
                  <a:lumMod val="20000"/>
                  <a:lumOff val="8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92FEA17-5B62-2809-8CE2-5893C26AA30D}"/>
              </a:ext>
            </a:extLst>
          </p:cNvPr>
          <p:cNvSpPr txBox="1"/>
          <p:nvPr/>
        </p:nvSpPr>
        <p:spPr>
          <a:xfrm>
            <a:off x="453880" y="3376680"/>
            <a:ext cx="204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提高研发效率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4E99119-BB82-65D7-69F1-739AA0364709}"/>
              </a:ext>
            </a:extLst>
          </p:cNvPr>
          <p:cNvSpPr txBox="1"/>
          <p:nvPr/>
        </p:nvSpPr>
        <p:spPr>
          <a:xfrm>
            <a:off x="719709" y="4486533"/>
            <a:ext cx="204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降低市场成本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3748B36-5554-97C7-F6AE-D3C63A9D0FFC}"/>
              </a:ext>
            </a:extLst>
          </p:cNvPr>
          <p:cNvSpPr txBox="1"/>
          <p:nvPr/>
        </p:nvSpPr>
        <p:spPr>
          <a:xfrm>
            <a:off x="9444139" y="2308083"/>
            <a:ext cx="204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创造企业特色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7CE7A1F-2C59-C7E3-5651-8684A58D22BD}"/>
              </a:ext>
            </a:extLst>
          </p:cNvPr>
          <p:cNvSpPr txBox="1"/>
          <p:nvPr/>
        </p:nvSpPr>
        <p:spPr>
          <a:xfrm>
            <a:off x="9696811" y="3371788"/>
            <a:ext cx="204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提高服务质量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4869DD9-03E9-ED49-5FD3-A9CEBA4EE5BC}"/>
              </a:ext>
            </a:extLst>
          </p:cNvPr>
          <p:cNvSpPr txBox="1"/>
          <p:nvPr/>
        </p:nvSpPr>
        <p:spPr>
          <a:xfrm>
            <a:off x="9444139" y="4457577"/>
            <a:ext cx="204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加强合作关系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65B429F-9AB5-E84C-CB4A-2B76B8ED6ED7}"/>
              </a:ext>
            </a:extLst>
          </p:cNvPr>
          <p:cNvGrpSpPr/>
          <p:nvPr/>
        </p:nvGrpSpPr>
        <p:grpSpPr>
          <a:xfrm>
            <a:off x="4238886" y="1256421"/>
            <a:ext cx="1584000" cy="369332"/>
            <a:chOff x="4545656" y="1245233"/>
            <a:chExt cx="1584000" cy="369332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730C89B6-D80D-F7D0-FDAE-B88346C868DB}"/>
                </a:ext>
              </a:extLst>
            </p:cNvPr>
            <p:cNvGrpSpPr/>
            <p:nvPr/>
          </p:nvGrpSpPr>
          <p:grpSpPr>
            <a:xfrm>
              <a:off x="4545656" y="1245233"/>
              <a:ext cx="1584000" cy="369332"/>
              <a:chOff x="7158876" y="5173466"/>
              <a:chExt cx="2139978" cy="636804"/>
            </a:xfrm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EEABAA04-6427-1D31-1AAE-1D5E52AAF2B7}"/>
                  </a:ext>
                </a:extLst>
              </p:cNvPr>
              <p:cNvSpPr/>
              <p:nvPr/>
            </p:nvSpPr>
            <p:spPr>
              <a:xfrm>
                <a:off x="7158876" y="5173466"/>
                <a:ext cx="2139978" cy="63680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12700">
                <a:solidFill>
                  <a:schemeClr val="accent1"/>
                </a:solidFill>
              </a:ln>
              <a:effectLst>
                <a:innerShdw blurRad="228600">
                  <a:schemeClr val="accent1"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1AB57AD4-F5EE-5C81-3EC1-07198CD67ACD}"/>
                  </a:ext>
                </a:extLst>
              </p:cNvPr>
              <p:cNvSpPr/>
              <p:nvPr/>
            </p:nvSpPr>
            <p:spPr>
              <a:xfrm>
                <a:off x="7382693" y="5289964"/>
                <a:ext cx="311270" cy="39869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85E9FDC-A9BC-E3C7-12F1-98937AEC65F7}"/>
                </a:ext>
              </a:extLst>
            </p:cNvPr>
            <p:cNvSpPr txBox="1"/>
            <p:nvPr/>
          </p:nvSpPr>
          <p:spPr>
            <a:xfrm>
              <a:off x="5002181" y="1245233"/>
              <a:ext cx="1107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产品升级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1CEDE5A-4809-33D7-F08D-A22387B6CAD0}"/>
              </a:ext>
            </a:extLst>
          </p:cNvPr>
          <p:cNvGrpSpPr/>
          <p:nvPr/>
        </p:nvGrpSpPr>
        <p:grpSpPr>
          <a:xfrm>
            <a:off x="6402410" y="1256421"/>
            <a:ext cx="1584000" cy="369332"/>
            <a:chOff x="4545656" y="1245233"/>
            <a:chExt cx="1584000" cy="369332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6FE874A9-48C3-F35C-55A1-980DC8830E39}"/>
                </a:ext>
              </a:extLst>
            </p:cNvPr>
            <p:cNvGrpSpPr/>
            <p:nvPr/>
          </p:nvGrpSpPr>
          <p:grpSpPr>
            <a:xfrm>
              <a:off x="4545656" y="1245233"/>
              <a:ext cx="1584000" cy="369332"/>
              <a:chOff x="7158876" y="5173466"/>
              <a:chExt cx="2139978" cy="636804"/>
            </a:xfrm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A89AB538-6523-CD53-690C-E8A17FCBA94F}"/>
                  </a:ext>
                </a:extLst>
              </p:cNvPr>
              <p:cNvSpPr/>
              <p:nvPr/>
            </p:nvSpPr>
            <p:spPr>
              <a:xfrm>
                <a:off x="7158876" y="5173466"/>
                <a:ext cx="2139978" cy="63680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20000"/>
                </a:schemeClr>
              </a:solidFill>
              <a:ln w="12700">
                <a:solidFill>
                  <a:schemeClr val="accent1"/>
                </a:solidFill>
              </a:ln>
              <a:effectLst>
                <a:innerShdw blurRad="228600">
                  <a:schemeClr val="accent1">
                    <a:alpha val="32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6FA16418-1132-4F17-FA8C-80F0CCFCE288}"/>
                  </a:ext>
                </a:extLst>
              </p:cNvPr>
              <p:cNvSpPr/>
              <p:nvPr/>
            </p:nvSpPr>
            <p:spPr>
              <a:xfrm>
                <a:off x="7382693" y="5289964"/>
                <a:ext cx="311270" cy="39869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88904DB-3ADC-DCB0-3E02-71FEE3E153AD}"/>
                </a:ext>
              </a:extLst>
            </p:cNvPr>
            <p:cNvSpPr txBox="1"/>
            <p:nvPr/>
          </p:nvSpPr>
          <p:spPr>
            <a:xfrm>
              <a:off x="5002181" y="1245233"/>
              <a:ext cx="1107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资本介入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128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4">
            <a:extLst>
              <a:ext uri="{FF2B5EF4-FFF2-40B4-BE49-F238E27FC236}">
                <a16:creationId xmlns:a16="http://schemas.microsoft.com/office/drawing/2014/main" id="{FD5DEA40-75C0-FCCE-D9F1-CA3E56756E2C}"/>
              </a:ext>
            </a:extLst>
          </p:cNvPr>
          <p:cNvSpPr txBox="1">
            <a:spLocks/>
          </p:cNvSpPr>
          <p:nvPr/>
        </p:nvSpPr>
        <p:spPr>
          <a:xfrm>
            <a:off x="654766" y="482764"/>
            <a:ext cx="10463212" cy="523220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0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优秀项目展示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A6070D-8D69-E627-27D4-4A0A7551E210}"/>
              </a:ext>
            </a:extLst>
          </p:cNvPr>
          <p:cNvGrpSpPr/>
          <p:nvPr/>
        </p:nvGrpSpPr>
        <p:grpSpPr>
          <a:xfrm>
            <a:off x="567719" y="329459"/>
            <a:ext cx="382410" cy="588847"/>
            <a:chOff x="511914" y="305353"/>
            <a:chExt cx="382410" cy="58884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BE4EB41-DEB7-018A-D217-BDDA71FCB580}"/>
                </a:ext>
              </a:extLst>
            </p:cNvPr>
            <p:cNvSpPr/>
            <p:nvPr/>
          </p:nvSpPr>
          <p:spPr>
            <a:xfrm>
              <a:off x="511914" y="305353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C166065-B2ED-1B67-17E2-73357F7B5B25}"/>
                </a:ext>
              </a:extLst>
            </p:cNvPr>
            <p:cNvSpPr/>
            <p:nvPr/>
          </p:nvSpPr>
          <p:spPr>
            <a:xfrm rot="18897753">
              <a:off x="517836" y="780012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2B8B87B-2DDF-D7C9-C863-1165E811DCBC}"/>
              </a:ext>
            </a:extLst>
          </p:cNvPr>
          <p:cNvGrpSpPr/>
          <p:nvPr/>
        </p:nvGrpSpPr>
        <p:grpSpPr>
          <a:xfrm>
            <a:off x="787289" y="1688560"/>
            <a:ext cx="3240001" cy="4621246"/>
            <a:chOff x="727129" y="1688560"/>
            <a:chExt cx="3240001" cy="462124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39CE076-7503-A2F4-B20F-1DFDBBB934B3}"/>
                </a:ext>
              </a:extLst>
            </p:cNvPr>
            <p:cNvSpPr/>
            <p:nvPr/>
          </p:nvSpPr>
          <p:spPr>
            <a:xfrm>
              <a:off x="727129" y="1688560"/>
              <a:ext cx="3240000" cy="4621246"/>
            </a:xfrm>
            <a:prstGeom prst="rect">
              <a:avLst/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0CB2F7F3-89EB-78BE-0A67-28DB1FC4A2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7130" y="1689578"/>
              <a:ext cx="3240000" cy="2157964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4D709EA6-922D-F802-3570-5374C64C38D4}"/>
                </a:ext>
              </a:extLst>
            </p:cNvPr>
            <p:cNvSpPr/>
            <p:nvPr/>
          </p:nvSpPr>
          <p:spPr>
            <a:xfrm>
              <a:off x="950129" y="4440106"/>
              <a:ext cx="2794000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请输入内容，请输入内容，请输入内容，请输入内容，请输入内容，请输入内容，请输入内容，请输入内容，请输入内容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4A0E66D-12AC-04B9-9CCD-A97A4FB16B61}"/>
                </a:ext>
              </a:extLst>
            </p:cNvPr>
            <p:cNvSpPr/>
            <p:nvPr/>
          </p:nvSpPr>
          <p:spPr>
            <a:xfrm>
              <a:off x="950129" y="3960176"/>
              <a:ext cx="279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32" name="直线连接符 60">
              <a:extLst>
                <a:ext uri="{FF2B5EF4-FFF2-40B4-BE49-F238E27FC236}">
                  <a16:creationId xmlns:a16="http://schemas.microsoft.com/office/drawing/2014/main" id="{62E70C92-0C6B-D23C-5DD7-8623E13A5262}"/>
                </a:ext>
              </a:extLst>
            </p:cNvPr>
            <p:cNvCxnSpPr/>
            <p:nvPr/>
          </p:nvCxnSpPr>
          <p:spPr>
            <a:xfrm>
              <a:off x="1041717" y="4344048"/>
              <a:ext cx="2565400" cy="0"/>
            </a:xfrm>
            <a:prstGeom prst="line">
              <a:avLst/>
            </a:prstGeom>
            <a:ln w="12700">
              <a:gradFill>
                <a:gsLst>
                  <a:gs pos="15000">
                    <a:schemeClr val="accent1">
                      <a:alpha val="20000"/>
                      <a:lumMod val="0"/>
                      <a:lumOff val="100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线连接符 61">
              <a:extLst>
                <a:ext uri="{FF2B5EF4-FFF2-40B4-BE49-F238E27FC236}">
                  <a16:creationId xmlns:a16="http://schemas.microsoft.com/office/drawing/2014/main" id="{8C20863C-9AB7-436F-5EE3-1CE617FE026B}"/>
                </a:ext>
              </a:extLst>
            </p:cNvPr>
            <p:cNvCxnSpPr/>
            <p:nvPr/>
          </p:nvCxnSpPr>
          <p:spPr>
            <a:xfrm>
              <a:off x="1041717" y="4344048"/>
              <a:ext cx="459509" cy="0"/>
            </a:xfrm>
            <a:prstGeom prst="line">
              <a:avLst/>
            </a:prstGeom>
            <a:ln w="28575">
              <a:solidFill>
                <a:srgbClr val="16FF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0977B13-063D-436C-BA18-4241D7ABC87C}"/>
              </a:ext>
            </a:extLst>
          </p:cNvPr>
          <p:cNvGrpSpPr/>
          <p:nvPr/>
        </p:nvGrpSpPr>
        <p:grpSpPr>
          <a:xfrm>
            <a:off x="4476000" y="1688560"/>
            <a:ext cx="3240000" cy="4621246"/>
            <a:chOff x="4476000" y="1688560"/>
            <a:chExt cx="3240000" cy="462124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42405DB-7247-4F36-EA9C-A3D3510C4877}"/>
                </a:ext>
              </a:extLst>
            </p:cNvPr>
            <p:cNvSpPr/>
            <p:nvPr/>
          </p:nvSpPr>
          <p:spPr>
            <a:xfrm>
              <a:off x="4476000" y="1688560"/>
              <a:ext cx="3240000" cy="4621246"/>
            </a:xfrm>
            <a:prstGeom prst="rect">
              <a:avLst/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7CB64B2-29FF-F489-805A-318217215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6000" y="1688560"/>
              <a:ext cx="3240000" cy="2161018"/>
            </a:xfrm>
            <a:prstGeom prst="rect">
              <a:avLst/>
            </a:prstGeom>
          </p:spPr>
        </p:pic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2EC327B-EAC6-6FB5-45BB-5E83CF43D9E1}"/>
                </a:ext>
              </a:extLst>
            </p:cNvPr>
            <p:cNvSpPr/>
            <p:nvPr/>
          </p:nvSpPr>
          <p:spPr>
            <a:xfrm>
              <a:off x="4699000" y="4440106"/>
              <a:ext cx="2794000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请输入内容，请输入内容，请输入内容，请输入内容，请输入内容，请输入内容，请输入内容，请输入内容，请输入内容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23FA18F-C701-FDCA-2B18-56B4953ACBCC}"/>
                </a:ext>
              </a:extLst>
            </p:cNvPr>
            <p:cNvSpPr/>
            <p:nvPr/>
          </p:nvSpPr>
          <p:spPr>
            <a:xfrm>
              <a:off x="4699000" y="3960176"/>
              <a:ext cx="279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38" name="直线连接符 57">
              <a:extLst>
                <a:ext uri="{FF2B5EF4-FFF2-40B4-BE49-F238E27FC236}">
                  <a16:creationId xmlns:a16="http://schemas.microsoft.com/office/drawing/2014/main" id="{F14D03F3-C248-141A-D598-2F0B05137E82}"/>
                </a:ext>
              </a:extLst>
            </p:cNvPr>
            <p:cNvCxnSpPr/>
            <p:nvPr/>
          </p:nvCxnSpPr>
          <p:spPr>
            <a:xfrm>
              <a:off x="4801437" y="4329508"/>
              <a:ext cx="2565400" cy="0"/>
            </a:xfrm>
            <a:prstGeom prst="line">
              <a:avLst/>
            </a:prstGeom>
            <a:ln w="12700">
              <a:gradFill>
                <a:gsLst>
                  <a:gs pos="15000">
                    <a:schemeClr val="accent1">
                      <a:alpha val="20000"/>
                      <a:lumMod val="0"/>
                      <a:lumOff val="100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线连接符 59">
              <a:extLst>
                <a:ext uri="{FF2B5EF4-FFF2-40B4-BE49-F238E27FC236}">
                  <a16:creationId xmlns:a16="http://schemas.microsoft.com/office/drawing/2014/main" id="{479D8F24-079D-A335-EB88-6D94AE573296}"/>
                </a:ext>
              </a:extLst>
            </p:cNvPr>
            <p:cNvCxnSpPr/>
            <p:nvPr/>
          </p:nvCxnSpPr>
          <p:spPr>
            <a:xfrm>
              <a:off x="4801437" y="4329508"/>
              <a:ext cx="459509" cy="0"/>
            </a:xfrm>
            <a:prstGeom prst="line">
              <a:avLst/>
            </a:prstGeom>
            <a:ln w="28575">
              <a:solidFill>
                <a:srgbClr val="16FF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6A403D5-0729-DA29-8D74-018849BC0937}"/>
              </a:ext>
            </a:extLst>
          </p:cNvPr>
          <p:cNvGrpSpPr/>
          <p:nvPr/>
        </p:nvGrpSpPr>
        <p:grpSpPr>
          <a:xfrm>
            <a:off x="8164710" y="1688560"/>
            <a:ext cx="3246263" cy="4621246"/>
            <a:chOff x="8224870" y="1688560"/>
            <a:chExt cx="3246263" cy="462124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B9468BF-CC4F-A5CC-2EC6-17B4103663BA}"/>
                </a:ext>
              </a:extLst>
            </p:cNvPr>
            <p:cNvSpPr/>
            <p:nvPr/>
          </p:nvSpPr>
          <p:spPr>
            <a:xfrm>
              <a:off x="8231133" y="1688560"/>
              <a:ext cx="3240000" cy="4621246"/>
            </a:xfrm>
            <a:prstGeom prst="rect">
              <a:avLst/>
            </a:prstGeom>
            <a:solidFill>
              <a:srgbClr val="D9D9D9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59F14C1-02A6-AA4F-C833-19C84DC37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24870" y="1688560"/>
              <a:ext cx="3240000" cy="2161018"/>
            </a:xfrm>
            <a:prstGeom prst="rect">
              <a:avLst/>
            </a:prstGeom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6566C35E-4569-1175-E16B-0E14B779F37B}"/>
                </a:ext>
              </a:extLst>
            </p:cNvPr>
            <p:cNvSpPr/>
            <p:nvPr/>
          </p:nvSpPr>
          <p:spPr>
            <a:xfrm>
              <a:off x="8454133" y="4440106"/>
              <a:ext cx="2794000" cy="11946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请输入内容，请输入内容，请输入内容，请输入内容，请输入内容，请输入内容，请输入内容，请输入内容，请输入内容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DC6C8FB9-6CCC-0BB8-D59A-7DF7F8118092}"/>
                </a:ext>
              </a:extLst>
            </p:cNvPr>
            <p:cNvSpPr/>
            <p:nvPr/>
          </p:nvSpPr>
          <p:spPr>
            <a:xfrm>
              <a:off x="8454133" y="3960176"/>
              <a:ext cx="27940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44" name="直线连接符 62">
              <a:extLst>
                <a:ext uri="{FF2B5EF4-FFF2-40B4-BE49-F238E27FC236}">
                  <a16:creationId xmlns:a16="http://schemas.microsoft.com/office/drawing/2014/main" id="{BCB8361A-2EF2-9489-9A5D-8F253DF5329E}"/>
                </a:ext>
              </a:extLst>
            </p:cNvPr>
            <p:cNvCxnSpPr/>
            <p:nvPr/>
          </p:nvCxnSpPr>
          <p:spPr>
            <a:xfrm>
              <a:off x="8526408" y="4343363"/>
              <a:ext cx="2565400" cy="0"/>
            </a:xfrm>
            <a:prstGeom prst="line">
              <a:avLst/>
            </a:prstGeom>
            <a:ln w="12700">
              <a:gradFill>
                <a:gsLst>
                  <a:gs pos="15000">
                    <a:schemeClr val="accent1">
                      <a:alpha val="20000"/>
                      <a:lumMod val="0"/>
                      <a:lumOff val="100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线连接符 63">
              <a:extLst>
                <a:ext uri="{FF2B5EF4-FFF2-40B4-BE49-F238E27FC236}">
                  <a16:creationId xmlns:a16="http://schemas.microsoft.com/office/drawing/2014/main" id="{61677B77-58E8-60D6-D4EF-881A9F22AB19}"/>
                </a:ext>
              </a:extLst>
            </p:cNvPr>
            <p:cNvCxnSpPr/>
            <p:nvPr/>
          </p:nvCxnSpPr>
          <p:spPr>
            <a:xfrm>
              <a:off x="8526408" y="4343363"/>
              <a:ext cx="459509" cy="0"/>
            </a:xfrm>
            <a:prstGeom prst="line">
              <a:avLst/>
            </a:prstGeom>
            <a:ln w="28575">
              <a:solidFill>
                <a:srgbClr val="16FF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6327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A29399B-3CB7-6E7E-C028-6A524A1ECF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5142411" cy="6858000"/>
          </a:xfrm>
          <a:prstGeom prst="rect">
            <a:avLst/>
          </a:prstGeom>
        </p:spPr>
      </p:pic>
      <p:sp>
        <p:nvSpPr>
          <p:cNvPr id="3" name="标题 4">
            <a:extLst>
              <a:ext uri="{FF2B5EF4-FFF2-40B4-BE49-F238E27FC236}">
                <a16:creationId xmlns:a16="http://schemas.microsoft.com/office/drawing/2014/main" id="{35C6DDBB-70DB-3A4B-E239-4044A0252D0E}"/>
              </a:ext>
            </a:extLst>
          </p:cNvPr>
          <p:cNvSpPr txBox="1">
            <a:spLocks/>
          </p:cNvSpPr>
          <p:nvPr/>
        </p:nvSpPr>
        <p:spPr>
          <a:xfrm>
            <a:off x="654766" y="482764"/>
            <a:ext cx="10463212" cy="523220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0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存在不足之处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759B072-F9BD-013D-CC0C-659BA8047103}"/>
              </a:ext>
            </a:extLst>
          </p:cNvPr>
          <p:cNvGrpSpPr/>
          <p:nvPr/>
        </p:nvGrpSpPr>
        <p:grpSpPr>
          <a:xfrm>
            <a:off x="567719" y="329459"/>
            <a:ext cx="382410" cy="588847"/>
            <a:chOff x="511914" y="305353"/>
            <a:chExt cx="382410" cy="58884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B4D2B83-4584-5ADC-1FB2-11F4CB54CD17}"/>
                </a:ext>
              </a:extLst>
            </p:cNvPr>
            <p:cNvSpPr/>
            <p:nvPr/>
          </p:nvSpPr>
          <p:spPr>
            <a:xfrm>
              <a:off x="511914" y="305353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B8DE1BD-5C87-E546-F137-0D9A17037E6F}"/>
                </a:ext>
              </a:extLst>
            </p:cNvPr>
            <p:cNvSpPr/>
            <p:nvPr/>
          </p:nvSpPr>
          <p:spPr>
            <a:xfrm rot="18897753">
              <a:off x="517836" y="780012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711A61-17B7-7019-642F-81C2E695DE09}"/>
              </a:ext>
            </a:extLst>
          </p:cNvPr>
          <p:cNvGrpSpPr>
            <a:grpSpLocks noChangeAspect="1"/>
          </p:cNvGrpSpPr>
          <p:nvPr/>
        </p:nvGrpSpPr>
        <p:grpSpPr>
          <a:xfrm rot="13781523">
            <a:off x="10564020" y="-651653"/>
            <a:ext cx="1309227" cy="1649062"/>
            <a:chOff x="493010" y="327637"/>
            <a:chExt cx="382410" cy="48166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2A9B08-443A-F508-53D7-B20EE4C21E51}"/>
                </a:ext>
              </a:extLst>
            </p:cNvPr>
            <p:cNvSpPr/>
            <p:nvPr/>
          </p:nvSpPr>
          <p:spPr>
            <a:xfrm>
              <a:off x="493010" y="327637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2346B14-3C1E-D237-41A5-44DC81352740}"/>
                </a:ext>
              </a:extLst>
            </p:cNvPr>
            <p:cNvSpPr/>
            <p:nvPr/>
          </p:nvSpPr>
          <p:spPr>
            <a:xfrm rot="18897753">
              <a:off x="505892" y="695118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E2B193-E2BF-C71E-5D89-2C19E17BD633}"/>
              </a:ext>
            </a:extLst>
          </p:cNvPr>
          <p:cNvGrpSpPr/>
          <p:nvPr/>
        </p:nvGrpSpPr>
        <p:grpSpPr>
          <a:xfrm>
            <a:off x="2081463" y="1465263"/>
            <a:ext cx="8352965" cy="882396"/>
            <a:chOff x="2081463" y="1465263"/>
            <a:chExt cx="8352965" cy="882396"/>
          </a:xfrm>
        </p:grpSpPr>
        <p:cxnSp>
          <p:nvCxnSpPr>
            <p:cNvPr id="8" name="连接符: 肘形 7">
              <a:extLst>
                <a:ext uri="{FF2B5EF4-FFF2-40B4-BE49-F238E27FC236}">
                  <a16:creationId xmlns:a16="http://schemas.microsoft.com/office/drawing/2014/main" id="{3E87D62D-EA7B-D5B5-A5F9-A3A63E4D4406}"/>
                </a:ext>
              </a:extLst>
            </p:cNvPr>
            <p:cNvCxnSpPr>
              <a:cxnSpLocks/>
            </p:cNvCxnSpPr>
            <p:nvPr/>
          </p:nvCxnSpPr>
          <p:spPr>
            <a:xfrm>
              <a:off x="2081463" y="1840831"/>
              <a:ext cx="2628000" cy="0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60000"/>
                    </a:schemeClr>
                  </a:gs>
                  <a:gs pos="45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83000">
                    <a:schemeClr val="accent1">
                      <a:lumMod val="20000"/>
                      <a:lumOff val="80000"/>
                      <a:alpha val="2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10000"/>
                    </a:schemeClr>
                  </a:gs>
                </a:gsLst>
                <a:lin ang="0" scaled="1"/>
                <a:tileRect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5A75AD5-7757-72E7-B97C-0A61142CC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09463" y="1612295"/>
              <a:ext cx="467999" cy="46800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  <a:alpha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3000">
                  <a:schemeClr val="accent1">
                    <a:alpha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kumimoji="1" lang="en-US" altLang="zh-CN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  <a:cs typeface="+mj-cs"/>
                </a:rPr>
                <a:t>1</a:t>
              </a:r>
              <a:endParaRPr kumimoji="1" lang="en-US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1D5B7A-D56A-11BD-8E78-E04C80245C77}"/>
                </a:ext>
              </a:extLst>
            </p:cNvPr>
            <p:cNvSpPr txBox="1"/>
            <p:nvPr/>
          </p:nvSpPr>
          <p:spPr>
            <a:xfrm>
              <a:off x="5177462" y="1753394"/>
              <a:ext cx="5256966" cy="59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请输入文字内容请输入文字内容，请输入文字内容请输入文字内容</a:t>
              </a:r>
              <a:r>
                <a:rPr lang="en-US" altLang="zh-CN" sz="1400" dirty="0">
                  <a:solidFill>
                    <a:srgbClr val="FFFFFF"/>
                  </a:solidFill>
                </a:rPr>
                <a:t>,</a:t>
              </a: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E6E3BCA-EFDF-40D5-1555-FBF389FC6E9E}"/>
                </a:ext>
              </a:extLst>
            </p:cNvPr>
            <p:cNvSpPr txBox="1"/>
            <p:nvPr/>
          </p:nvSpPr>
          <p:spPr>
            <a:xfrm>
              <a:off x="5177462" y="1465263"/>
              <a:ext cx="2049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存在问题描述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8D0E409-4AD2-EF28-71E1-3A5CAC481868}"/>
              </a:ext>
            </a:extLst>
          </p:cNvPr>
          <p:cNvGrpSpPr/>
          <p:nvPr/>
        </p:nvGrpSpPr>
        <p:grpSpPr>
          <a:xfrm>
            <a:off x="2823411" y="2709110"/>
            <a:ext cx="8352965" cy="882396"/>
            <a:chOff x="2823411" y="2890101"/>
            <a:chExt cx="8352965" cy="882396"/>
          </a:xfrm>
        </p:grpSpPr>
        <p:cxnSp>
          <p:nvCxnSpPr>
            <p:cNvPr id="10" name="连接符: 肘形 7">
              <a:extLst>
                <a:ext uri="{FF2B5EF4-FFF2-40B4-BE49-F238E27FC236}">
                  <a16:creationId xmlns:a16="http://schemas.microsoft.com/office/drawing/2014/main" id="{7FC10AF6-6E70-8480-4872-5F64140A9260}"/>
                </a:ext>
              </a:extLst>
            </p:cNvPr>
            <p:cNvCxnSpPr>
              <a:cxnSpLocks/>
            </p:cNvCxnSpPr>
            <p:nvPr/>
          </p:nvCxnSpPr>
          <p:spPr>
            <a:xfrm>
              <a:off x="2823411" y="3316706"/>
              <a:ext cx="2628000" cy="0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60000"/>
                    </a:schemeClr>
                  </a:gs>
                  <a:gs pos="45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83000">
                    <a:schemeClr val="accent1">
                      <a:lumMod val="20000"/>
                      <a:lumOff val="80000"/>
                      <a:alpha val="2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10000"/>
                    </a:schemeClr>
                  </a:gs>
                </a:gsLst>
                <a:lin ang="0" scaled="1"/>
                <a:tileRect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CA2DA51-1AF1-0EBA-89C6-59A8F9C9F1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1411" y="3082706"/>
              <a:ext cx="467999" cy="46800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  <a:alpha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3000">
                  <a:schemeClr val="accent1">
                    <a:alpha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kumimoji="1" lang="en-US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  <a:cs typeface="+mj-cs"/>
                </a:rPr>
                <a:t>2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ED293C5-7681-013B-8AA6-9D81C63F66BB}"/>
                </a:ext>
              </a:extLst>
            </p:cNvPr>
            <p:cNvSpPr txBox="1"/>
            <p:nvPr/>
          </p:nvSpPr>
          <p:spPr>
            <a:xfrm>
              <a:off x="5919410" y="3178232"/>
              <a:ext cx="5256966" cy="59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请输入文字内容请输入文字内容，请输入文字内容请输入文字内容</a:t>
              </a:r>
              <a:r>
                <a:rPr lang="en-US" altLang="zh-CN" sz="1400" dirty="0">
                  <a:solidFill>
                    <a:srgbClr val="FFFFFF"/>
                  </a:solidFill>
                </a:rPr>
                <a:t>,</a:t>
              </a: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B3FB2FD-A5C0-36CC-ABF0-CBCFC892DB21}"/>
                </a:ext>
              </a:extLst>
            </p:cNvPr>
            <p:cNvSpPr txBox="1"/>
            <p:nvPr/>
          </p:nvSpPr>
          <p:spPr>
            <a:xfrm>
              <a:off x="5919410" y="2890101"/>
              <a:ext cx="2049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存在问题描述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E892D7-EBB8-3C16-E0B2-B585112319BD}"/>
              </a:ext>
            </a:extLst>
          </p:cNvPr>
          <p:cNvGrpSpPr/>
          <p:nvPr/>
        </p:nvGrpSpPr>
        <p:grpSpPr>
          <a:xfrm>
            <a:off x="2857915" y="3952957"/>
            <a:ext cx="8350582" cy="882396"/>
            <a:chOff x="2763247" y="4100172"/>
            <a:chExt cx="8350582" cy="882396"/>
          </a:xfrm>
        </p:grpSpPr>
        <p:cxnSp>
          <p:nvCxnSpPr>
            <p:cNvPr id="11" name="连接符: 肘形 7">
              <a:extLst>
                <a:ext uri="{FF2B5EF4-FFF2-40B4-BE49-F238E27FC236}">
                  <a16:creationId xmlns:a16="http://schemas.microsoft.com/office/drawing/2014/main" id="{27A792AC-DA14-CDE6-FD1A-924514DA4853}"/>
                </a:ext>
              </a:extLst>
            </p:cNvPr>
            <p:cNvCxnSpPr>
              <a:cxnSpLocks/>
            </p:cNvCxnSpPr>
            <p:nvPr/>
          </p:nvCxnSpPr>
          <p:spPr>
            <a:xfrm>
              <a:off x="2763247" y="4450521"/>
              <a:ext cx="2628000" cy="0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60000"/>
                    </a:schemeClr>
                  </a:gs>
                  <a:gs pos="45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83000">
                    <a:schemeClr val="accent1">
                      <a:lumMod val="20000"/>
                      <a:lumOff val="80000"/>
                      <a:alpha val="2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10000"/>
                    </a:schemeClr>
                  </a:gs>
                </a:gsLst>
                <a:lin ang="0" scaled="1"/>
                <a:tileRect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D98B92A5-0348-056B-367D-2767C3E4AD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88864" y="4216521"/>
              <a:ext cx="467999" cy="46800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  <a:alpha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3000">
                  <a:schemeClr val="accent1">
                    <a:alpha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kumimoji="1" lang="en-US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  <a:cs typeface="+mj-cs"/>
                </a:rPr>
                <a:t>3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E032475-C5F6-28FD-AA6C-BF2193CA38ED}"/>
                </a:ext>
              </a:extLst>
            </p:cNvPr>
            <p:cNvSpPr txBox="1"/>
            <p:nvPr/>
          </p:nvSpPr>
          <p:spPr>
            <a:xfrm>
              <a:off x="5856863" y="4388303"/>
              <a:ext cx="5256966" cy="59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请输入文字内容请输入文字内容，请输入文字内容请输入文字内容</a:t>
              </a:r>
              <a:r>
                <a:rPr lang="en-US" altLang="zh-CN" sz="1400" dirty="0">
                  <a:solidFill>
                    <a:srgbClr val="FFFFFF"/>
                  </a:solidFill>
                </a:rPr>
                <a:t>,</a:t>
              </a: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3D9233A-878C-4BAA-4DFC-39A5C343E90B}"/>
                </a:ext>
              </a:extLst>
            </p:cNvPr>
            <p:cNvSpPr txBox="1"/>
            <p:nvPr/>
          </p:nvSpPr>
          <p:spPr>
            <a:xfrm>
              <a:off x="5856863" y="4100172"/>
              <a:ext cx="2049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存在问题描述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F1D4084-D97F-0033-FB22-DBF788C9CD9C}"/>
              </a:ext>
            </a:extLst>
          </p:cNvPr>
          <p:cNvGrpSpPr/>
          <p:nvPr/>
        </p:nvGrpSpPr>
        <p:grpSpPr>
          <a:xfrm>
            <a:off x="2225847" y="5196805"/>
            <a:ext cx="8349911" cy="882396"/>
            <a:chOff x="2225847" y="5196805"/>
            <a:chExt cx="8349911" cy="882396"/>
          </a:xfrm>
        </p:grpSpPr>
        <p:cxnSp>
          <p:nvCxnSpPr>
            <p:cNvPr id="13" name="连接符: 肘形 7">
              <a:extLst>
                <a:ext uri="{FF2B5EF4-FFF2-40B4-BE49-F238E27FC236}">
                  <a16:creationId xmlns:a16="http://schemas.microsoft.com/office/drawing/2014/main" id="{17C8165E-148B-C691-50B8-D323B32C0B6B}"/>
                </a:ext>
              </a:extLst>
            </p:cNvPr>
            <p:cNvCxnSpPr>
              <a:cxnSpLocks/>
            </p:cNvCxnSpPr>
            <p:nvPr/>
          </p:nvCxnSpPr>
          <p:spPr>
            <a:xfrm>
              <a:off x="2225847" y="5515922"/>
              <a:ext cx="2628000" cy="0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60000"/>
                    </a:schemeClr>
                  </a:gs>
                  <a:gs pos="45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83000">
                    <a:schemeClr val="accent1">
                      <a:lumMod val="20000"/>
                      <a:lumOff val="80000"/>
                      <a:alpha val="2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10000"/>
                    </a:schemeClr>
                  </a:gs>
                </a:gsLst>
                <a:lin ang="0" scaled="1"/>
                <a:tileRect/>
              </a:gra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0A41656-11E0-BD86-2E8D-A2C409CB93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50793" y="5281922"/>
              <a:ext cx="467999" cy="46800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  <a:alpha val="9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3000">
                  <a:schemeClr val="accent1">
                    <a:alpha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kumimoji="1" lang="en-US" b="1" dirty="0">
                  <a:gradFill flip="none" rotWithShape="1">
                    <a:gsLst>
                      <a:gs pos="17000">
                        <a:srgbClr val="16FFF7"/>
                      </a:gs>
                      <a:gs pos="100000">
                        <a:srgbClr val="E9FD6A"/>
                      </a:gs>
                    </a:gsLst>
                    <a:lin ang="2700000" scaled="1"/>
                    <a:tileRect/>
                  </a:gradFill>
                  <a:latin typeface="+mj-lt"/>
                  <a:ea typeface="+mj-ea"/>
                  <a:cs typeface="+mj-cs"/>
                </a:rPr>
                <a:t>4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CED1E8F-1A0E-5F5A-3183-88EAB79EBBD8}"/>
                </a:ext>
              </a:extLst>
            </p:cNvPr>
            <p:cNvSpPr txBox="1"/>
            <p:nvPr/>
          </p:nvSpPr>
          <p:spPr>
            <a:xfrm>
              <a:off x="5318792" y="5484936"/>
              <a:ext cx="5256966" cy="59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请输入文字内容请输入文字内容，请输入文字内容请输入文字内容</a:t>
              </a:r>
              <a:r>
                <a:rPr lang="en-US" altLang="zh-CN" sz="1400" dirty="0">
                  <a:solidFill>
                    <a:srgbClr val="FFFFFF"/>
                  </a:solidFill>
                </a:rPr>
                <a:t>,</a:t>
              </a:r>
              <a:r>
                <a:rPr lang="zh-CN" altLang="en-US" sz="1400" dirty="0">
                  <a:solidFill>
                    <a:srgbClr val="FFFFFF"/>
                  </a:solidFill>
                </a:rPr>
                <a:t>请输入文字内容请输入文字内容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8D400BD-1284-78F2-A3D6-CDA78E803EE5}"/>
                </a:ext>
              </a:extLst>
            </p:cNvPr>
            <p:cNvSpPr txBox="1"/>
            <p:nvPr/>
          </p:nvSpPr>
          <p:spPr>
            <a:xfrm>
              <a:off x="5318792" y="5196805"/>
              <a:ext cx="2049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+mj-ea"/>
                  <a:ea typeface="+mj-ea"/>
                </a:rPr>
                <a:t>存在问题描述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0609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9" name="直接连接符 1058">
            <a:extLst>
              <a:ext uri="{FF2B5EF4-FFF2-40B4-BE49-F238E27FC236}">
                <a16:creationId xmlns:a16="http://schemas.microsoft.com/office/drawing/2014/main" id="{BFF2912E-812F-5557-8FD1-5BC25639C6AE}"/>
              </a:ext>
            </a:extLst>
          </p:cNvPr>
          <p:cNvCxnSpPr>
            <a:cxnSpLocks/>
          </p:cNvCxnSpPr>
          <p:nvPr/>
        </p:nvCxnSpPr>
        <p:spPr>
          <a:xfrm>
            <a:off x="1774825" y="3930452"/>
            <a:ext cx="0" cy="648000"/>
          </a:xfrm>
          <a:prstGeom prst="line">
            <a:avLst/>
          </a:prstGeom>
          <a:ln w="12700">
            <a:solidFill>
              <a:srgbClr val="FF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3" name="直接连接符 1062">
            <a:extLst>
              <a:ext uri="{FF2B5EF4-FFF2-40B4-BE49-F238E27FC236}">
                <a16:creationId xmlns:a16="http://schemas.microsoft.com/office/drawing/2014/main" id="{6B6E0E17-7AE5-4EC6-85F8-2742975F1F1C}"/>
              </a:ext>
            </a:extLst>
          </p:cNvPr>
          <p:cNvCxnSpPr>
            <a:cxnSpLocks/>
          </p:cNvCxnSpPr>
          <p:nvPr/>
        </p:nvCxnSpPr>
        <p:spPr>
          <a:xfrm>
            <a:off x="7136576" y="3927604"/>
            <a:ext cx="0" cy="648000"/>
          </a:xfrm>
          <a:prstGeom prst="line">
            <a:avLst/>
          </a:prstGeom>
          <a:ln w="12700">
            <a:solidFill>
              <a:srgbClr val="FF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1" name="直接连接符 1070">
            <a:extLst>
              <a:ext uri="{FF2B5EF4-FFF2-40B4-BE49-F238E27FC236}">
                <a16:creationId xmlns:a16="http://schemas.microsoft.com/office/drawing/2014/main" id="{66898F31-E027-95FE-AA86-DCCE68B1041B}"/>
              </a:ext>
            </a:extLst>
          </p:cNvPr>
          <p:cNvCxnSpPr>
            <a:cxnSpLocks/>
          </p:cNvCxnSpPr>
          <p:nvPr/>
        </p:nvCxnSpPr>
        <p:spPr>
          <a:xfrm flipV="1">
            <a:off x="4474809" y="2748331"/>
            <a:ext cx="0" cy="648000"/>
          </a:xfrm>
          <a:prstGeom prst="line">
            <a:avLst/>
          </a:prstGeom>
          <a:ln w="12700">
            <a:solidFill>
              <a:srgbClr val="FF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5" name="直接连接符 1074">
            <a:extLst>
              <a:ext uri="{FF2B5EF4-FFF2-40B4-BE49-F238E27FC236}">
                <a16:creationId xmlns:a16="http://schemas.microsoft.com/office/drawing/2014/main" id="{11676449-69FB-0809-610F-5DECDF25BEE6}"/>
              </a:ext>
            </a:extLst>
          </p:cNvPr>
          <p:cNvCxnSpPr>
            <a:cxnSpLocks/>
          </p:cNvCxnSpPr>
          <p:nvPr/>
        </p:nvCxnSpPr>
        <p:spPr>
          <a:xfrm flipV="1">
            <a:off x="9800610" y="2748331"/>
            <a:ext cx="0" cy="648000"/>
          </a:xfrm>
          <a:prstGeom prst="line">
            <a:avLst/>
          </a:prstGeom>
          <a:ln w="12700">
            <a:solidFill>
              <a:srgbClr val="FFFF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3" name="矩形: 圆角 1052">
            <a:extLst>
              <a:ext uri="{FF2B5EF4-FFF2-40B4-BE49-F238E27FC236}">
                <a16:creationId xmlns:a16="http://schemas.microsoft.com/office/drawing/2014/main" id="{DB131014-72EF-6E6B-C084-C483AA9715FA}"/>
              </a:ext>
            </a:extLst>
          </p:cNvPr>
          <p:cNvSpPr/>
          <p:nvPr/>
        </p:nvSpPr>
        <p:spPr>
          <a:xfrm>
            <a:off x="278731" y="3518974"/>
            <a:ext cx="11634537" cy="277258"/>
          </a:xfrm>
          <a:prstGeom prst="roundRect">
            <a:avLst>
              <a:gd name="adj" fmla="val 50000"/>
            </a:avLst>
          </a:prstGeom>
          <a:solidFill>
            <a:srgbClr val="D9D9D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>
            <a:extLst>
              <a:ext uri="{FF2B5EF4-FFF2-40B4-BE49-F238E27FC236}">
                <a16:creationId xmlns:a16="http://schemas.microsoft.com/office/drawing/2014/main" id="{08A07602-1019-F7A8-D46D-AF75E94D2E24}"/>
              </a:ext>
            </a:extLst>
          </p:cNvPr>
          <p:cNvSpPr txBox="1">
            <a:spLocks/>
          </p:cNvSpPr>
          <p:nvPr/>
        </p:nvSpPr>
        <p:spPr>
          <a:xfrm>
            <a:off x="654766" y="482764"/>
            <a:ext cx="10463212" cy="523220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000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</a:rPr>
              <a:t>项目实施要点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798F44-C218-8077-F693-5228B275401D}"/>
              </a:ext>
            </a:extLst>
          </p:cNvPr>
          <p:cNvGrpSpPr/>
          <p:nvPr/>
        </p:nvGrpSpPr>
        <p:grpSpPr>
          <a:xfrm>
            <a:off x="567719" y="329459"/>
            <a:ext cx="382410" cy="588847"/>
            <a:chOff x="511914" y="305353"/>
            <a:chExt cx="382410" cy="588847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2B84521-A376-05FF-ACB9-EA5A27E8B0F2}"/>
                </a:ext>
              </a:extLst>
            </p:cNvPr>
            <p:cNvSpPr/>
            <p:nvPr/>
          </p:nvSpPr>
          <p:spPr>
            <a:xfrm>
              <a:off x="511914" y="305353"/>
              <a:ext cx="382410" cy="382410"/>
            </a:xfrm>
            <a:prstGeom prst="ellipse">
              <a:avLst/>
            </a:prstGeom>
            <a:gradFill flip="none" rotWithShape="1">
              <a:gsLst>
                <a:gs pos="0">
                  <a:srgbClr val="16FFF7"/>
                </a:gs>
                <a:gs pos="71000">
                  <a:srgbClr val="E9FD6A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280B136-2B78-47F9-561E-7AF9800C57A2}"/>
                </a:ext>
              </a:extLst>
            </p:cNvPr>
            <p:cNvSpPr/>
            <p:nvPr/>
          </p:nvSpPr>
          <p:spPr>
            <a:xfrm rot="18897753">
              <a:off x="517836" y="780012"/>
              <a:ext cx="114188" cy="114188"/>
            </a:xfrm>
            <a:prstGeom prst="ellipse">
              <a:avLst/>
            </a:prstGeom>
            <a:gradFill flip="none" rotWithShape="1">
              <a:gsLst>
                <a:gs pos="0">
                  <a:srgbClr val="E9FD6A"/>
                </a:gs>
                <a:gs pos="100000">
                  <a:srgbClr val="16FFF7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prstClr val="white"/>
                </a:solidFill>
                <a:latin typeface="OPPOSans L" panose="00020600040101010101" pitchFamily="18" charset="-122"/>
                <a:ea typeface="OPPOSans L" panose="00020600040101010101" pitchFamily="18" charset="-122"/>
              </a:endParaRPr>
            </a:p>
          </p:txBody>
        </p:sp>
      </p:grpSp>
      <p:grpSp>
        <p:nvGrpSpPr>
          <p:cNvPr id="1052" name="组合 1051">
            <a:extLst>
              <a:ext uri="{FF2B5EF4-FFF2-40B4-BE49-F238E27FC236}">
                <a16:creationId xmlns:a16="http://schemas.microsoft.com/office/drawing/2014/main" id="{724C9DAE-A52F-3855-0608-082D50489952}"/>
              </a:ext>
            </a:extLst>
          </p:cNvPr>
          <p:cNvGrpSpPr/>
          <p:nvPr/>
        </p:nvGrpSpPr>
        <p:grpSpPr>
          <a:xfrm>
            <a:off x="9552178" y="3387603"/>
            <a:ext cx="540000" cy="540001"/>
            <a:chOff x="9467954" y="3158998"/>
            <a:chExt cx="540000" cy="540001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597221E5-AD8C-55AB-8DC1-445DA091F0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67954" y="3158998"/>
              <a:ext cx="540000" cy="540001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73000">
                  <a:schemeClr val="accent1">
                    <a:lumMod val="8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2400" b="1" dirty="0">
                <a:solidFill>
                  <a:srgbClr val="5D88A8">
                    <a:lumMod val="20000"/>
                    <a:lumOff val="80000"/>
                  </a:srgbClr>
                </a:solidFill>
                <a:latin typeface="+mj-ea"/>
                <a:ea typeface="+mj-ea"/>
              </a:endParaRPr>
            </a:p>
          </p:txBody>
        </p:sp>
        <p:grpSp>
          <p:nvGrpSpPr>
            <p:cNvPr id="1024" name="组合 1023">
              <a:extLst>
                <a:ext uri="{FF2B5EF4-FFF2-40B4-BE49-F238E27FC236}">
                  <a16:creationId xmlns:a16="http://schemas.microsoft.com/office/drawing/2014/main" id="{22076EAA-8091-9CBD-D5E7-46B1E85BB0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97646" y="3284998"/>
              <a:ext cx="280616" cy="288000"/>
              <a:chOff x="6005512" y="3333750"/>
              <a:chExt cx="180975" cy="185737"/>
            </a:xfrm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48B94496-0666-A318-68E2-7834BA4C5057}"/>
                  </a:ext>
                </a:extLst>
              </p:cNvPr>
              <p:cNvSpPr/>
              <p:nvPr/>
            </p:nvSpPr>
            <p:spPr>
              <a:xfrm>
                <a:off x="6005512" y="3352800"/>
                <a:ext cx="180975" cy="166687"/>
              </a:xfrm>
              <a:custGeom>
                <a:avLst/>
                <a:gdLst>
                  <a:gd name="connsiteX0" fmla="*/ 45244 w 180975"/>
                  <a:gd name="connsiteY0" fmla="*/ 0 h 166687"/>
                  <a:gd name="connsiteX1" fmla="*/ 36195 w 180975"/>
                  <a:gd name="connsiteY1" fmla="*/ 5908 h 166687"/>
                  <a:gd name="connsiteX2" fmla="*/ 22622 w 180975"/>
                  <a:gd name="connsiteY2" fmla="*/ 18289 h 166687"/>
                  <a:gd name="connsiteX3" fmla="*/ 0 w 180975"/>
                  <a:gd name="connsiteY3" fmla="*/ 77369 h 166687"/>
                  <a:gd name="connsiteX4" fmla="*/ 90488 w 180975"/>
                  <a:gd name="connsiteY4" fmla="*/ 166688 h 166687"/>
                  <a:gd name="connsiteX5" fmla="*/ 180975 w 180975"/>
                  <a:gd name="connsiteY5" fmla="*/ 77369 h 166687"/>
                  <a:gd name="connsiteX6" fmla="*/ 158353 w 180975"/>
                  <a:gd name="connsiteY6" fmla="*/ 18289 h 166687"/>
                  <a:gd name="connsiteX7" fmla="*/ 144780 w 180975"/>
                  <a:gd name="connsiteY7" fmla="*/ 5908 h 166687"/>
                  <a:gd name="connsiteX8" fmla="*/ 135731 w 180975"/>
                  <a:gd name="connsiteY8" fmla="*/ 0 h 16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975" h="166687">
                    <a:moveTo>
                      <a:pt x="45244" y="0"/>
                    </a:moveTo>
                    <a:cubicBezTo>
                      <a:pt x="42103" y="1793"/>
                      <a:pt x="39082" y="3767"/>
                      <a:pt x="36195" y="5908"/>
                    </a:cubicBezTo>
                    <a:cubicBezTo>
                      <a:pt x="31254" y="9571"/>
                      <a:pt x="26705" y="13723"/>
                      <a:pt x="22622" y="18289"/>
                    </a:cubicBezTo>
                    <a:cubicBezTo>
                      <a:pt x="8543" y="34034"/>
                      <a:pt x="0" y="54717"/>
                      <a:pt x="0" y="77369"/>
                    </a:cubicBezTo>
                    <a:cubicBezTo>
                      <a:pt x="0" y="126698"/>
                      <a:pt x="40513" y="166688"/>
                      <a:pt x="90488" y="166688"/>
                    </a:cubicBezTo>
                    <a:cubicBezTo>
                      <a:pt x="140462" y="166688"/>
                      <a:pt x="180975" y="126698"/>
                      <a:pt x="180975" y="77369"/>
                    </a:cubicBezTo>
                    <a:cubicBezTo>
                      <a:pt x="180975" y="54717"/>
                      <a:pt x="172432" y="34034"/>
                      <a:pt x="158353" y="18289"/>
                    </a:cubicBezTo>
                    <a:cubicBezTo>
                      <a:pt x="154270" y="13723"/>
                      <a:pt x="149721" y="9571"/>
                      <a:pt x="144780" y="5908"/>
                    </a:cubicBezTo>
                    <a:cubicBezTo>
                      <a:pt x="141893" y="3767"/>
                      <a:pt x="138872" y="1793"/>
                      <a:pt x="135731" y="0"/>
                    </a:cubicBez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5FD9D78-A4A2-819E-DE6A-87F69FAF1A83}"/>
                  </a:ext>
                </a:extLst>
              </p:cNvPr>
              <p:cNvSpPr/>
              <p:nvPr/>
            </p:nvSpPr>
            <p:spPr>
              <a:xfrm>
                <a:off x="6096000" y="3333750"/>
                <a:ext cx="4762" cy="95250"/>
              </a:xfrm>
              <a:custGeom>
                <a:avLst/>
                <a:gdLst>
                  <a:gd name="connsiteX0" fmla="*/ 0 w 4762"/>
                  <a:gd name="connsiteY0" fmla="*/ 0 h 95250"/>
                  <a:gd name="connsiteX1" fmla="*/ 0 w 4762"/>
                  <a:gd name="connsiteY1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95250">
                    <a:moveTo>
                      <a:pt x="0" y="0"/>
                    </a:moveTo>
                    <a:lnTo>
                      <a:pt x="0" y="9525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1" name="组合 1050">
            <a:extLst>
              <a:ext uri="{FF2B5EF4-FFF2-40B4-BE49-F238E27FC236}">
                <a16:creationId xmlns:a16="http://schemas.microsoft.com/office/drawing/2014/main" id="{E64D2094-4116-9160-11CC-B928C5CA6FA3}"/>
              </a:ext>
            </a:extLst>
          </p:cNvPr>
          <p:cNvGrpSpPr/>
          <p:nvPr/>
        </p:nvGrpSpPr>
        <p:grpSpPr>
          <a:xfrm>
            <a:off x="6878493" y="3387603"/>
            <a:ext cx="540000" cy="540001"/>
            <a:chOff x="6794269" y="3158998"/>
            <a:chExt cx="540000" cy="540001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6C0D5F6-67B1-02E2-3C94-7B0479A5C7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94269" y="3158998"/>
              <a:ext cx="540000" cy="540001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73000">
                  <a:schemeClr val="accent1">
                    <a:lumMod val="8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2400" b="1" dirty="0">
                <a:solidFill>
                  <a:srgbClr val="5D88A8">
                    <a:lumMod val="20000"/>
                    <a:lumOff val="80000"/>
                  </a:srgbClr>
                </a:solidFill>
                <a:latin typeface="+mj-ea"/>
                <a:ea typeface="+mj-ea"/>
              </a:endParaRPr>
            </a:p>
          </p:txBody>
        </p:sp>
        <p:grpSp>
          <p:nvGrpSpPr>
            <p:cNvPr id="1032" name="组合 1031">
              <a:extLst>
                <a:ext uri="{FF2B5EF4-FFF2-40B4-BE49-F238E27FC236}">
                  <a16:creationId xmlns:a16="http://schemas.microsoft.com/office/drawing/2014/main" id="{99B9123F-56AA-4479-79BC-5247646AA1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20269" y="3284998"/>
              <a:ext cx="288000" cy="288000"/>
              <a:chOff x="6000750" y="3333750"/>
              <a:chExt cx="190500" cy="190500"/>
            </a:xfrm>
          </p:grpSpPr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79B07BD9-6D5A-7CF0-7691-5267E6DEBE5C}"/>
                  </a:ext>
                </a:extLst>
              </p:cNvPr>
              <p:cNvSpPr/>
              <p:nvPr/>
            </p:nvSpPr>
            <p:spPr>
              <a:xfrm>
                <a:off x="6000750" y="3333750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66675 w 190500"/>
                  <a:gd name="connsiteY1" fmla="*/ 28575 h 190500"/>
                  <a:gd name="connsiteX2" fmla="*/ 28575 w 190500"/>
                  <a:gd name="connsiteY2" fmla="*/ 28575 h 190500"/>
                  <a:gd name="connsiteX3" fmla="*/ 28575 w 190500"/>
                  <a:gd name="connsiteY3" fmla="*/ 66675 h 190500"/>
                  <a:gd name="connsiteX4" fmla="*/ 0 w 190500"/>
                  <a:gd name="connsiteY4" fmla="*/ 95250 h 190500"/>
                  <a:gd name="connsiteX5" fmla="*/ 28575 w 190500"/>
                  <a:gd name="connsiteY5" fmla="*/ 123825 h 190500"/>
                  <a:gd name="connsiteX6" fmla="*/ 28575 w 190500"/>
                  <a:gd name="connsiteY6" fmla="*/ 161925 h 190500"/>
                  <a:gd name="connsiteX7" fmla="*/ 66675 w 190500"/>
                  <a:gd name="connsiteY7" fmla="*/ 161925 h 190500"/>
                  <a:gd name="connsiteX8" fmla="*/ 95250 w 190500"/>
                  <a:gd name="connsiteY8" fmla="*/ 190500 h 190500"/>
                  <a:gd name="connsiteX9" fmla="*/ 123825 w 190500"/>
                  <a:gd name="connsiteY9" fmla="*/ 161925 h 190500"/>
                  <a:gd name="connsiteX10" fmla="*/ 161925 w 190500"/>
                  <a:gd name="connsiteY10" fmla="*/ 161925 h 190500"/>
                  <a:gd name="connsiteX11" fmla="*/ 161925 w 190500"/>
                  <a:gd name="connsiteY11" fmla="*/ 123825 h 190500"/>
                  <a:gd name="connsiteX12" fmla="*/ 190500 w 190500"/>
                  <a:gd name="connsiteY12" fmla="*/ 95250 h 190500"/>
                  <a:gd name="connsiteX13" fmla="*/ 161925 w 190500"/>
                  <a:gd name="connsiteY13" fmla="*/ 66675 h 190500"/>
                  <a:gd name="connsiteX14" fmla="*/ 161925 w 190500"/>
                  <a:gd name="connsiteY14" fmla="*/ 28575 h 190500"/>
                  <a:gd name="connsiteX15" fmla="*/ 123825 w 190500"/>
                  <a:gd name="connsiteY15" fmla="*/ 28575 h 190500"/>
                  <a:gd name="connsiteX16" fmla="*/ 95250 w 190500"/>
                  <a:gd name="connsiteY1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lnTo>
                      <a:pt x="66675" y="28575"/>
                    </a:lnTo>
                    <a:lnTo>
                      <a:pt x="28575" y="28575"/>
                    </a:lnTo>
                    <a:lnTo>
                      <a:pt x="28575" y="66675"/>
                    </a:lnTo>
                    <a:lnTo>
                      <a:pt x="0" y="95250"/>
                    </a:lnTo>
                    <a:lnTo>
                      <a:pt x="28575" y="123825"/>
                    </a:lnTo>
                    <a:lnTo>
                      <a:pt x="28575" y="161925"/>
                    </a:lnTo>
                    <a:lnTo>
                      <a:pt x="66675" y="161925"/>
                    </a:lnTo>
                    <a:lnTo>
                      <a:pt x="95250" y="190500"/>
                    </a:lnTo>
                    <a:lnTo>
                      <a:pt x="123825" y="161925"/>
                    </a:lnTo>
                    <a:lnTo>
                      <a:pt x="161925" y="161925"/>
                    </a:lnTo>
                    <a:lnTo>
                      <a:pt x="161925" y="123825"/>
                    </a:lnTo>
                    <a:lnTo>
                      <a:pt x="190500" y="95250"/>
                    </a:lnTo>
                    <a:lnTo>
                      <a:pt x="161925" y="66675"/>
                    </a:lnTo>
                    <a:lnTo>
                      <a:pt x="161925" y="28575"/>
                    </a:lnTo>
                    <a:lnTo>
                      <a:pt x="123825" y="28575"/>
                    </a:lnTo>
                    <a:lnTo>
                      <a:pt x="95250" y="0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8BD32457-8A90-CD58-43D4-EDA98590EC41}"/>
                  </a:ext>
                </a:extLst>
              </p:cNvPr>
              <p:cNvSpPr/>
              <p:nvPr/>
            </p:nvSpPr>
            <p:spPr>
              <a:xfrm>
                <a:off x="6067425" y="3400425"/>
                <a:ext cx="57150" cy="57150"/>
              </a:xfrm>
              <a:custGeom>
                <a:avLst/>
                <a:gdLst>
                  <a:gd name="connsiteX0" fmla="*/ 28575 w 57150"/>
                  <a:gd name="connsiteY0" fmla="*/ 57150 h 57150"/>
                  <a:gd name="connsiteX1" fmla="*/ 57150 w 57150"/>
                  <a:gd name="connsiteY1" fmla="*/ 28575 h 57150"/>
                  <a:gd name="connsiteX2" fmla="*/ 28575 w 57150"/>
                  <a:gd name="connsiteY2" fmla="*/ 0 h 57150"/>
                  <a:gd name="connsiteX3" fmla="*/ 0 w 57150"/>
                  <a:gd name="connsiteY3" fmla="*/ 28575 h 57150"/>
                  <a:gd name="connsiteX4" fmla="*/ 28575 w 57150"/>
                  <a:gd name="connsiteY4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28575" y="57150"/>
                    </a:moveTo>
                    <a:cubicBezTo>
                      <a:pt x="44356" y="57150"/>
                      <a:pt x="57150" y="44356"/>
                      <a:pt x="57150" y="28575"/>
                    </a:cubicBezTo>
                    <a:cubicBezTo>
                      <a:pt x="57150" y="12794"/>
                      <a:pt x="44356" y="0"/>
                      <a:pt x="28575" y="0"/>
                    </a:cubicBezTo>
                    <a:cubicBezTo>
                      <a:pt x="12794" y="0"/>
                      <a:pt x="0" y="12794"/>
                      <a:pt x="0" y="28575"/>
                    </a:cubicBezTo>
                    <a:cubicBezTo>
                      <a:pt x="0" y="44356"/>
                      <a:pt x="12794" y="57150"/>
                      <a:pt x="28575" y="57150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50" name="组合 1049">
            <a:extLst>
              <a:ext uri="{FF2B5EF4-FFF2-40B4-BE49-F238E27FC236}">
                <a16:creationId xmlns:a16="http://schemas.microsoft.com/office/drawing/2014/main" id="{3FD5E8F6-08F9-6E0F-B017-879D142DB674}"/>
              </a:ext>
            </a:extLst>
          </p:cNvPr>
          <p:cNvGrpSpPr/>
          <p:nvPr/>
        </p:nvGrpSpPr>
        <p:grpSpPr>
          <a:xfrm>
            <a:off x="4204809" y="3387603"/>
            <a:ext cx="540000" cy="540001"/>
            <a:chOff x="4120585" y="3158998"/>
            <a:chExt cx="540000" cy="540001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DC58AB4-23C4-851D-1F84-4667F6EC10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20585" y="3158998"/>
              <a:ext cx="540000" cy="540001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73000">
                  <a:schemeClr val="accent1">
                    <a:lumMod val="8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2400" b="1" dirty="0">
                <a:solidFill>
                  <a:srgbClr val="5D88A8">
                    <a:lumMod val="20000"/>
                    <a:lumOff val="80000"/>
                  </a:srgbClr>
                </a:solidFill>
                <a:latin typeface="+mj-ea"/>
                <a:ea typeface="+mj-ea"/>
              </a:endParaRPr>
            </a:p>
          </p:txBody>
        </p:sp>
        <p:grpSp>
          <p:nvGrpSpPr>
            <p:cNvPr id="1039" name="组合 1038">
              <a:extLst>
                <a:ext uri="{FF2B5EF4-FFF2-40B4-BE49-F238E27FC236}">
                  <a16:creationId xmlns:a16="http://schemas.microsoft.com/office/drawing/2014/main" id="{FCA36CF5-E537-A50C-A4CB-2E3F1C2059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75385" y="3284998"/>
              <a:ext cx="230401" cy="288000"/>
              <a:chOff x="6019800" y="3333750"/>
              <a:chExt cx="152400" cy="190499"/>
            </a:xfrm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FEA5149C-6215-3F9D-FACD-8188CC6A869B}"/>
                  </a:ext>
                </a:extLst>
              </p:cNvPr>
              <p:cNvSpPr/>
              <p:nvPr/>
            </p:nvSpPr>
            <p:spPr>
              <a:xfrm>
                <a:off x="6019800" y="3333750"/>
                <a:ext cx="152400" cy="147321"/>
              </a:xfrm>
              <a:custGeom>
                <a:avLst/>
                <a:gdLst>
                  <a:gd name="connsiteX0" fmla="*/ 152400 w 152400"/>
                  <a:gd name="connsiteY0" fmla="*/ 76200 h 147321"/>
                  <a:gd name="connsiteX1" fmla="*/ 103611 w 152400"/>
                  <a:gd name="connsiteY1" fmla="*/ 147321 h 147321"/>
                  <a:gd name="connsiteX2" fmla="*/ 76200 w 152400"/>
                  <a:gd name="connsiteY2" fmla="*/ 147321 h 147321"/>
                  <a:gd name="connsiteX3" fmla="*/ 48789 w 152400"/>
                  <a:gd name="connsiteY3" fmla="*/ 147321 h 147321"/>
                  <a:gd name="connsiteX4" fmla="*/ 0 w 152400"/>
                  <a:gd name="connsiteY4" fmla="*/ 76200 h 147321"/>
                  <a:gd name="connsiteX5" fmla="*/ 76200 w 152400"/>
                  <a:gd name="connsiteY5" fmla="*/ 0 h 147321"/>
                  <a:gd name="connsiteX6" fmla="*/ 152400 w 152400"/>
                  <a:gd name="connsiteY6" fmla="*/ 76200 h 147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147321">
                    <a:moveTo>
                      <a:pt x="152400" y="76200"/>
                    </a:moveTo>
                    <a:cubicBezTo>
                      <a:pt x="152400" y="108622"/>
                      <a:pt x="132152" y="136314"/>
                      <a:pt x="103611" y="147321"/>
                    </a:cubicBezTo>
                    <a:lnTo>
                      <a:pt x="76200" y="147321"/>
                    </a:lnTo>
                    <a:lnTo>
                      <a:pt x="48789" y="147321"/>
                    </a:lnTo>
                    <a:cubicBezTo>
                      <a:pt x="20248" y="136314"/>
                      <a:pt x="0" y="108622"/>
                      <a:pt x="0" y="76200"/>
                    </a:cubicBezTo>
                    <a:cubicBezTo>
                      <a:pt x="0" y="34116"/>
                      <a:pt x="34116" y="0"/>
                      <a:pt x="76200" y="0"/>
                    </a:cubicBezTo>
                    <a:cubicBezTo>
                      <a:pt x="118284" y="0"/>
                      <a:pt x="152400" y="34116"/>
                      <a:pt x="152400" y="76200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6D800F87-0357-0069-381C-3AC46ED800B6}"/>
                  </a:ext>
                </a:extLst>
              </p:cNvPr>
              <p:cNvSpPr/>
              <p:nvPr/>
            </p:nvSpPr>
            <p:spPr>
              <a:xfrm>
                <a:off x="6068589" y="3481071"/>
                <a:ext cx="54821" cy="43178"/>
              </a:xfrm>
              <a:custGeom>
                <a:avLst/>
                <a:gdLst>
                  <a:gd name="connsiteX0" fmla="*/ 54822 w 54821"/>
                  <a:gd name="connsiteY0" fmla="*/ 0 h 43178"/>
                  <a:gd name="connsiteX1" fmla="*/ 51587 w 54821"/>
                  <a:gd name="connsiteY1" fmla="*/ 38812 h 43178"/>
                  <a:gd name="connsiteX2" fmla="*/ 46841 w 54821"/>
                  <a:gd name="connsiteY2" fmla="*/ 43179 h 43178"/>
                  <a:gd name="connsiteX3" fmla="*/ 7981 w 54821"/>
                  <a:gd name="connsiteY3" fmla="*/ 43179 h 43178"/>
                  <a:gd name="connsiteX4" fmla="*/ 3235 w 54821"/>
                  <a:gd name="connsiteY4" fmla="*/ 38812 h 43178"/>
                  <a:gd name="connsiteX5" fmla="*/ 0 w 54821"/>
                  <a:gd name="connsiteY5" fmla="*/ 0 h 43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821" h="43178">
                    <a:moveTo>
                      <a:pt x="54822" y="0"/>
                    </a:moveTo>
                    <a:lnTo>
                      <a:pt x="51587" y="38812"/>
                    </a:lnTo>
                    <a:cubicBezTo>
                      <a:pt x="51382" y="41280"/>
                      <a:pt x="49318" y="43179"/>
                      <a:pt x="46841" y="43179"/>
                    </a:cubicBezTo>
                    <a:lnTo>
                      <a:pt x="7981" y="43179"/>
                    </a:lnTo>
                    <a:cubicBezTo>
                      <a:pt x="5504" y="43179"/>
                      <a:pt x="3440" y="41280"/>
                      <a:pt x="3235" y="38812"/>
                    </a:cubicBez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" name="任意多边形: 形状 1037">
                <a:extLst>
                  <a:ext uri="{FF2B5EF4-FFF2-40B4-BE49-F238E27FC236}">
                    <a16:creationId xmlns:a16="http://schemas.microsoft.com/office/drawing/2014/main" id="{C3F892C2-D1A1-AD9B-2663-B9F030EB748D}"/>
                  </a:ext>
                </a:extLst>
              </p:cNvPr>
              <p:cNvSpPr/>
              <p:nvPr/>
            </p:nvSpPr>
            <p:spPr>
              <a:xfrm>
                <a:off x="6067425" y="3395662"/>
                <a:ext cx="57150" cy="28575"/>
              </a:xfrm>
              <a:custGeom>
                <a:avLst/>
                <a:gdLst>
                  <a:gd name="connsiteX0" fmla="*/ 0 w 57150"/>
                  <a:gd name="connsiteY0" fmla="*/ 0 h 28575"/>
                  <a:gd name="connsiteX1" fmla="*/ 0 w 57150"/>
                  <a:gd name="connsiteY1" fmla="*/ 28575 h 28575"/>
                  <a:gd name="connsiteX2" fmla="*/ 28575 w 57150"/>
                  <a:gd name="connsiteY2" fmla="*/ 14288 h 28575"/>
                  <a:gd name="connsiteX3" fmla="*/ 57150 w 57150"/>
                  <a:gd name="connsiteY3" fmla="*/ 28575 h 28575"/>
                  <a:gd name="connsiteX4" fmla="*/ 57150 w 57150"/>
                  <a:gd name="connsiteY4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28575">
                    <a:moveTo>
                      <a:pt x="0" y="0"/>
                    </a:moveTo>
                    <a:lnTo>
                      <a:pt x="0" y="28575"/>
                    </a:lnTo>
                    <a:lnTo>
                      <a:pt x="28575" y="14288"/>
                    </a:lnTo>
                    <a:lnTo>
                      <a:pt x="57150" y="28575"/>
                    </a:lnTo>
                    <a:lnTo>
                      <a:pt x="5715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49" name="组合 1048">
            <a:extLst>
              <a:ext uri="{FF2B5EF4-FFF2-40B4-BE49-F238E27FC236}">
                <a16:creationId xmlns:a16="http://schemas.microsoft.com/office/drawing/2014/main" id="{73AC16D1-6A89-30DB-BB3C-6CF08FC16383}"/>
              </a:ext>
            </a:extLst>
          </p:cNvPr>
          <p:cNvGrpSpPr/>
          <p:nvPr/>
        </p:nvGrpSpPr>
        <p:grpSpPr>
          <a:xfrm>
            <a:off x="1512394" y="3387603"/>
            <a:ext cx="540000" cy="540001"/>
            <a:chOff x="1446901" y="3158998"/>
            <a:chExt cx="540000" cy="540001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6AE7C027-ED50-0B0A-338E-4ACA699DDA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46901" y="3158998"/>
              <a:ext cx="540000" cy="540001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55000"/>
                    <a:lumOff val="45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73000">
                  <a:schemeClr val="accent1">
                    <a:lumMod val="8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95300" dist="317500" dir="4200000" sx="89000" sy="89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sz="2400" b="1" dirty="0">
                <a:solidFill>
                  <a:srgbClr val="5D88A8">
                    <a:lumMod val="20000"/>
                    <a:lumOff val="80000"/>
                  </a:srgbClr>
                </a:solidFill>
                <a:latin typeface="+mj-ea"/>
                <a:ea typeface="+mj-ea"/>
              </a:endParaRPr>
            </a:p>
          </p:txBody>
        </p:sp>
        <p:grpSp>
          <p:nvGrpSpPr>
            <p:cNvPr id="1048" name="组合 1047">
              <a:extLst>
                <a:ext uri="{FF2B5EF4-FFF2-40B4-BE49-F238E27FC236}">
                  <a16:creationId xmlns:a16="http://schemas.microsoft.com/office/drawing/2014/main" id="{8CD6E1F3-470F-6B9A-57D8-BC9BF40C7B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72901" y="3284998"/>
              <a:ext cx="288000" cy="288000"/>
              <a:chOff x="6000750" y="3333750"/>
              <a:chExt cx="190500" cy="190500"/>
            </a:xfrm>
          </p:grpSpPr>
          <p:sp>
            <p:nvSpPr>
              <p:cNvPr id="1043" name="任意多边形: 形状 1042">
                <a:extLst>
                  <a:ext uri="{FF2B5EF4-FFF2-40B4-BE49-F238E27FC236}">
                    <a16:creationId xmlns:a16="http://schemas.microsoft.com/office/drawing/2014/main" id="{811763EB-788F-1D36-D41D-EA691FEEF185}"/>
                  </a:ext>
                </a:extLst>
              </p:cNvPr>
              <p:cNvSpPr/>
              <p:nvPr/>
            </p:nvSpPr>
            <p:spPr>
              <a:xfrm>
                <a:off x="6000750" y="3333750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55" y="190500"/>
                      <a:pt x="190500" y="147855"/>
                      <a:pt x="190500" y="95250"/>
                    </a:cubicBezTo>
                    <a:cubicBezTo>
                      <a:pt x="190500" y="42645"/>
                      <a:pt x="147855" y="0"/>
                      <a:pt x="95250" y="0"/>
                    </a:cubicBezTo>
                    <a:cubicBezTo>
                      <a:pt x="42645" y="0"/>
                      <a:pt x="0" y="42645"/>
                      <a:pt x="0" y="95250"/>
                    </a:cubicBezTo>
                    <a:cubicBezTo>
                      <a:pt x="0" y="147855"/>
                      <a:pt x="42645" y="190500"/>
                      <a:pt x="95250" y="190500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4" name="任意多边形: 形状 1043">
                <a:extLst>
                  <a:ext uri="{FF2B5EF4-FFF2-40B4-BE49-F238E27FC236}">
                    <a16:creationId xmlns:a16="http://schemas.microsoft.com/office/drawing/2014/main" id="{D07283EA-64A2-24E3-17FF-4E84255C3FB1}"/>
                  </a:ext>
                </a:extLst>
              </p:cNvPr>
              <p:cNvSpPr/>
              <p:nvPr/>
            </p:nvSpPr>
            <p:spPr>
              <a:xfrm>
                <a:off x="6048375" y="3381375"/>
                <a:ext cx="95250" cy="95250"/>
              </a:xfrm>
              <a:custGeom>
                <a:avLst/>
                <a:gdLst>
                  <a:gd name="connsiteX0" fmla="*/ 47625 w 95250"/>
                  <a:gd name="connsiteY0" fmla="*/ 95250 h 95250"/>
                  <a:gd name="connsiteX1" fmla="*/ 95250 w 95250"/>
                  <a:gd name="connsiteY1" fmla="*/ 47625 h 95250"/>
                  <a:gd name="connsiteX2" fmla="*/ 47625 w 95250"/>
                  <a:gd name="connsiteY2" fmla="*/ 0 h 95250"/>
                  <a:gd name="connsiteX3" fmla="*/ 0 w 95250"/>
                  <a:gd name="connsiteY3" fmla="*/ 47625 h 95250"/>
                  <a:gd name="connsiteX4" fmla="*/ 47625 w 95250"/>
                  <a:gd name="connsiteY4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47625" y="95250"/>
                    </a:moveTo>
                    <a:cubicBezTo>
                      <a:pt x="73927" y="95250"/>
                      <a:pt x="95250" y="73927"/>
                      <a:pt x="95250" y="47625"/>
                    </a:cubicBezTo>
                    <a:cubicBezTo>
                      <a:pt x="95250" y="21323"/>
                      <a:pt x="73927" y="0"/>
                      <a:pt x="47625" y="0"/>
                    </a:cubicBezTo>
                    <a:cubicBezTo>
                      <a:pt x="21323" y="0"/>
                      <a:pt x="0" y="21323"/>
                      <a:pt x="0" y="47625"/>
                    </a:cubicBezTo>
                    <a:cubicBezTo>
                      <a:pt x="0" y="73927"/>
                      <a:pt x="21323" y="95250"/>
                      <a:pt x="47625" y="95250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5" name="任意多边形: 形状 1044">
                <a:extLst>
                  <a:ext uri="{FF2B5EF4-FFF2-40B4-BE49-F238E27FC236}">
                    <a16:creationId xmlns:a16="http://schemas.microsoft.com/office/drawing/2014/main" id="{97DC3B6E-C4D1-7FED-6289-5DB51E205210}"/>
                  </a:ext>
                </a:extLst>
              </p:cNvPr>
              <p:cNvSpPr/>
              <p:nvPr/>
            </p:nvSpPr>
            <p:spPr>
              <a:xfrm>
                <a:off x="6096000" y="3333750"/>
                <a:ext cx="4762" cy="190500"/>
              </a:xfrm>
              <a:custGeom>
                <a:avLst/>
                <a:gdLst>
                  <a:gd name="connsiteX0" fmla="*/ 0 w 4762"/>
                  <a:gd name="connsiteY0" fmla="*/ 0 h 190500"/>
                  <a:gd name="connsiteX1" fmla="*/ 0 w 4762"/>
                  <a:gd name="connsiteY1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" h="190500">
                    <a:moveTo>
                      <a:pt x="0" y="0"/>
                    </a:moveTo>
                    <a:lnTo>
                      <a:pt x="0" y="19050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6" name="任意多边形: 形状 1045">
                <a:extLst>
                  <a:ext uri="{FF2B5EF4-FFF2-40B4-BE49-F238E27FC236}">
                    <a16:creationId xmlns:a16="http://schemas.microsoft.com/office/drawing/2014/main" id="{4C08AF98-D19B-57EE-E56E-1658888B59E1}"/>
                  </a:ext>
                </a:extLst>
              </p:cNvPr>
              <p:cNvSpPr/>
              <p:nvPr/>
            </p:nvSpPr>
            <p:spPr>
              <a:xfrm>
                <a:off x="6000750" y="3429000"/>
                <a:ext cx="66675" cy="40"/>
              </a:xfrm>
              <a:custGeom>
                <a:avLst/>
                <a:gdLst>
                  <a:gd name="connsiteX0" fmla="*/ 0 w 66675"/>
                  <a:gd name="connsiteY0" fmla="*/ 0 h 40"/>
                  <a:gd name="connsiteX1" fmla="*/ 66675 w 66675"/>
                  <a:gd name="connsiteY1" fmla="*/ 40 h 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40">
                    <a:moveTo>
                      <a:pt x="0" y="0"/>
                    </a:moveTo>
                    <a:lnTo>
                      <a:pt x="66675" y="4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7" name="任意多边形: 形状 1046">
                <a:extLst>
                  <a:ext uri="{FF2B5EF4-FFF2-40B4-BE49-F238E27FC236}">
                    <a16:creationId xmlns:a16="http://schemas.microsoft.com/office/drawing/2014/main" id="{DEE38F8D-2269-DF14-7B38-B3DBB5D126D0}"/>
                  </a:ext>
                </a:extLst>
              </p:cNvPr>
              <p:cNvSpPr/>
              <p:nvPr/>
            </p:nvSpPr>
            <p:spPr>
              <a:xfrm>
                <a:off x="6000750" y="3429039"/>
                <a:ext cx="190500" cy="4762"/>
              </a:xfrm>
              <a:custGeom>
                <a:avLst/>
                <a:gdLst>
                  <a:gd name="connsiteX0" fmla="*/ 0 w 190500"/>
                  <a:gd name="connsiteY0" fmla="*/ 0 h 4762"/>
                  <a:gd name="connsiteX1" fmla="*/ 190500 w 190500"/>
                  <a:gd name="connsiteY1" fmla="*/ 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4762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55" name="object 7">
            <a:extLst>
              <a:ext uri="{FF2B5EF4-FFF2-40B4-BE49-F238E27FC236}">
                <a16:creationId xmlns:a16="http://schemas.microsoft.com/office/drawing/2014/main" id="{E4AD84EF-9F76-5580-F55D-9CDEE867F1DF}"/>
              </a:ext>
            </a:extLst>
          </p:cNvPr>
          <p:cNvSpPr txBox="1"/>
          <p:nvPr/>
        </p:nvSpPr>
        <p:spPr>
          <a:xfrm>
            <a:off x="698764" y="2893285"/>
            <a:ext cx="2167260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kumimoji="1" lang="zh-CN" altLang="en-US" sz="24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第一阶段：立项</a:t>
            </a:r>
          </a:p>
        </p:txBody>
      </p:sp>
      <p:sp>
        <p:nvSpPr>
          <p:cNvPr id="1056" name="object 7">
            <a:extLst>
              <a:ext uri="{FF2B5EF4-FFF2-40B4-BE49-F238E27FC236}">
                <a16:creationId xmlns:a16="http://schemas.microsoft.com/office/drawing/2014/main" id="{61A78258-EC09-79EB-3C8A-021E91B023E5}"/>
              </a:ext>
            </a:extLst>
          </p:cNvPr>
          <p:cNvSpPr txBox="1"/>
          <p:nvPr/>
        </p:nvSpPr>
        <p:spPr>
          <a:xfrm>
            <a:off x="404766" y="5046093"/>
            <a:ext cx="2758051" cy="555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</p:txBody>
      </p:sp>
      <p:sp>
        <p:nvSpPr>
          <p:cNvPr id="1057" name="object 7">
            <a:extLst>
              <a:ext uri="{FF2B5EF4-FFF2-40B4-BE49-F238E27FC236}">
                <a16:creationId xmlns:a16="http://schemas.microsoft.com/office/drawing/2014/main" id="{B6B7A7DC-E1C7-28AE-4404-EF4E433A1F2B}"/>
              </a:ext>
            </a:extLst>
          </p:cNvPr>
          <p:cNvSpPr txBox="1"/>
          <p:nvPr/>
        </p:nvSpPr>
        <p:spPr>
          <a:xfrm>
            <a:off x="404766" y="4713533"/>
            <a:ext cx="2090316" cy="289823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dirty="0">
                <a:solidFill>
                  <a:srgbClr val="FFFFFF"/>
                </a:solidFill>
                <a:latin typeface="OPPOSans B" panose="00020600040101010101" pitchFamily="18" charset="-122"/>
                <a:ea typeface="+mj-ea"/>
                <a:cs typeface="微软雅黑"/>
              </a:rPr>
              <a:t>进度计划实施情况表</a:t>
            </a:r>
            <a:endParaRPr dirty="0">
              <a:solidFill>
                <a:srgbClr val="FFFFFF"/>
              </a:solidFill>
              <a:latin typeface="OPPOSans B" panose="00020600040101010101" pitchFamily="18" charset="-122"/>
              <a:ea typeface="+mj-ea"/>
              <a:cs typeface="微软雅黑"/>
            </a:endParaRPr>
          </a:p>
        </p:txBody>
      </p:sp>
      <p:sp>
        <p:nvSpPr>
          <p:cNvPr id="1060" name="object 7">
            <a:extLst>
              <a:ext uri="{FF2B5EF4-FFF2-40B4-BE49-F238E27FC236}">
                <a16:creationId xmlns:a16="http://schemas.microsoft.com/office/drawing/2014/main" id="{A2B81507-662A-EB71-9062-FA5BE767BECA}"/>
              </a:ext>
            </a:extLst>
          </p:cNvPr>
          <p:cNvSpPr txBox="1"/>
          <p:nvPr/>
        </p:nvSpPr>
        <p:spPr>
          <a:xfrm>
            <a:off x="6052946" y="2893285"/>
            <a:ext cx="2167260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kumimoji="1" lang="zh-CN" altLang="en-US" sz="24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第三阶段：实施</a:t>
            </a:r>
            <a:endParaRPr kumimoji="1" sz="2400" b="1" dirty="0">
              <a:gradFill flip="none" rotWithShape="1">
                <a:gsLst>
                  <a:gs pos="17000">
                    <a:srgbClr val="16FFF7"/>
                  </a:gs>
                  <a:gs pos="100000">
                    <a:srgbClr val="E9FD6A"/>
                  </a:gs>
                </a:gsLst>
                <a:lin ang="27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1061" name="object 7">
            <a:extLst>
              <a:ext uri="{FF2B5EF4-FFF2-40B4-BE49-F238E27FC236}">
                <a16:creationId xmlns:a16="http://schemas.microsoft.com/office/drawing/2014/main" id="{C717247F-0FB3-FA77-CCD6-E6B8C662F83F}"/>
              </a:ext>
            </a:extLst>
          </p:cNvPr>
          <p:cNvSpPr txBox="1"/>
          <p:nvPr/>
        </p:nvSpPr>
        <p:spPr>
          <a:xfrm>
            <a:off x="5758948" y="5046093"/>
            <a:ext cx="2758051" cy="555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</p:txBody>
      </p:sp>
      <p:sp>
        <p:nvSpPr>
          <p:cNvPr id="1062" name="object 7">
            <a:extLst>
              <a:ext uri="{FF2B5EF4-FFF2-40B4-BE49-F238E27FC236}">
                <a16:creationId xmlns:a16="http://schemas.microsoft.com/office/drawing/2014/main" id="{DF149E85-DCBA-5905-4F3D-1EFF56C4A73D}"/>
              </a:ext>
            </a:extLst>
          </p:cNvPr>
          <p:cNvSpPr txBox="1"/>
          <p:nvPr/>
        </p:nvSpPr>
        <p:spPr>
          <a:xfrm>
            <a:off x="5758948" y="4713533"/>
            <a:ext cx="1397819" cy="289823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dirty="0">
                <a:solidFill>
                  <a:srgbClr val="FFFFFF"/>
                </a:solidFill>
                <a:latin typeface="OPPOSans B" panose="00020600040101010101" pitchFamily="18" charset="-122"/>
                <a:ea typeface="+mj-ea"/>
                <a:cs typeface="微软雅黑"/>
              </a:rPr>
              <a:t>实施过程文档</a:t>
            </a:r>
            <a:endParaRPr dirty="0">
              <a:solidFill>
                <a:srgbClr val="FFFFFF"/>
              </a:solidFill>
              <a:latin typeface="OPPOSans B" panose="00020600040101010101" pitchFamily="18" charset="-122"/>
              <a:ea typeface="+mj-ea"/>
              <a:cs typeface="微软雅黑"/>
            </a:endParaRPr>
          </a:p>
        </p:txBody>
      </p:sp>
      <p:sp>
        <p:nvSpPr>
          <p:cNvPr id="1064" name="object 7">
            <a:extLst>
              <a:ext uri="{FF2B5EF4-FFF2-40B4-BE49-F238E27FC236}">
                <a16:creationId xmlns:a16="http://schemas.microsoft.com/office/drawing/2014/main" id="{6749ED09-21A0-53B6-7A34-880E05DEE737}"/>
              </a:ext>
            </a:extLst>
          </p:cNvPr>
          <p:cNvSpPr txBox="1"/>
          <p:nvPr/>
        </p:nvSpPr>
        <p:spPr>
          <a:xfrm>
            <a:off x="3394172" y="4065255"/>
            <a:ext cx="2167261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kumimoji="1" lang="zh-CN" altLang="en-US" sz="24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第二阶段：设计</a:t>
            </a:r>
            <a:endParaRPr kumimoji="1" sz="2400" b="1" dirty="0">
              <a:gradFill flip="none" rotWithShape="1">
                <a:gsLst>
                  <a:gs pos="17000">
                    <a:srgbClr val="16FFF7"/>
                  </a:gs>
                  <a:gs pos="100000">
                    <a:srgbClr val="E9FD6A"/>
                  </a:gs>
                </a:gsLst>
                <a:lin ang="27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1072" name="object 7">
            <a:extLst>
              <a:ext uri="{FF2B5EF4-FFF2-40B4-BE49-F238E27FC236}">
                <a16:creationId xmlns:a16="http://schemas.microsoft.com/office/drawing/2014/main" id="{B0555224-2F2F-CFF9-9D64-C1CBFD259C5E}"/>
              </a:ext>
            </a:extLst>
          </p:cNvPr>
          <p:cNvSpPr txBox="1"/>
          <p:nvPr/>
        </p:nvSpPr>
        <p:spPr>
          <a:xfrm>
            <a:off x="3394172" y="2092206"/>
            <a:ext cx="2758051" cy="555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</p:txBody>
      </p:sp>
      <p:sp>
        <p:nvSpPr>
          <p:cNvPr id="1073" name="object 7">
            <a:extLst>
              <a:ext uri="{FF2B5EF4-FFF2-40B4-BE49-F238E27FC236}">
                <a16:creationId xmlns:a16="http://schemas.microsoft.com/office/drawing/2014/main" id="{9A6FA2D7-EC67-24F1-A52B-381A4E955341}"/>
              </a:ext>
            </a:extLst>
          </p:cNvPr>
          <p:cNvSpPr txBox="1"/>
          <p:nvPr/>
        </p:nvSpPr>
        <p:spPr>
          <a:xfrm>
            <a:off x="3394172" y="1759646"/>
            <a:ext cx="1397819" cy="289823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dirty="0">
                <a:solidFill>
                  <a:srgbClr val="FFFFFF"/>
                </a:solidFill>
                <a:latin typeface="OPPOSans B" panose="00020600040101010101" pitchFamily="18" charset="-122"/>
                <a:ea typeface="+mj-ea"/>
                <a:cs typeface="微软雅黑"/>
              </a:rPr>
              <a:t>需求设计文档</a:t>
            </a:r>
            <a:endParaRPr dirty="0">
              <a:solidFill>
                <a:srgbClr val="FFFFFF"/>
              </a:solidFill>
              <a:latin typeface="OPPOSans B" panose="00020600040101010101" pitchFamily="18" charset="-122"/>
              <a:ea typeface="+mj-ea"/>
              <a:cs typeface="微软雅黑"/>
            </a:endParaRPr>
          </a:p>
        </p:txBody>
      </p:sp>
      <p:sp>
        <p:nvSpPr>
          <p:cNvPr id="1074" name="object 7">
            <a:extLst>
              <a:ext uri="{FF2B5EF4-FFF2-40B4-BE49-F238E27FC236}">
                <a16:creationId xmlns:a16="http://schemas.microsoft.com/office/drawing/2014/main" id="{FC553C6D-465D-3F26-0297-ABAB13C3D1AD}"/>
              </a:ext>
            </a:extLst>
          </p:cNvPr>
          <p:cNvSpPr txBox="1"/>
          <p:nvPr/>
        </p:nvSpPr>
        <p:spPr>
          <a:xfrm>
            <a:off x="8719974" y="4065255"/>
            <a:ext cx="2167260" cy="382156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kumimoji="1" lang="zh-CN" altLang="en-US" sz="2400" b="1" dirty="0">
                <a:gradFill flip="none" rotWithShape="1">
                  <a:gsLst>
                    <a:gs pos="17000">
                      <a:srgbClr val="16FFF7"/>
                    </a:gs>
                    <a:gs pos="100000">
                      <a:srgbClr val="E9FD6A"/>
                    </a:gs>
                  </a:gsLst>
                  <a:lin ang="2700000" scaled="1"/>
                  <a:tileRect/>
                </a:gradFill>
                <a:latin typeface="+mj-lt"/>
                <a:ea typeface="+mj-ea"/>
                <a:cs typeface="+mj-cs"/>
              </a:rPr>
              <a:t>第四阶段：结项</a:t>
            </a:r>
            <a:endParaRPr kumimoji="1" sz="2400" b="1" dirty="0">
              <a:gradFill flip="none" rotWithShape="1">
                <a:gsLst>
                  <a:gs pos="17000">
                    <a:srgbClr val="16FFF7"/>
                  </a:gs>
                  <a:gs pos="100000">
                    <a:srgbClr val="E9FD6A"/>
                  </a:gs>
                </a:gsLst>
                <a:lin ang="27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1076" name="object 7">
            <a:extLst>
              <a:ext uri="{FF2B5EF4-FFF2-40B4-BE49-F238E27FC236}">
                <a16:creationId xmlns:a16="http://schemas.microsoft.com/office/drawing/2014/main" id="{810B3FF4-21DE-CE90-FE87-179DDD213C2C}"/>
              </a:ext>
            </a:extLst>
          </p:cNvPr>
          <p:cNvSpPr txBox="1"/>
          <p:nvPr/>
        </p:nvSpPr>
        <p:spPr>
          <a:xfrm>
            <a:off x="8719973" y="2092206"/>
            <a:ext cx="2758051" cy="5550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  <a:p>
            <a:pPr marL="12700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微软雅黑"/>
              </a:rPr>
              <a:t>请输入描述内容描述内容描述内容</a:t>
            </a:r>
          </a:p>
        </p:txBody>
      </p:sp>
      <p:sp>
        <p:nvSpPr>
          <p:cNvPr id="1077" name="object 7">
            <a:extLst>
              <a:ext uri="{FF2B5EF4-FFF2-40B4-BE49-F238E27FC236}">
                <a16:creationId xmlns:a16="http://schemas.microsoft.com/office/drawing/2014/main" id="{A00BE8E9-57D2-F658-5621-77206DC09BBE}"/>
              </a:ext>
            </a:extLst>
          </p:cNvPr>
          <p:cNvSpPr txBox="1"/>
          <p:nvPr/>
        </p:nvSpPr>
        <p:spPr>
          <a:xfrm>
            <a:off x="8719973" y="1759646"/>
            <a:ext cx="1397819" cy="289823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dirty="0">
                <a:solidFill>
                  <a:srgbClr val="FFFFFF"/>
                </a:solidFill>
                <a:latin typeface="OPPOSans B" panose="00020600040101010101" pitchFamily="18" charset="-122"/>
                <a:ea typeface="+mj-ea"/>
                <a:cs typeface="微软雅黑"/>
              </a:rPr>
              <a:t>项目总结报告</a:t>
            </a:r>
            <a:endParaRPr dirty="0">
              <a:solidFill>
                <a:srgbClr val="FFFFFF"/>
              </a:solidFill>
              <a:latin typeface="OPPOSans B" panose="00020600040101010101" pitchFamily="18" charset="-122"/>
              <a:ea typeface="+mj-ea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439654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GuidesStyle_Normal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">
  <a:themeElements>
    <a:clrScheme name="自定义 3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275D1"/>
      </a:accent1>
      <a:accent2>
        <a:srgbClr val="141516"/>
      </a:accent2>
      <a:accent3>
        <a:srgbClr val="141516"/>
      </a:accent3>
      <a:accent4>
        <a:srgbClr val="6549D7"/>
      </a:accent4>
      <a:accent5>
        <a:srgbClr val="846FD7"/>
      </a:accent5>
      <a:accent6>
        <a:srgbClr val="FFFC73"/>
      </a:accent6>
      <a:hlink>
        <a:srgbClr val="1C0772"/>
      </a:hlink>
      <a:folHlink>
        <a:srgbClr val="A66C00"/>
      </a:folHlink>
    </a:clrScheme>
    <a:fontScheme name="模板1">
      <a:majorFont>
        <a:latin typeface="Arial Black"/>
        <a:ea typeface="OPPOSans B"/>
        <a:cs typeface=""/>
      </a:majorFont>
      <a:minorFont>
        <a:latin typeface="Aria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2910</TotalTime>
  <Words>512</Words>
  <Application>Microsoft Office PowerPoint</Application>
  <PresentationFormat>宽屏</PresentationFormat>
  <Paragraphs>107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OPPOSans B</vt:lpstr>
      <vt:lpstr>OPPOSans H</vt:lpstr>
      <vt:lpstr>OPPOSans L</vt:lpstr>
      <vt:lpstr>汉仪雅酷黑 45W</vt:lpstr>
      <vt:lpstr>Arial</vt:lpstr>
      <vt:lpstr>Arial Black</vt:lpstr>
      <vt:lpstr>Office 主题</vt:lpstr>
      <vt:lpstr>20XX 工作总结汇报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汇报结束！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蓝色简约科技风工作总结ppt模板</dc:title>
  <dc:subject/>
  <dc:creator>祖样</dc:creator>
  <cp:keywords>P界达人</cp:keywords>
  <dc:description>www.51pptmoban.com</dc:description>
  <cp:lastModifiedBy>Power user</cp:lastModifiedBy>
  <cp:revision>52</cp:revision>
  <dcterms:created xsi:type="dcterms:W3CDTF">2022-09-02T07:40:40Z</dcterms:created>
  <dcterms:modified xsi:type="dcterms:W3CDTF">2022-12-27T09:01:37Z</dcterms:modified>
  <cp:category/>
</cp:coreProperties>
</file>