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8" r:id="rId3"/>
    <p:sldId id="269" r:id="rId4"/>
    <p:sldId id="257" r:id="rId5"/>
    <p:sldId id="259" r:id="rId6"/>
    <p:sldId id="258" r:id="rId7"/>
    <p:sldId id="266" r:id="rId8"/>
    <p:sldId id="270" r:id="rId9"/>
    <p:sldId id="260" r:id="rId10"/>
    <p:sldId id="276" r:id="rId11"/>
    <p:sldId id="262" r:id="rId12"/>
    <p:sldId id="271" r:id="rId13"/>
    <p:sldId id="263" r:id="rId14"/>
    <p:sldId id="264" r:id="rId15"/>
    <p:sldId id="265" r:id="rId16"/>
    <p:sldId id="272" r:id="rId17"/>
    <p:sldId id="273" r:id="rId18"/>
    <p:sldId id="274" r:id="rId19"/>
    <p:sldId id="275" r:id="rId20"/>
    <p:sldId id="267" r:id="rId21"/>
    <p:sldId id="277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764" autoAdjust="0"/>
  </p:normalViewPr>
  <p:slideViewPr>
    <p:cSldViewPr snapToGrid="0">
      <p:cViewPr varScale="1">
        <p:scale>
          <a:sx n="90" d="100"/>
          <a:sy n="90" d="100"/>
        </p:scale>
        <p:origin x="120" y="402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FFCDD-5ED6-4219-B4FD-6DD2829B0EB1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1BB0AA-D8BB-4C00-995B-5D363D6495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461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1BB0AA-D8BB-4C00-995B-5D363D64959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3879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F613778-84D7-FECF-DC3C-3100A169C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166A-1FFA-46BD-B7BA-26DF76D24213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9C486C8-5BC4-9B43-9326-A36B67D5A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D2EAC8F-1B76-8650-DB8C-A64BFD243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5AEF-D120-4A6A-90B6-FE205BDD6E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264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79AE76-DFB6-8847-A863-5E87696E7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8FE1F16-72BD-E652-DBB7-1ADA2CC9B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166A-1FFA-46BD-B7BA-26DF76D24213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C72AFCF-06FC-F84E-F0E2-955FAFFF3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021C0D6-A12B-AFF3-CA21-FB961BECB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15AEF-D120-4A6A-90B6-FE205BDD6E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0061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D64E329-B65A-9E7D-05B6-A5AB827C6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2E10AF-07FA-DF04-6A12-A59C49D99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50FA41-CEC9-1425-DA1D-EC1A25F07B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166A-1FFA-46BD-B7BA-26DF76D24213}" type="datetimeFigureOut">
              <a:rPr lang="zh-CN" altLang="en-US" smtClean="0"/>
              <a:t>2022/12/27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ED6B5C-6BEE-70FF-5E0F-6A6F42F74A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A53500-0040-391E-C62A-F6E8893540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15AEF-D120-4A6A-90B6-FE205BDD6E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894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iSHEJI-1">
            <a:extLst>
              <a:ext uri="{FF2B5EF4-FFF2-40B4-BE49-F238E27FC236}">
                <a16:creationId xmlns:a16="http://schemas.microsoft.com/office/drawing/2014/main" id="{8FA60181-8BEB-7AF9-C6F4-E3B6D47F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0" r="1880" b="1892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68" name="iSHEJI-2">
            <a:extLst>
              <a:ext uri="{FF2B5EF4-FFF2-40B4-BE49-F238E27FC236}">
                <a16:creationId xmlns:a16="http://schemas.microsoft.com/office/drawing/2014/main" id="{CA19D7D0-64B4-BFCF-155B-785A8CBAEF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6F6A24AF-71EB-1A7C-7EAD-A2F199BA2548}"/>
              </a:ext>
            </a:extLst>
          </p:cNvPr>
          <p:cNvSpPr/>
          <p:nvPr/>
        </p:nvSpPr>
        <p:spPr>
          <a:xfrm>
            <a:off x="3599078" y="5345807"/>
            <a:ext cx="174257" cy="174255"/>
          </a:xfrm>
          <a:custGeom>
            <a:avLst/>
            <a:gdLst>
              <a:gd name="connsiteX0" fmla="*/ 170014 w 170014"/>
              <a:gd name="connsiteY0" fmla="*/ 85006 h 170012"/>
              <a:gd name="connsiteX1" fmla="*/ 85007 w 170014"/>
              <a:gd name="connsiteY1" fmla="*/ 170012 h 170012"/>
              <a:gd name="connsiteX2" fmla="*/ 0 w 170014"/>
              <a:gd name="connsiteY2" fmla="*/ 85006 h 170012"/>
              <a:gd name="connsiteX3" fmla="*/ 85007 w 170014"/>
              <a:gd name="connsiteY3" fmla="*/ 0 h 170012"/>
              <a:gd name="connsiteX4" fmla="*/ 170014 w 170014"/>
              <a:gd name="connsiteY4" fmla="*/ 85006 h 17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14" h="170012">
                <a:moveTo>
                  <a:pt x="170014" y="85006"/>
                </a:moveTo>
                <a:cubicBezTo>
                  <a:pt x="170014" y="131938"/>
                  <a:pt x="131953" y="170012"/>
                  <a:pt x="85007" y="170012"/>
                </a:cubicBezTo>
                <a:cubicBezTo>
                  <a:pt x="38061" y="170012"/>
                  <a:pt x="0" y="131938"/>
                  <a:pt x="0" y="85006"/>
                </a:cubicBezTo>
                <a:cubicBezTo>
                  <a:pt x="0" y="38073"/>
                  <a:pt x="38061" y="0"/>
                  <a:pt x="85007" y="0"/>
                </a:cubicBezTo>
                <a:cubicBezTo>
                  <a:pt x="131953" y="0"/>
                  <a:pt x="170014" y="38073"/>
                  <a:pt x="170014" y="85006"/>
                </a:cubicBezTo>
                <a:close/>
              </a:path>
            </a:pathLst>
          </a:custGeom>
          <a:solidFill>
            <a:schemeClr val="accent1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iSHEJI-4">
            <a:extLst>
              <a:ext uri="{FF2B5EF4-FFF2-40B4-BE49-F238E27FC236}">
                <a16:creationId xmlns:a16="http://schemas.microsoft.com/office/drawing/2014/main" id="{39033124-6637-10F0-440E-4DB5BB4C864B}"/>
              </a:ext>
            </a:extLst>
          </p:cNvPr>
          <p:cNvSpPr/>
          <p:nvPr/>
        </p:nvSpPr>
        <p:spPr>
          <a:xfrm>
            <a:off x="3826052" y="5325933"/>
            <a:ext cx="174277" cy="194266"/>
          </a:xfrm>
          <a:custGeom>
            <a:avLst/>
            <a:gdLst>
              <a:gd name="connsiteX0" fmla="*/ 167795 w 170033"/>
              <a:gd name="connsiteY0" fmla="*/ 104396 h 189536"/>
              <a:gd name="connsiteX1" fmla="*/ 92000 w 170033"/>
              <a:gd name="connsiteY1" fmla="*/ 189402 h 189536"/>
              <a:gd name="connsiteX2" fmla="*/ 82788 w 170033"/>
              <a:gd name="connsiteY2" fmla="*/ 189402 h 189536"/>
              <a:gd name="connsiteX3" fmla="*/ 2130 w 170033"/>
              <a:gd name="connsiteY3" fmla="*/ 109004 h 189536"/>
              <a:gd name="connsiteX4" fmla="*/ 2255 w 170033"/>
              <a:gd name="connsiteY4" fmla="*/ 104396 h 189536"/>
              <a:gd name="connsiteX5" fmla="*/ 65653 w 170033"/>
              <a:gd name="connsiteY5" fmla="*/ 2255 h 189536"/>
              <a:gd name="connsiteX6" fmla="*/ 167795 w 170033"/>
              <a:gd name="connsiteY6" fmla="*/ 65651 h 189536"/>
              <a:gd name="connsiteX7" fmla="*/ 167795 w 170033"/>
              <a:gd name="connsiteY7" fmla="*/ 104396 h 18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033" h="189536">
                <a:moveTo>
                  <a:pt x="167795" y="104396"/>
                </a:moveTo>
                <a:cubicBezTo>
                  <a:pt x="170341" y="148778"/>
                  <a:pt x="136405" y="186852"/>
                  <a:pt x="92000" y="189402"/>
                </a:cubicBezTo>
                <a:cubicBezTo>
                  <a:pt x="88931" y="189581"/>
                  <a:pt x="85858" y="189581"/>
                  <a:pt x="82788" y="189402"/>
                </a:cubicBezTo>
                <a:cubicBezTo>
                  <a:pt x="38312" y="189492"/>
                  <a:pt x="2202" y="153476"/>
                  <a:pt x="2130" y="109004"/>
                </a:cubicBezTo>
                <a:cubicBezTo>
                  <a:pt x="2130" y="107438"/>
                  <a:pt x="2170" y="105917"/>
                  <a:pt x="2255" y="104396"/>
                </a:cubicBezTo>
                <a:cubicBezTo>
                  <a:pt x="-8442" y="58672"/>
                  <a:pt x="19941" y="12948"/>
                  <a:pt x="65653" y="2255"/>
                </a:cubicBezTo>
                <a:cubicBezTo>
                  <a:pt x="111364" y="-8438"/>
                  <a:pt x="157098" y="19927"/>
                  <a:pt x="167795" y="65651"/>
                </a:cubicBezTo>
                <a:cubicBezTo>
                  <a:pt x="170780" y="78402"/>
                  <a:pt x="170780" y="91645"/>
                  <a:pt x="167795" y="104396"/>
                </a:cubicBezTo>
                <a:close/>
              </a:path>
            </a:pathLst>
          </a:custGeom>
          <a:solidFill>
            <a:schemeClr val="accent1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iSHEJI-5">
            <a:extLst>
              <a:ext uri="{FF2B5EF4-FFF2-40B4-BE49-F238E27FC236}">
                <a16:creationId xmlns:a16="http://schemas.microsoft.com/office/drawing/2014/main" id="{38A73D4F-CDD1-A2E0-EACD-5A8AC8F107E8}"/>
              </a:ext>
            </a:extLst>
          </p:cNvPr>
          <p:cNvSpPr/>
          <p:nvPr/>
        </p:nvSpPr>
        <p:spPr>
          <a:xfrm>
            <a:off x="4052929" y="5345807"/>
            <a:ext cx="174390" cy="174392"/>
          </a:xfrm>
          <a:custGeom>
            <a:avLst/>
            <a:gdLst>
              <a:gd name="connsiteX0" fmla="*/ 170145 w 170144"/>
              <a:gd name="connsiteY0" fmla="*/ 85006 h 170146"/>
              <a:gd name="connsiteX1" fmla="*/ 85138 w 170144"/>
              <a:gd name="connsiteY1" fmla="*/ 170012 h 170146"/>
              <a:gd name="connsiteX2" fmla="*/ 131 w 170144"/>
              <a:gd name="connsiteY2" fmla="*/ 94222 h 170146"/>
              <a:gd name="connsiteX3" fmla="*/ 131 w 170144"/>
              <a:gd name="connsiteY3" fmla="*/ 85006 h 170146"/>
              <a:gd name="connsiteX4" fmla="*/ 85138 w 170144"/>
              <a:gd name="connsiteY4" fmla="*/ 0 h 170146"/>
              <a:gd name="connsiteX5" fmla="*/ 170145 w 170144"/>
              <a:gd name="connsiteY5" fmla="*/ 85006 h 17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144" h="170146">
                <a:moveTo>
                  <a:pt x="170145" y="85006"/>
                </a:moveTo>
                <a:cubicBezTo>
                  <a:pt x="170145" y="131938"/>
                  <a:pt x="132084" y="170012"/>
                  <a:pt x="85138" y="170012"/>
                </a:cubicBezTo>
                <a:cubicBezTo>
                  <a:pt x="40733" y="172562"/>
                  <a:pt x="2676" y="138605"/>
                  <a:pt x="131" y="94222"/>
                </a:cubicBezTo>
                <a:cubicBezTo>
                  <a:pt x="-44" y="91135"/>
                  <a:pt x="-44" y="88093"/>
                  <a:pt x="131" y="85006"/>
                </a:cubicBezTo>
                <a:cubicBezTo>
                  <a:pt x="131" y="38073"/>
                  <a:pt x="38191" y="0"/>
                  <a:pt x="85138" y="0"/>
                </a:cubicBezTo>
                <a:cubicBezTo>
                  <a:pt x="131122" y="2237"/>
                  <a:pt x="167899" y="39013"/>
                  <a:pt x="170145" y="85006"/>
                </a:cubicBezTo>
                <a:close/>
              </a:path>
            </a:pathLst>
          </a:custGeom>
          <a:solidFill>
            <a:schemeClr val="accent1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iSHEJI-6">
            <a:extLst>
              <a:ext uri="{FF2B5EF4-FFF2-40B4-BE49-F238E27FC236}">
                <a16:creationId xmlns:a16="http://schemas.microsoft.com/office/drawing/2014/main" id="{B6F75B6E-3188-2682-00B0-DE100DF59F2F}"/>
              </a:ext>
            </a:extLst>
          </p:cNvPr>
          <p:cNvSpPr/>
          <p:nvPr/>
        </p:nvSpPr>
        <p:spPr>
          <a:xfrm>
            <a:off x="4277764" y="5345807"/>
            <a:ext cx="174394" cy="174392"/>
          </a:xfrm>
          <a:custGeom>
            <a:avLst/>
            <a:gdLst>
              <a:gd name="connsiteX0" fmla="*/ 170014 w 170148"/>
              <a:gd name="connsiteY0" fmla="*/ 85006 h 170146"/>
              <a:gd name="connsiteX1" fmla="*/ 94219 w 170148"/>
              <a:gd name="connsiteY1" fmla="*/ 170012 h 170146"/>
              <a:gd name="connsiteX2" fmla="*/ 85007 w 170148"/>
              <a:gd name="connsiteY2" fmla="*/ 170012 h 170146"/>
              <a:gd name="connsiteX3" fmla="*/ 0 w 170148"/>
              <a:gd name="connsiteY3" fmla="*/ 85006 h 170146"/>
              <a:gd name="connsiteX4" fmla="*/ 85007 w 170148"/>
              <a:gd name="connsiteY4" fmla="*/ 0 h 170146"/>
              <a:gd name="connsiteX5" fmla="*/ 170014 w 170148"/>
              <a:gd name="connsiteY5" fmla="*/ 85006 h 170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148" h="170146">
                <a:moveTo>
                  <a:pt x="170014" y="85006"/>
                </a:moveTo>
                <a:cubicBezTo>
                  <a:pt x="172560" y="129388"/>
                  <a:pt x="138624" y="167462"/>
                  <a:pt x="94219" y="170012"/>
                </a:cubicBezTo>
                <a:cubicBezTo>
                  <a:pt x="91150" y="170191"/>
                  <a:pt x="88076" y="170191"/>
                  <a:pt x="85007" y="170012"/>
                </a:cubicBezTo>
                <a:cubicBezTo>
                  <a:pt x="38061" y="170012"/>
                  <a:pt x="0" y="131938"/>
                  <a:pt x="0" y="85006"/>
                </a:cubicBezTo>
                <a:cubicBezTo>
                  <a:pt x="2246" y="39013"/>
                  <a:pt x="39023" y="2237"/>
                  <a:pt x="85007" y="0"/>
                </a:cubicBezTo>
                <a:cubicBezTo>
                  <a:pt x="131953" y="0"/>
                  <a:pt x="170014" y="38073"/>
                  <a:pt x="170014" y="85006"/>
                </a:cubicBezTo>
                <a:close/>
              </a:path>
            </a:pathLst>
          </a:custGeom>
          <a:solidFill>
            <a:schemeClr val="accent1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iSHEJI-7">
            <a:extLst>
              <a:ext uri="{FF2B5EF4-FFF2-40B4-BE49-F238E27FC236}">
                <a16:creationId xmlns:a16="http://schemas.microsoft.com/office/drawing/2014/main" id="{2556F566-1379-5C76-EFFE-6B730C577C3F}"/>
              </a:ext>
            </a:extLst>
          </p:cNvPr>
          <p:cNvSpPr/>
          <p:nvPr/>
        </p:nvSpPr>
        <p:spPr>
          <a:xfrm>
            <a:off x="4504738" y="5325933"/>
            <a:ext cx="174287" cy="194267"/>
          </a:xfrm>
          <a:custGeom>
            <a:avLst/>
            <a:gdLst>
              <a:gd name="connsiteX0" fmla="*/ 167795 w 170043"/>
              <a:gd name="connsiteY0" fmla="*/ 104396 h 189537"/>
              <a:gd name="connsiteX1" fmla="*/ 91871 w 170043"/>
              <a:gd name="connsiteY1" fmla="*/ 189268 h 189537"/>
              <a:gd name="connsiteX2" fmla="*/ 87263 w 170043"/>
              <a:gd name="connsiteY2" fmla="*/ 189402 h 189537"/>
              <a:gd name="connsiteX3" fmla="*/ 2255 w 170043"/>
              <a:gd name="connsiteY3" fmla="*/ 113613 h 189537"/>
              <a:gd name="connsiteX4" fmla="*/ 2255 w 170043"/>
              <a:gd name="connsiteY4" fmla="*/ 104396 h 189537"/>
              <a:gd name="connsiteX5" fmla="*/ 65653 w 170043"/>
              <a:gd name="connsiteY5" fmla="*/ 2255 h 189537"/>
              <a:gd name="connsiteX6" fmla="*/ 167795 w 170043"/>
              <a:gd name="connsiteY6" fmla="*/ 65651 h 189537"/>
              <a:gd name="connsiteX7" fmla="*/ 167795 w 170043"/>
              <a:gd name="connsiteY7" fmla="*/ 104396 h 189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0043" h="189537">
                <a:moveTo>
                  <a:pt x="167795" y="104396"/>
                </a:moveTo>
                <a:cubicBezTo>
                  <a:pt x="170256" y="148823"/>
                  <a:pt x="136253" y="186807"/>
                  <a:pt x="91871" y="189268"/>
                </a:cubicBezTo>
                <a:cubicBezTo>
                  <a:pt x="90350" y="189358"/>
                  <a:pt x="88784" y="189402"/>
                  <a:pt x="87263" y="189402"/>
                </a:cubicBezTo>
                <a:cubicBezTo>
                  <a:pt x="42857" y="191952"/>
                  <a:pt x="4801" y="157995"/>
                  <a:pt x="2255" y="113613"/>
                </a:cubicBezTo>
                <a:cubicBezTo>
                  <a:pt x="2081" y="110526"/>
                  <a:pt x="2081" y="107483"/>
                  <a:pt x="2255" y="104396"/>
                </a:cubicBezTo>
                <a:cubicBezTo>
                  <a:pt x="-8442" y="58672"/>
                  <a:pt x="19941" y="12948"/>
                  <a:pt x="65653" y="2255"/>
                </a:cubicBezTo>
                <a:cubicBezTo>
                  <a:pt x="111378" y="-8438"/>
                  <a:pt x="157102" y="19927"/>
                  <a:pt x="167795" y="65651"/>
                </a:cubicBezTo>
                <a:cubicBezTo>
                  <a:pt x="170793" y="78402"/>
                  <a:pt x="170793" y="91645"/>
                  <a:pt x="167795" y="104396"/>
                </a:cubicBezTo>
                <a:close/>
              </a:path>
            </a:pathLst>
          </a:custGeom>
          <a:solidFill>
            <a:schemeClr val="accent1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iSHEJI-8">
            <a:extLst>
              <a:ext uri="{FF2B5EF4-FFF2-40B4-BE49-F238E27FC236}">
                <a16:creationId xmlns:a16="http://schemas.microsoft.com/office/drawing/2014/main" id="{561D832E-5F59-EE00-6439-D0E3B7C4DCA6}"/>
              </a:ext>
            </a:extLst>
          </p:cNvPr>
          <p:cNvSpPr/>
          <p:nvPr/>
        </p:nvSpPr>
        <p:spPr>
          <a:xfrm>
            <a:off x="4731750" y="5345807"/>
            <a:ext cx="174257" cy="174255"/>
          </a:xfrm>
          <a:custGeom>
            <a:avLst/>
            <a:gdLst>
              <a:gd name="connsiteX0" fmla="*/ 170014 w 170014"/>
              <a:gd name="connsiteY0" fmla="*/ 85006 h 170012"/>
              <a:gd name="connsiteX1" fmla="*/ 85007 w 170014"/>
              <a:gd name="connsiteY1" fmla="*/ 170012 h 170012"/>
              <a:gd name="connsiteX2" fmla="*/ 0 w 170014"/>
              <a:gd name="connsiteY2" fmla="*/ 85006 h 170012"/>
              <a:gd name="connsiteX3" fmla="*/ 85007 w 170014"/>
              <a:gd name="connsiteY3" fmla="*/ 0 h 170012"/>
              <a:gd name="connsiteX4" fmla="*/ 170014 w 170014"/>
              <a:gd name="connsiteY4" fmla="*/ 85006 h 170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014" h="170012">
                <a:moveTo>
                  <a:pt x="170014" y="85006"/>
                </a:moveTo>
                <a:cubicBezTo>
                  <a:pt x="170014" y="131938"/>
                  <a:pt x="131940" y="170012"/>
                  <a:pt x="85007" y="170012"/>
                </a:cubicBezTo>
                <a:cubicBezTo>
                  <a:pt x="38074" y="170012"/>
                  <a:pt x="0" y="131938"/>
                  <a:pt x="0" y="85006"/>
                </a:cubicBezTo>
                <a:cubicBezTo>
                  <a:pt x="0" y="38073"/>
                  <a:pt x="38074" y="0"/>
                  <a:pt x="85007" y="0"/>
                </a:cubicBezTo>
                <a:cubicBezTo>
                  <a:pt x="131940" y="0"/>
                  <a:pt x="170014" y="38073"/>
                  <a:pt x="170014" y="85006"/>
                </a:cubicBezTo>
                <a:close/>
              </a:path>
            </a:pathLst>
          </a:custGeom>
          <a:solidFill>
            <a:schemeClr val="accent1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iSHEJI-9">
            <a:extLst>
              <a:ext uri="{FF2B5EF4-FFF2-40B4-BE49-F238E27FC236}">
                <a16:creationId xmlns:a16="http://schemas.microsoft.com/office/drawing/2014/main" id="{CB816478-F086-81FF-FBFC-E358940F0CB4}"/>
              </a:ext>
            </a:extLst>
          </p:cNvPr>
          <p:cNvSpPr/>
          <p:nvPr/>
        </p:nvSpPr>
        <p:spPr>
          <a:xfrm>
            <a:off x="3282663" y="1512192"/>
            <a:ext cx="64199" cy="4122511"/>
          </a:xfrm>
          <a:custGeom>
            <a:avLst/>
            <a:gdLst>
              <a:gd name="connsiteX0" fmla="*/ 31318 w 62636"/>
              <a:gd name="connsiteY0" fmla="*/ 4022130 h 4022129"/>
              <a:gd name="connsiteX1" fmla="*/ 0 w 62636"/>
              <a:gd name="connsiteY1" fmla="*/ 3990812 h 4022129"/>
              <a:gd name="connsiteX2" fmla="*/ 0 w 62636"/>
              <a:gd name="connsiteY2" fmla="*/ 31318 h 4022129"/>
              <a:gd name="connsiteX3" fmla="*/ 31318 w 62636"/>
              <a:gd name="connsiteY3" fmla="*/ 0 h 4022129"/>
              <a:gd name="connsiteX4" fmla="*/ 62637 w 62636"/>
              <a:gd name="connsiteY4" fmla="*/ 31318 h 4022129"/>
              <a:gd name="connsiteX5" fmla="*/ 62637 w 62636"/>
              <a:gd name="connsiteY5" fmla="*/ 3990812 h 4022129"/>
              <a:gd name="connsiteX6" fmla="*/ 31318 w 62636"/>
              <a:gd name="connsiteY6" fmla="*/ 4022130 h 402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636" h="4022129">
                <a:moveTo>
                  <a:pt x="31318" y="4022130"/>
                </a:moveTo>
                <a:cubicBezTo>
                  <a:pt x="14022" y="4022130"/>
                  <a:pt x="0" y="4008126"/>
                  <a:pt x="0" y="3990812"/>
                </a:cubicBezTo>
                <a:lnTo>
                  <a:pt x="0" y="31318"/>
                </a:lnTo>
                <a:cubicBezTo>
                  <a:pt x="0" y="14022"/>
                  <a:pt x="14022" y="0"/>
                  <a:pt x="31318" y="0"/>
                </a:cubicBezTo>
                <a:cubicBezTo>
                  <a:pt x="48615" y="0"/>
                  <a:pt x="62637" y="14022"/>
                  <a:pt x="62637" y="31318"/>
                </a:cubicBezTo>
                <a:lnTo>
                  <a:pt x="62637" y="3990812"/>
                </a:lnTo>
                <a:cubicBezTo>
                  <a:pt x="62637" y="4008126"/>
                  <a:pt x="48615" y="4022130"/>
                  <a:pt x="31318" y="4022130"/>
                </a:cubicBezTo>
                <a:close/>
              </a:path>
            </a:pathLst>
          </a:custGeom>
          <a:solidFill>
            <a:srgbClr val="FFFFFF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iSHEJI-10">
            <a:extLst>
              <a:ext uri="{FF2B5EF4-FFF2-40B4-BE49-F238E27FC236}">
                <a16:creationId xmlns:a16="http://schemas.microsoft.com/office/drawing/2014/main" id="{984DFE9A-81D4-C23A-6537-84A30077A59F}"/>
              </a:ext>
            </a:extLst>
          </p:cNvPr>
          <p:cNvSpPr/>
          <p:nvPr/>
        </p:nvSpPr>
        <p:spPr>
          <a:xfrm>
            <a:off x="-19050" y="-10248"/>
            <a:ext cx="2691813" cy="6878496"/>
          </a:xfrm>
          <a:custGeom>
            <a:avLst/>
            <a:gdLst>
              <a:gd name="connsiteX0" fmla="*/ 0 w 2626268"/>
              <a:gd name="connsiteY0" fmla="*/ 0 h 6711006"/>
              <a:gd name="connsiteX1" fmla="*/ 2626269 w 2626268"/>
              <a:gd name="connsiteY1" fmla="*/ 0 h 6711006"/>
              <a:gd name="connsiteX2" fmla="*/ 2626269 w 2626268"/>
              <a:gd name="connsiteY2" fmla="*/ 6711006 h 6711006"/>
              <a:gd name="connsiteX3" fmla="*/ 0 w 2626268"/>
              <a:gd name="connsiteY3" fmla="*/ 6711006 h 671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6268" h="6711006">
                <a:moveTo>
                  <a:pt x="0" y="0"/>
                </a:moveTo>
                <a:lnTo>
                  <a:pt x="2626269" y="0"/>
                </a:lnTo>
                <a:lnTo>
                  <a:pt x="2626269" y="6711006"/>
                </a:lnTo>
                <a:lnTo>
                  <a:pt x="0" y="6711006"/>
                </a:lnTo>
                <a:close/>
              </a:path>
            </a:pathLst>
          </a:custGeom>
          <a:solidFill>
            <a:schemeClr val="accent1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SHEJI-11">
            <a:extLst>
              <a:ext uri="{FF2B5EF4-FFF2-40B4-BE49-F238E27FC236}">
                <a16:creationId xmlns:a16="http://schemas.microsoft.com/office/drawing/2014/main" id="{8E74978B-175B-CA32-665B-10513290EE95}"/>
              </a:ext>
            </a:extLst>
          </p:cNvPr>
          <p:cNvSpPr/>
          <p:nvPr/>
        </p:nvSpPr>
        <p:spPr>
          <a:xfrm>
            <a:off x="393664" y="2610459"/>
            <a:ext cx="1866385" cy="1637082"/>
          </a:xfrm>
          <a:custGeom>
            <a:avLst/>
            <a:gdLst>
              <a:gd name="connsiteX0" fmla="*/ 1364586 w 1820939"/>
              <a:gd name="connsiteY0" fmla="*/ 0 h 1597219"/>
              <a:gd name="connsiteX1" fmla="*/ 469776 w 1820939"/>
              <a:gd name="connsiteY1" fmla="*/ 0 h 1597219"/>
              <a:gd name="connsiteX2" fmla="*/ 0 w 1820939"/>
              <a:gd name="connsiteY2" fmla="*/ 809795 h 1597219"/>
              <a:gd name="connsiteX3" fmla="*/ 447405 w 1820939"/>
              <a:gd name="connsiteY3" fmla="*/ 1597220 h 1597219"/>
              <a:gd name="connsiteX4" fmla="*/ 1342216 w 1820939"/>
              <a:gd name="connsiteY4" fmla="*/ 1597220 h 1597219"/>
              <a:gd name="connsiteX5" fmla="*/ 1820939 w 1820939"/>
              <a:gd name="connsiteY5" fmla="*/ 809795 h 1597219"/>
              <a:gd name="connsiteX6" fmla="*/ 1364586 w 1820939"/>
              <a:gd name="connsiteY6" fmla="*/ 205804 h 1597219"/>
              <a:gd name="connsiteX7" fmla="*/ 1722510 w 1820939"/>
              <a:gd name="connsiteY7" fmla="*/ 809795 h 1597219"/>
              <a:gd name="connsiteX8" fmla="*/ 1382482 w 1820939"/>
              <a:gd name="connsiteY8" fmla="*/ 1373519 h 1597219"/>
              <a:gd name="connsiteX9" fmla="*/ 469776 w 1820939"/>
              <a:gd name="connsiteY9" fmla="*/ 85006 h 1597219"/>
              <a:gd name="connsiteX10" fmla="*/ 1181150 w 1820939"/>
              <a:gd name="connsiteY10" fmla="*/ 85006 h 1597219"/>
              <a:gd name="connsiteX11" fmla="*/ 170014 w 1820939"/>
              <a:gd name="connsiteY11" fmla="*/ 671101 h 1597219"/>
              <a:gd name="connsiteX12" fmla="*/ 469776 w 1820939"/>
              <a:gd name="connsiteY12" fmla="*/ 1489844 h 1597219"/>
              <a:gd name="connsiteX13" fmla="*/ 134222 w 1820939"/>
              <a:gd name="connsiteY13" fmla="*/ 809795 h 1597219"/>
              <a:gd name="connsiteX14" fmla="*/ 1297475 w 1820939"/>
              <a:gd name="connsiteY14" fmla="*/ 116324 h 1597219"/>
              <a:gd name="connsiteX15" fmla="*/ 1297475 w 1820939"/>
              <a:gd name="connsiteY15" fmla="*/ 1489844 h 1597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820939" h="1597219">
                <a:moveTo>
                  <a:pt x="1364586" y="0"/>
                </a:moveTo>
                <a:lnTo>
                  <a:pt x="469776" y="0"/>
                </a:lnTo>
                <a:lnTo>
                  <a:pt x="0" y="809795"/>
                </a:lnTo>
                <a:lnTo>
                  <a:pt x="447405" y="1597220"/>
                </a:lnTo>
                <a:lnTo>
                  <a:pt x="1342216" y="1597220"/>
                </a:lnTo>
                <a:lnTo>
                  <a:pt x="1820939" y="809795"/>
                </a:lnTo>
                <a:close/>
                <a:moveTo>
                  <a:pt x="1364586" y="205804"/>
                </a:moveTo>
                <a:lnTo>
                  <a:pt x="1722510" y="809795"/>
                </a:lnTo>
                <a:lnTo>
                  <a:pt x="1382482" y="1373519"/>
                </a:lnTo>
                <a:close/>
                <a:moveTo>
                  <a:pt x="469776" y="85006"/>
                </a:moveTo>
                <a:lnTo>
                  <a:pt x="1181150" y="85006"/>
                </a:lnTo>
                <a:lnTo>
                  <a:pt x="170014" y="671101"/>
                </a:lnTo>
                <a:close/>
                <a:moveTo>
                  <a:pt x="469776" y="1489844"/>
                </a:moveTo>
                <a:lnTo>
                  <a:pt x="134222" y="809795"/>
                </a:lnTo>
                <a:lnTo>
                  <a:pt x="1297475" y="116324"/>
                </a:lnTo>
                <a:lnTo>
                  <a:pt x="1297475" y="1489844"/>
                </a:lnTo>
                <a:close/>
              </a:path>
            </a:pathLst>
          </a:custGeom>
          <a:solidFill>
            <a:srgbClr val="FFFFFF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iSHEJI-12">
            <a:extLst>
              <a:ext uri="{FF2B5EF4-FFF2-40B4-BE49-F238E27FC236}">
                <a16:creationId xmlns:a16="http://schemas.microsoft.com/office/drawing/2014/main" id="{B86476D7-8360-A46E-F7CA-DFD114A224EC}"/>
              </a:ext>
            </a:extLst>
          </p:cNvPr>
          <p:cNvSpPr/>
          <p:nvPr/>
        </p:nvSpPr>
        <p:spPr>
          <a:xfrm>
            <a:off x="4878493" y="4891827"/>
            <a:ext cx="458571" cy="458566"/>
          </a:xfrm>
          <a:custGeom>
            <a:avLst/>
            <a:gdLst>
              <a:gd name="connsiteX0" fmla="*/ 0 w 447405"/>
              <a:gd name="connsiteY0" fmla="*/ 0 h 447400"/>
              <a:gd name="connsiteX1" fmla="*/ 0 w 447405"/>
              <a:gd name="connsiteY1" fmla="*/ 0 h 447400"/>
              <a:gd name="connsiteX2" fmla="*/ 0 w 447405"/>
              <a:gd name="connsiteY2" fmla="*/ 0 h 447400"/>
              <a:gd name="connsiteX3" fmla="*/ 0 w 447405"/>
              <a:gd name="connsiteY3" fmla="*/ 0 h 44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05" h="4474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0" name="iSHEJI-13">
            <a:extLst>
              <a:ext uri="{FF2B5EF4-FFF2-40B4-BE49-F238E27FC236}">
                <a16:creationId xmlns:a16="http://schemas.microsoft.com/office/drawing/2014/main" id="{DCDDF939-751B-2C30-20D5-32383A170B76}"/>
              </a:ext>
            </a:extLst>
          </p:cNvPr>
          <p:cNvSpPr/>
          <p:nvPr/>
        </p:nvSpPr>
        <p:spPr>
          <a:xfrm>
            <a:off x="6533936" y="4891827"/>
            <a:ext cx="458571" cy="458566"/>
          </a:xfrm>
          <a:custGeom>
            <a:avLst/>
            <a:gdLst>
              <a:gd name="connsiteX0" fmla="*/ 0 w 447405"/>
              <a:gd name="connsiteY0" fmla="*/ 0 h 447400"/>
              <a:gd name="connsiteX1" fmla="*/ 0 w 447405"/>
              <a:gd name="connsiteY1" fmla="*/ 0 h 447400"/>
              <a:gd name="connsiteX2" fmla="*/ 0 w 447405"/>
              <a:gd name="connsiteY2" fmla="*/ 0 h 447400"/>
              <a:gd name="connsiteX3" fmla="*/ 0 w 447405"/>
              <a:gd name="connsiteY3" fmla="*/ 0 h 447400"/>
              <a:gd name="connsiteX4" fmla="*/ 0 w 447405"/>
              <a:gd name="connsiteY4" fmla="*/ 0 h 447400"/>
              <a:gd name="connsiteX5" fmla="*/ 0 w 447405"/>
              <a:gd name="connsiteY5" fmla="*/ 0 h 447400"/>
              <a:gd name="connsiteX6" fmla="*/ 0 w 447405"/>
              <a:gd name="connsiteY6" fmla="*/ 0 h 447400"/>
              <a:gd name="connsiteX7" fmla="*/ 0 w 447405"/>
              <a:gd name="connsiteY7" fmla="*/ 0 h 44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7405" h="4474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ubicBezTo>
                  <a:pt x="0" y="0"/>
                  <a:pt x="0" y="0"/>
                  <a:pt x="0" y="0"/>
                </a:cubicBez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5" name="iSHEJI-14">
            <a:extLst>
              <a:ext uri="{FF2B5EF4-FFF2-40B4-BE49-F238E27FC236}">
                <a16:creationId xmlns:a16="http://schemas.microsoft.com/office/drawing/2014/main" id="{C79349B4-FD8D-F832-F86F-3CDFD264E81D}"/>
              </a:ext>
            </a:extLst>
          </p:cNvPr>
          <p:cNvSpPr/>
          <p:nvPr/>
        </p:nvSpPr>
        <p:spPr>
          <a:xfrm>
            <a:off x="4864735" y="5033982"/>
            <a:ext cx="64199" cy="458566"/>
          </a:xfrm>
          <a:custGeom>
            <a:avLst/>
            <a:gdLst>
              <a:gd name="connsiteX0" fmla="*/ 0 w 62636"/>
              <a:gd name="connsiteY0" fmla="*/ 0 h 447400"/>
              <a:gd name="connsiteX1" fmla="*/ 0 w 62636"/>
              <a:gd name="connsiteY1" fmla="*/ 0 h 447400"/>
              <a:gd name="connsiteX2" fmla="*/ 0 w 62636"/>
              <a:gd name="connsiteY2" fmla="*/ 0 h 447400"/>
              <a:gd name="connsiteX3" fmla="*/ 22370 w 62636"/>
              <a:gd name="connsiteY3" fmla="*/ 0 h 447400"/>
              <a:gd name="connsiteX4" fmla="*/ 22370 w 62636"/>
              <a:gd name="connsiteY4" fmla="*/ 0 h 447400"/>
              <a:gd name="connsiteX5" fmla="*/ 22370 w 62636"/>
              <a:gd name="connsiteY5" fmla="*/ 0 h 447400"/>
              <a:gd name="connsiteX6" fmla="*/ 22370 w 62636"/>
              <a:gd name="connsiteY6" fmla="*/ 0 h 447400"/>
              <a:gd name="connsiteX7" fmla="*/ 22370 w 62636"/>
              <a:gd name="connsiteY7" fmla="*/ 0 h 447400"/>
              <a:gd name="connsiteX8" fmla="*/ 22370 w 62636"/>
              <a:gd name="connsiteY8" fmla="*/ 0 h 447400"/>
              <a:gd name="connsiteX9" fmla="*/ 22370 w 62636"/>
              <a:gd name="connsiteY9" fmla="*/ 0 h 447400"/>
              <a:gd name="connsiteX10" fmla="*/ 22370 w 62636"/>
              <a:gd name="connsiteY10" fmla="*/ 0 h 447400"/>
              <a:gd name="connsiteX11" fmla="*/ 62637 w 62636"/>
              <a:gd name="connsiteY11" fmla="*/ 0 h 447400"/>
              <a:gd name="connsiteX12" fmla="*/ 62637 w 62636"/>
              <a:gd name="connsiteY12" fmla="*/ 0 h 447400"/>
              <a:gd name="connsiteX13" fmla="*/ 62637 w 62636"/>
              <a:gd name="connsiteY13" fmla="*/ 0 h 447400"/>
              <a:gd name="connsiteX14" fmla="*/ 62637 w 62636"/>
              <a:gd name="connsiteY14" fmla="*/ 0 h 447400"/>
              <a:gd name="connsiteX15" fmla="*/ 62637 w 62636"/>
              <a:gd name="connsiteY15" fmla="*/ 0 h 447400"/>
              <a:gd name="connsiteX16" fmla="*/ 62637 w 62636"/>
              <a:gd name="connsiteY16" fmla="*/ 0 h 447400"/>
              <a:gd name="connsiteX17" fmla="*/ 62637 w 62636"/>
              <a:gd name="connsiteY17" fmla="*/ 0 h 447400"/>
              <a:gd name="connsiteX18" fmla="*/ 62637 w 62636"/>
              <a:gd name="connsiteY18" fmla="*/ 0 h 447400"/>
              <a:gd name="connsiteX19" fmla="*/ 26845 w 62636"/>
              <a:gd name="connsiteY19" fmla="*/ 0 h 44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636" h="4474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22370" y="0"/>
                </a:lnTo>
                <a:lnTo>
                  <a:pt x="22370" y="0"/>
                </a:lnTo>
                <a:lnTo>
                  <a:pt x="22370" y="0"/>
                </a:lnTo>
                <a:lnTo>
                  <a:pt x="22370" y="0"/>
                </a:lnTo>
                <a:lnTo>
                  <a:pt x="22370" y="0"/>
                </a:lnTo>
                <a:lnTo>
                  <a:pt x="22370" y="0"/>
                </a:lnTo>
                <a:cubicBezTo>
                  <a:pt x="22370" y="0"/>
                  <a:pt x="22370" y="0"/>
                  <a:pt x="22370" y="0"/>
                </a:cubicBezTo>
                <a:lnTo>
                  <a:pt x="22370" y="0"/>
                </a:lnTo>
                <a:lnTo>
                  <a:pt x="62637" y="0"/>
                </a:lnTo>
                <a:lnTo>
                  <a:pt x="62637" y="0"/>
                </a:lnTo>
                <a:lnTo>
                  <a:pt x="62637" y="0"/>
                </a:lnTo>
                <a:lnTo>
                  <a:pt x="62637" y="0"/>
                </a:lnTo>
                <a:lnTo>
                  <a:pt x="62637" y="0"/>
                </a:lnTo>
                <a:lnTo>
                  <a:pt x="62637" y="0"/>
                </a:lnTo>
                <a:lnTo>
                  <a:pt x="62637" y="0"/>
                </a:lnTo>
                <a:cubicBezTo>
                  <a:pt x="62637" y="0"/>
                  <a:pt x="62637" y="0"/>
                  <a:pt x="62637" y="0"/>
                </a:cubicBezTo>
                <a:lnTo>
                  <a:pt x="26845" y="0"/>
                </a:lnTo>
                <a:close/>
              </a:path>
            </a:pathLst>
          </a:custGeom>
          <a:solidFill>
            <a:srgbClr val="FFFFFF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1" name="iSHEJI-15">
            <a:extLst>
              <a:ext uri="{FF2B5EF4-FFF2-40B4-BE49-F238E27FC236}">
                <a16:creationId xmlns:a16="http://schemas.microsoft.com/office/drawing/2014/main" id="{A52F977E-B690-8980-7BE8-9CEF59B348C3}"/>
              </a:ext>
            </a:extLst>
          </p:cNvPr>
          <p:cNvSpPr/>
          <p:nvPr/>
        </p:nvSpPr>
        <p:spPr>
          <a:xfrm>
            <a:off x="5291206" y="5056910"/>
            <a:ext cx="458571" cy="458566"/>
          </a:xfrm>
          <a:custGeom>
            <a:avLst/>
            <a:gdLst>
              <a:gd name="connsiteX0" fmla="*/ 0 w 447405"/>
              <a:gd name="connsiteY0" fmla="*/ 0 h 447400"/>
              <a:gd name="connsiteX1" fmla="*/ 0 w 447405"/>
              <a:gd name="connsiteY1" fmla="*/ 0 h 447400"/>
              <a:gd name="connsiteX2" fmla="*/ 0 w 447405"/>
              <a:gd name="connsiteY2" fmla="*/ 0 h 447400"/>
              <a:gd name="connsiteX3" fmla="*/ 0 w 447405"/>
              <a:gd name="connsiteY3" fmla="*/ 0 h 44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7405" h="447400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44732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0" name="iSHEJI-16">
            <a:extLst>
              <a:ext uri="{FF2B5EF4-FFF2-40B4-BE49-F238E27FC236}">
                <a16:creationId xmlns:a16="http://schemas.microsoft.com/office/drawing/2014/main" id="{3941F847-6F3D-8200-C769-1D983E62156B}"/>
              </a:ext>
            </a:extLst>
          </p:cNvPr>
          <p:cNvSpPr txBox="1"/>
          <p:nvPr/>
        </p:nvSpPr>
        <p:spPr>
          <a:xfrm>
            <a:off x="3636532" y="1484820"/>
            <a:ext cx="23973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6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阿里巴巴普惠体 2.0 95 ExtraBold" panose="00020600040101010101" pitchFamily="18" charset="-122"/>
            </a:endParaRPr>
          </a:p>
        </p:txBody>
      </p:sp>
      <p:sp>
        <p:nvSpPr>
          <p:cNvPr id="262" name="iSHEJI-17">
            <a:extLst>
              <a:ext uri="{FF2B5EF4-FFF2-40B4-BE49-F238E27FC236}">
                <a16:creationId xmlns:a16="http://schemas.microsoft.com/office/drawing/2014/main" id="{01739587-71D1-9F3B-2970-A906207DE565}"/>
              </a:ext>
            </a:extLst>
          </p:cNvPr>
          <p:cNvSpPr txBox="1"/>
          <p:nvPr/>
        </p:nvSpPr>
        <p:spPr>
          <a:xfrm>
            <a:off x="3599078" y="2408150"/>
            <a:ext cx="6735863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i="0" u="none" strike="noStrike" kern="1200" cap="none" spc="0" normalizeH="0" baseline="0" noProof="0" dirty="0">
                <a:ln w="19050">
                  <a:noFill/>
                </a:ln>
                <a:solidFill>
                  <a:schemeClr val="bg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商业</a:t>
            </a:r>
            <a:r>
              <a:rPr kumimoji="0" lang="zh-CN" altLang="en-US" sz="9600" i="0" u="none" strike="noStrike" kern="1200" cap="none" spc="0" normalizeH="0" baseline="0" noProof="0" dirty="0">
                <a:ln w="19050"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计划书</a:t>
            </a:r>
          </a:p>
        </p:txBody>
      </p:sp>
      <p:sp>
        <p:nvSpPr>
          <p:cNvPr id="263" name="iSHEJI-18">
            <a:extLst>
              <a:ext uri="{FF2B5EF4-FFF2-40B4-BE49-F238E27FC236}">
                <a16:creationId xmlns:a16="http://schemas.microsoft.com/office/drawing/2014/main" id="{670C5BA3-FDF5-5276-58CD-6813BB48EB89}"/>
              </a:ext>
            </a:extLst>
          </p:cNvPr>
          <p:cNvSpPr txBox="1"/>
          <p:nvPr/>
        </p:nvSpPr>
        <p:spPr>
          <a:xfrm>
            <a:off x="3592466" y="3903218"/>
            <a:ext cx="6678278" cy="126419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t" anchorCtr="0">
            <a:spAutoFit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在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内容为王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”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Contecht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科技的方式生产内容。整合内容创意供应链自研“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图像处理引撃”、“智能数据引”，形成多端应用和服务。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3737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HEJI-1">
            <a:extLst>
              <a:ext uri="{FF2B5EF4-FFF2-40B4-BE49-F238E27FC236}">
                <a16:creationId xmlns:a16="http://schemas.microsoft.com/office/drawing/2014/main" id="{848D3155-ACBF-EFD8-D3CF-6A5C7CC6DC65}"/>
              </a:ext>
            </a:extLst>
          </p:cNvPr>
          <p:cNvSpPr txBox="1"/>
          <p:nvPr/>
        </p:nvSpPr>
        <p:spPr>
          <a:xfrm>
            <a:off x="6977853" y="1872615"/>
            <a:ext cx="4677572" cy="2361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>
                <a:latin typeface="+mn-ea"/>
                <a:cs typeface="+mn-ea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智能创作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内容管理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投放分发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数据监测的内容创意全链路平台。</a:t>
            </a:r>
            <a:endParaRPr lang="en-US" altLang="zh-CN" sz="1400" dirty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在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内容为王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”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Contecht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科技的方式生产内容。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36" name="iSHEJI-2">
            <a:extLst>
              <a:ext uri="{FF2B5EF4-FFF2-40B4-BE49-F238E27FC236}">
                <a16:creationId xmlns:a16="http://schemas.microsoft.com/office/drawing/2014/main" id="{883BA9A8-897C-1991-09DE-969731803ACB}"/>
              </a:ext>
            </a:extLst>
          </p:cNvPr>
          <p:cNvSpPr txBox="1"/>
          <p:nvPr/>
        </p:nvSpPr>
        <p:spPr>
          <a:xfrm>
            <a:off x="6977853" y="440718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cxnSp>
        <p:nvCxnSpPr>
          <p:cNvPr id="5" name="iSHEJI-3">
            <a:extLst>
              <a:ext uri="{FF2B5EF4-FFF2-40B4-BE49-F238E27FC236}">
                <a16:creationId xmlns:a16="http://schemas.microsoft.com/office/drawing/2014/main" id="{3ABEDB9F-2F1B-CEBD-0247-42D92A6D5C04}"/>
              </a:ext>
            </a:extLst>
          </p:cNvPr>
          <p:cNvCxnSpPr>
            <a:cxnSpLocks/>
          </p:cNvCxnSpPr>
          <p:nvPr/>
        </p:nvCxnSpPr>
        <p:spPr>
          <a:xfrm>
            <a:off x="859715" y="5792993"/>
            <a:ext cx="500903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iSHEJI-4">
            <a:extLst>
              <a:ext uri="{FF2B5EF4-FFF2-40B4-BE49-F238E27FC236}">
                <a16:creationId xmlns:a16="http://schemas.microsoft.com/office/drawing/2014/main" id="{DB446352-C5D5-3A77-6D93-D10BFAB6FEE8}"/>
              </a:ext>
            </a:extLst>
          </p:cNvPr>
          <p:cNvSpPr/>
          <p:nvPr/>
        </p:nvSpPr>
        <p:spPr>
          <a:xfrm>
            <a:off x="1180624" y="3431064"/>
            <a:ext cx="127748" cy="23619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D0FB7D3F-43BC-6F30-DE97-292FB7D053EA}"/>
              </a:ext>
            </a:extLst>
          </p:cNvPr>
          <p:cNvSpPr/>
          <p:nvPr/>
        </p:nvSpPr>
        <p:spPr>
          <a:xfrm>
            <a:off x="2028517" y="3972879"/>
            <a:ext cx="127748" cy="18201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F15C056A-E06A-F712-0747-E286634690F0}"/>
              </a:ext>
            </a:extLst>
          </p:cNvPr>
          <p:cNvSpPr/>
          <p:nvPr/>
        </p:nvSpPr>
        <p:spPr>
          <a:xfrm>
            <a:off x="2876410" y="2772728"/>
            <a:ext cx="127748" cy="30202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20704267-9D42-B230-E82A-00B9F6E515EC}"/>
              </a:ext>
            </a:extLst>
          </p:cNvPr>
          <p:cNvSpPr/>
          <p:nvPr/>
        </p:nvSpPr>
        <p:spPr>
          <a:xfrm>
            <a:off x="3724303" y="2034542"/>
            <a:ext cx="127748" cy="37584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SHEJI-8">
            <a:extLst>
              <a:ext uri="{FF2B5EF4-FFF2-40B4-BE49-F238E27FC236}">
                <a16:creationId xmlns:a16="http://schemas.microsoft.com/office/drawing/2014/main" id="{D83C6CB2-4216-A183-AE79-0B249EF7E88B}"/>
              </a:ext>
            </a:extLst>
          </p:cNvPr>
          <p:cNvSpPr/>
          <p:nvPr/>
        </p:nvSpPr>
        <p:spPr>
          <a:xfrm>
            <a:off x="4572196" y="3263264"/>
            <a:ext cx="127748" cy="25297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iSHEJI-9">
            <a:extLst>
              <a:ext uri="{FF2B5EF4-FFF2-40B4-BE49-F238E27FC236}">
                <a16:creationId xmlns:a16="http://schemas.microsoft.com/office/drawing/2014/main" id="{404CD7C5-2DD5-1113-245A-78750D6B1851}"/>
              </a:ext>
            </a:extLst>
          </p:cNvPr>
          <p:cNvSpPr/>
          <p:nvPr/>
        </p:nvSpPr>
        <p:spPr>
          <a:xfrm>
            <a:off x="5420089" y="4477703"/>
            <a:ext cx="127748" cy="13152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iSHEJI-10">
            <a:extLst>
              <a:ext uri="{FF2B5EF4-FFF2-40B4-BE49-F238E27FC236}">
                <a16:creationId xmlns:a16="http://schemas.microsoft.com/office/drawing/2014/main" id="{9F3DAC85-BFCA-28DD-1D46-CFF32F87EA93}"/>
              </a:ext>
            </a:extLst>
          </p:cNvPr>
          <p:cNvSpPr txBox="1"/>
          <p:nvPr/>
        </p:nvSpPr>
        <p:spPr>
          <a:xfrm>
            <a:off x="2287224" y="5904555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Q4</a:t>
            </a:r>
            <a:r>
              <a:rPr lang="zh-CN" altLang="en-US" sz="2000" spc="0" dirty="0">
                <a:solidFill>
                  <a:schemeClr val="accent1"/>
                </a:solidFill>
                <a:latin typeface="+mn-ea"/>
                <a:ea typeface="+mn-ea"/>
                <a:cs typeface="阿里巴巴普惠体 2.0 95 ExtraBold" panose="00020600040101010101" pitchFamily="18" charset="-122"/>
              </a:rPr>
              <a:t>各平台数据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ea"/>
              <a:ea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20" name="iSHEJI-11">
            <a:extLst>
              <a:ext uri="{FF2B5EF4-FFF2-40B4-BE49-F238E27FC236}">
                <a16:creationId xmlns:a16="http://schemas.microsoft.com/office/drawing/2014/main" id="{F7A435A2-B5CB-2B97-FF8B-3E3528D7368A}"/>
              </a:ext>
            </a:extLst>
          </p:cNvPr>
          <p:cNvSpPr txBox="1"/>
          <p:nvPr/>
        </p:nvSpPr>
        <p:spPr>
          <a:xfrm>
            <a:off x="994726" y="3004434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+mn-ea"/>
                <a:cs typeface="+mn-ea"/>
                <a:sym typeface="+mn-lt"/>
              </a:rPr>
              <a:t>346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1" name="iSHEJI-12">
            <a:extLst>
              <a:ext uri="{FF2B5EF4-FFF2-40B4-BE49-F238E27FC236}">
                <a16:creationId xmlns:a16="http://schemas.microsoft.com/office/drawing/2014/main" id="{513902DB-5F91-9DCB-C09B-8267F4B00D1D}"/>
              </a:ext>
            </a:extLst>
          </p:cNvPr>
          <p:cNvSpPr txBox="1"/>
          <p:nvPr/>
        </p:nvSpPr>
        <p:spPr>
          <a:xfrm>
            <a:off x="1836034" y="3619072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+mn-ea"/>
                <a:cs typeface="+mn-ea"/>
                <a:sym typeface="+mn-lt"/>
              </a:rPr>
              <a:t>250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C313F372-394B-7CB9-C4C2-201A6DBF8869}"/>
              </a:ext>
            </a:extLst>
          </p:cNvPr>
          <p:cNvSpPr txBox="1"/>
          <p:nvPr/>
        </p:nvSpPr>
        <p:spPr>
          <a:xfrm>
            <a:off x="2690512" y="2422252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+mn-ea"/>
                <a:cs typeface="+mn-ea"/>
                <a:sym typeface="+mn-lt"/>
              </a:rPr>
              <a:t>499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3" name="iSHEJI-14">
            <a:extLst>
              <a:ext uri="{FF2B5EF4-FFF2-40B4-BE49-F238E27FC236}">
                <a16:creationId xmlns:a16="http://schemas.microsoft.com/office/drawing/2014/main" id="{057D33B1-DF18-2054-8762-2F3B465E84F4}"/>
              </a:ext>
            </a:extLst>
          </p:cNvPr>
          <p:cNvSpPr txBox="1"/>
          <p:nvPr/>
        </p:nvSpPr>
        <p:spPr>
          <a:xfrm>
            <a:off x="3538405" y="1725267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+mn-ea"/>
                <a:cs typeface="+mn-ea"/>
                <a:sym typeface="+mn-lt"/>
              </a:rPr>
              <a:t>602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4" name="iSHEJI-15">
            <a:extLst>
              <a:ext uri="{FF2B5EF4-FFF2-40B4-BE49-F238E27FC236}">
                <a16:creationId xmlns:a16="http://schemas.microsoft.com/office/drawing/2014/main" id="{303A76EE-826B-E2FD-7D9A-F58E2E88DC85}"/>
              </a:ext>
            </a:extLst>
          </p:cNvPr>
          <p:cNvSpPr txBox="1"/>
          <p:nvPr/>
        </p:nvSpPr>
        <p:spPr>
          <a:xfrm>
            <a:off x="4386298" y="2906231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+mn-ea"/>
                <a:cs typeface="+mn-ea"/>
                <a:sym typeface="+mn-lt"/>
              </a:rPr>
              <a:t>361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5" name="iSHEJI-16">
            <a:extLst>
              <a:ext uri="{FF2B5EF4-FFF2-40B4-BE49-F238E27FC236}">
                <a16:creationId xmlns:a16="http://schemas.microsoft.com/office/drawing/2014/main" id="{FD189706-2174-48DE-5740-D56EA27250DA}"/>
              </a:ext>
            </a:extLst>
          </p:cNvPr>
          <p:cNvSpPr txBox="1"/>
          <p:nvPr/>
        </p:nvSpPr>
        <p:spPr>
          <a:xfrm>
            <a:off x="5234191" y="4141380"/>
            <a:ext cx="499543" cy="2946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en-US" altLang="zh-CN" sz="1400" dirty="0">
                <a:latin typeface="+mn-ea"/>
                <a:cs typeface="+mn-ea"/>
                <a:sym typeface="+mn-lt"/>
              </a:rPr>
              <a:t>210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" name="iSHEJI-17">
            <a:extLst>
              <a:ext uri="{FF2B5EF4-FFF2-40B4-BE49-F238E27FC236}">
                <a16:creationId xmlns:a16="http://schemas.microsoft.com/office/drawing/2014/main" id="{A282AEB1-1D94-BD03-09D2-BED1CB6ACD49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3" name="iSHEJI-18">
            <a:extLst>
              <a:ext uri="{FF2B5EF4-FFF2-40B4-BE49-F238E27FC236}">
                <a16:creationId xmlns:a16="http://schemas.microsoft.com/office/drawing/2014/main" id="{137EF3FA-DC9D-4B77-C3EE-D7E2EE9F05C8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Presentation of work results</a:t>
            </a:r>
          </a:p>
        </p:txBody>
      </p:sp>
    </p:spTree>
    <p:extLst>
      <p:ext uri="{BB962C8B-B14F-4D97-AF65-F5344CB8AC3E}">
        <p14:creationId xmlns:p14="http://schemas.microsoft.com/office/powerpoint/2010/main" val="2773359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A8A462A4-9253-C496-E3B2-9664ECA8B13F}"/>
              </a:ext>
            </a:extLst>
          </p:cNvPr>
          <p:cNvSpPr/>
          <p:nvPr/>
        </p:nvSpPr>
        <p:spPr>
          <a:xfrm>
            <a:off x="1366838" y="1412015"/>
            <a:ext cx="2962275" cy="77271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8" name="iSHEJI-2">
            <a:extLst>
              <a:ext uri="{FF2B5EF4-FFF2-40B4-BE49-F238E27FC236}">
                <a16:creationId xmlns:a16="http://schemas.microsoft.com/office/drawing/2014/main" id="{941E7E62-F53D-2B33-8E84-49B1DFC940AF}"/>
              </a:ext>
            </a:extLst>
          </p:cNvPr>
          <p:cNvSpPr/>
          <p:nvPr/>
        </p:nvSpPr>
        <p:spPr>
          <a:xfrm>
            <a:off x="4614863" y="1412015"/>
            <a:ext cx="2962275" cy="772716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9" name="iSHEJI-3">
            <a:extLst>
              <a:ext uri="{FF2B5EF4-FFF2-40B4-BE49-F238E27FC236}">
                <a16:creationId xmlns:a16="http://schemas.microsoft.com/office/drawing/2014/main" id="{33052033-A182-D66E-AADF-FC95984A8EBA}"/>
              </a:ext>
            </a:extLst>
          </p:cNvPr>
          <p:cNvSpPr/>
          <p:nvPr/>
        </p:nvSpPr>
        <p:spPr>
          <a:xfrm>
            <a:off x="7862888" y="1412015"/>
            <a:ext cx="2962275" cy="772716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spc="0" dirty="0">
                <a:solidFill>
                  <a:schemeClr val="bg1"/>
                </a:solidFill>
                <a:latin typeface="+mj-ea"/>
                <a:ea typeface="+mj-ea"/>
                <a:cs typeface="阿里巴巴普惠体 2.0 95 ExtraBold" panose="00020600040101010101" pitchFamily="18" charset="-122"/>
              </a:rPr>
              <a:t>品牌塑造传播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阿里巴巴普惠体 2.0 95 ExtraBold" panose="00020600040101010101" pitchFamily="18" charset="-122"/>
            </a:endParaRPr>
          </a:p>
        </p:txBody>
      </p:sp>
      <p:sp>
        <p:nvSpPr>
          <p:cNvPr id="13" name="iSHEJI-4">
            <a:extLst>
              <a:ext uri="{FF2B5EF4-FFF2-40B4-BE49-F238E27FC236}">
                <a16:creationId xmlns:a16="http://schemas.microsoft.com/office/drawing/2014/main" id="{3D51A016-1584-A3E0-B869-C2F58807F1FF}"/>
              </a:ext>
            </a:extLst>
          </p:cNvPr>
          <p:cNvSpPr/>
          <p:nvPr/>
        </p:nvSpPr>
        <p:spPr>
          <a:xfrm>
            <a:off x="1366838" y="2425363"/>
            <a:ext cx="2962275" cy="77271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内容</a:t>
            </a:r>
          </a:p>
        </p:txBody>
      </p:sp>
      <p:sp>
        <p:nvSpPr>
          <p:cNvPr id="14" name="iSHEJI-5">
            <a:extLst>
              <a:ext uri="{FF2B5EF4-FFF2-40B4-BE49-F238E27FC236}">
                <a16:creationId xmlns:a16="http://schemas.microsoft.com/office/drawing/2014/main" id="{F29D48DA-0C9F-11FF-6A30-24BAF9726B75}"/>
              </a:ext>
            </a:extLst>
          </p:cNvPr>
          <p:cNvSpPr/>
          <p:nvPr/>
        </p:nvSpPr>
        <p:spPr>
          <a:xfrm>
            <a:off x="4614863" y="2425363"/>
            <a:ext cx="2962275" cy="77271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数字</a:t>
            </a:r>
          </a:p>
        </p:txBody>
      </p:sp>
      <p:sp>
        <p:nvSpPr>
          <p:cNvPr id="15" name="iSHEJI-6">
            <a:extLst>
              <a:ext uri="{FF2B5EF4-FFF2-40B4-BE49-F238E27FC236}">
                <a16:creationId xmlns:a16="http://schemas.microsoft.com/office/drawing/2014/main" id="{2EAA5B37-0544-7936-4EAF-CD5ECCE9AB98}"/>
              </a:ext>
            </a:extLst>
          </p:cNvPr>
          <p:cNvSpPr/>
          <p:nvPr/>
        </p:nvSpPr>
        <p:spPr>
          <a:xfrm>
            <a:off x="7862888" y="2425363"/>
            <a:ext cx="2962275" cy="77271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0" dirty="0">
                <a:solidFill>
                  <a:schemeClr val="tx1"/>
                </a:solidFill>
                <a:latin typeface="+mn-ea"/>
                <a:cs typeface="阿里巴巴普惠体 2.0 95 ExtraBold" panose="00020600040101010101" pitchFamily="18" charset="-122"/>
              </a:rPr>
              <a:t>品牌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16" name="iSHEJI-7">
            <a:extLst>
              <a:ext uri="{FF2B5EF4-FFF2-40B4-BE49-F238E27FC236}">
                <a16:creationId xmlns:a16="http://schemas.microsoft.com/office/drawing/2014/main" id="{1947B507-F06C-5A41-2774-7917B5BFB419}"/>
              </a:ext>
            </a:extLst>
          </p:cNvPr>
          <p:cNvSpPr/>
          <p:nvPr/>
        </p:nvSpPr>
        <p:spPr>
          <a:xfrm>
            <a:off x="1366838" y="3198079"/>
            <a:ext cx="2962275" cy="7727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智能</a:t>
            </a:r>
          </a:p>
        </p:txBody>
      </p:sp>
      <p:sp>
        <p:nvSpPr>
          <p:cNvPr id="17" name="iSHEJI-8">
            <a:extLst>
              <a:ext uri="{FF2B5EF4-FFF2-40B4-BE49-F238E27FC236}">
                <a16:creationId xmlns:a16="http://schemas.microsoft.com/office/drawing/2014/main" id="{F0CB55EB-460D-278A-8EEB-DAFAB3B83680}"/>
              </a:ext>
            </a:extLst>
          </p:cNvPr>
          <p:cNvSpPr/>
          <p:nvPr/>
        </p:nvSpPr>
        <p:spPr>
          <a:xfrm>
            <a:off x="4614863" y="3198079"/>
            <a:ext cx="2962275" cy="7727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资产</a:t>
            </a:r>
          </a:p>
        </p:txBody>
      </p:sp>
      <p:sp>
        <p:nvSpPr>
          <p:cNvPr id="18" name="iSHEJI-9">
            <a:extLst>
              <a:ext uri="{FF2B5EF4-FFF2-40B4-BE49-F238E27FC236}">
                <a16:creationId xmlns:a16="http://schemas.microsoft.com/office/drawing/2014/main" id="{70BDECA5-5A4C-29A4-01D4-10FBB9CAC44B}"/>
              </a:ext>
            </a:extLst>
          </p:cNvPr>
          <p:cNvSpPr/>
          <p:nvPr/>
        </p:nvSpPr>
        <p:spPr>
          <a:xfrm>
            <a:off x="7862888" y="3198079"/>
            <a:ext cx="2962275" cy="7727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0" dirty="0">
                <a:solidFill>
                  <a:schemeClr val="tx1"/>
                </a:solidFill>
                <a:latin typeface="+mn-ea"/>
                <a:cs typeface="阿里巴巴普惠体 2.0 95 ExtraBold" panose="00020600040101010101" pitchFamily="18" charset="-122"/>
              </a:rPr>
              <a:t>塑造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19" name="iSHEJI-10">
            <a:extLst>
              <a:ext uri="{FF2B5EF4-FFF2-40B4-BE49-F238E27FC236}">
                <a16:creationId xmlns:a16="http://schemas.microsoft.com/office/drawing/2014/main" id="{B1BD8A22-7898-DCF3-658E-FE38561F5B2E}"/>
              </a:ext>
            </a:extLst>
          </p:cNvPr>
          <p:cNvSpPr/>
          <p:nvPr/>
        </p:nvSpPr>
        <p:spPr>
          <a:xfrm>
            <a:off x="1366838" y="3970795"/>
            <a:ext cx="2962275" cy="77271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流转</a:t>
            </a:r>
          </a:p>
        </p:txBody>
      </p:sp>
      <p:sp>
        <p:nvSpPr>
          <p:cNvPr id="20" name="iSHEJI-11">
            <a:extLst>
              <a:ext uri="{FF2B5EF4-FFF2-40B4-BE49-F238E27FC236}">
                <a16:creationId xmlns:a16="http://schemas.microsoft.com/office/drawing/2014/main" id="{066A16F9-6B71-5995-8CE0-E21D9FA3F232}"/>
              </a:ext>
            </a:extLst>
          </p:cNvPr>
          <p:cNvSpPr/>
          <p:nvPr/>
        </p:nvSpPr>
        <p:spPr>
          <a:xfrm>
            <a:off x="4614863" y="3970795"/>
            <a:ext cx="2962275" cy="77271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管理</a:t>
            </a:r>
          </a:p>
        </p:txBody>
      </p:sp>
      <p:sp>
        <p:nvSpPr>
          <p:cNvPr id="21" name="iSHEJI-12">
            <a:extLst>
              <a:ext uri="{FF2B5EF4-FFF2-40B4-BE49-F238E27FC236}">
                <a16:creationId xmlns:a16="http://schemas.microsoft.com/office/drawing/2014/main" id="{2120E8E8-77C7-F1CC-2A06-364B92A5B613}"/>
              </a:ext>
            </a:extLst>
          </p:cNvPr>
          <p:cNvSpPr/>
          <p:nvPr/>
        </p:nvSpPr>
        <p:spPr>
          <a:xfrm>
            <a:off x="7862888" y="3970795"/>
            <a:ext cx="2962275" cy="77271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0" dirty="0">
                <a:solidFill>
                  <a:schemeClr val="tx1"/>
                </a:solidFill>
                <a:latin typeface="+mn-ea"/>
                <a:cs typeface="阿里巴巴普惠体 2.0 95 ExtraBold" panose="00020600040101010101" pitchFamily="18" charset="-122"/>
              </a:rPr>
              <a:t>传播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22" name="iSHEJI-13">
            <a:extLst>
              <a:ext uri="{FF2B5EF4-FFF2-40B4-BE49-F238E27FC236}">
                <a16:creationId xmlns:a16="http://schemas.microsoft.com/office/drawing/2014/main" id="{A47B104B-3569-CF6E-F17F-ECCF395152F6}"/>
              </a:ext>
            </a:extLst>
          </p:cNvPr>
          <p:cNvSpPr/>
          <p:nvPr/>
        </p:nvSpPr>
        <p:spPr>
          <a:xfrm>
            <a:off x="1366838" y="4743511"/>
            <a:ext cx="2962275" cy="7727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内容</a:t>
            </a:r>
          </a:p>
        </p:txBody>
      </p:sp>
      <p:sp>
        <p:nvSpPr>
          <p:cNvPr id="23" name="iSHEJI-14">
            <a:extLst>
              <a:ext uri="{FF2B5EF4-FFF2-40B4-BE49-F238E27FC236}">
                <a16:creationId xmlns:a16="http://schemas.microsoft.com/office/drawing/2014/main" id="{E6E4CD74-3425-5E75-8647-1764B78AC494}"/>
              </a:ext>
            </a:extLst>
          </p:cNvPr>
          <p:cNvSpPr/>
          <p:nvPr/>
        </p:nvSpPr>
        <p:spPr>
          <a:xfrm>
            <a:off x="4614863" y="4743511"/>
            <a:ext cx="2962275" cy="7727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资产</a:t>
            </a:r>
          </a:p>
        </p:txBody>
      </p:sp>
      <p:sp>
        <p:nvSpPr>
          <p:cNvPr id="24" name="iSHEJI-15">
            <a:extLst>
              <a:ext uri="{FF2B5EF4-FFF2-40B4-BE49-F238E27FC236}">
                <a16:creationId xmlns:a16="http://schemas.microsoft.com/office/drawing/2014/main" id="{024E9DFF-4BB6-A0B7-CB54-52ABE2783888}"/>
              </a:ext>
            </a:extLst>
          </p:cNvPr>
          <p:cNvSpPr/>
          <p:nvPr/>
        </p:nvSpPr>
        <p:spPr>
          <a:xfrm>
            <a:off x="7862888" y="4743511"/>
            <a:ext cx="2962275" cy="77271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0" dirty="0">
                <a:solidFill>
                  <a:schemeClr val="tx1"/>
                </a:solidFill>
                <a:latin typeface="+mn-ea"/>
                <a:cs typeface="阿里巴巴普惠体 2.0 95 ExtraBold" panose="00020600040101010101" pitchFamily="18" charset="-122"/>
              </a:rPr>
              <a:t>品牌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25" name="iSHEJI-16">
            <a:extLst>
              <a:ext uri="{FF2B5EF4-FFF2-40B4-BE49-F238E27FC236}">
                <a16:creationId xmlns:a16="http://schemas.microsoft.com/office/drawing/2014/main" id="{4DB0D603-4920-2294-57F1-BA1B546C1358}"/>
              </a:ext>
            </a:extLst>
          </p:cNvPr>
          <p:cNvSpPr/>
          <p:nvPr/>
        </p:nvSpPr>
        <p:spPr>
          <a:xfrm>
            <a:off x="1366838" y="5516227"/>
            <a:ext cx="2962275" cy="77271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智能</a:t>
            </a:r>
          </a:p>
        </p:txBody>
      </p:sp>
      <p:sp>
        <p:nvSpPr>
          <p:cNvPr id="26" name="iSHEJI-17">
            <a:extLst>
              <a:ext uri="{FF2B5EF4-FFF2-40B4-BE49-F238E27FC236}">
                <a16:creationId xmlns:a16="http://schemas.microsoft.com/office/drawing/2014/main" id="{702DB2EC-11FF-FADA-65CA-F8E0F154F930}"/>
              </a:ext>
            </a:extLst>
          </p:cNvPr>
          <p:cNvSpPr/>
          <p:nvPr/>
        </p:nvSpPr>
        <p:spPr>
          <a:xfrm>
            <a:off x="4614863" y="5516227"/>
            <a:ext cx="2962275" cy="77271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阿里巴巴普惠体 2.0 95 ExtraBold" panose="00020600040101010101" pitchFamily="18" charset="-122"/>
              </a:rPr>
              <a:t>数字</a:t>
            </a:r>
          </a:p>
        </p:txBody>
      </p:sp>
      <p:sp>
        <p:nvSpPr>
          <p:cNvPr id="27" name="iSHEJI-18">
            <a:extLst>
              <a:ext uri="{FF2B5EF4-FFF2-40B4-BE49-F238E27FC236}">
                <a16:creationId xmlns:a16="http://schemas.microsoft.com/office/drawing/2014/main" id="{31A13E10-C3AC-AF78-D75C-A81FBBB3F9F0}"/>
              </a:ext>
            </a:extLst>
          </p:cNvPr>
          <p:cNvSpPr/>
          <p:nvPr/>
        </p:nvSpPr>
        <p:spPr>
          <a:xfrm>
            <a:off x="7862888" y="5516227"/>
            <a:ext cx="2962275" cy="772716"/>
          </a:xfrm>
          <a:prstGeom prst="rect">
            <a:avLst/>
          </a:prstGeom>
          <a:solidFill>
            <a:schemeClr val="bg1">
              <a:lumMod val="8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pc="0" dirty="0">
                <a:solidFill>
                  <a:schemeClr val="tx1"/>
                </a:solidFill>
                <a:latin typeface="+mn-ea"/>
                <a:cs typeface="阿里巴巴普惠体 2.0 95 ExtraBold" panose="00020600040101010101" pitchFamily="18" charset="-122"/>
              </a:rPr>
              <a:t>塑造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3" name="iSHEJI-19">
            <a:extLst>
              <a:ext uri="{FF2B5EF4-FFF2-40B4-BE49-F238E27FC236}">
                <a16:creationId xmlns:a16="http://schemas.microsoft.com/office/drawing/2014/main" id="{4E2A812D-7FAC-A1B0-D3D4-81E7B0AF7EE3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4" name="iSHEJI-20">
            <a:extLst>
              <a:ext uri="{FF2B5EF4-FFF2-40B4-BE49-F238E27FC236}">
                <a16:creationId xmlns:a16="http://schemas.microsoft.com/office/drawing/2014/main" id="{8D97D5BB-042E-C61E-D288-C989A4EC1EA9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Presentation of work results</a:t>
            </a:r>
          </a:p>
        </p:txBody>
      </p:sp>
    </p:spTree>
    <p:extLst>
      <p:ext uri="{BB962C8B-B14F-4D97-AF65-F5344CB8AC3E}">
        <p14:creationId xmlns:p14="http://schemas.microsoft.com/office/powerpoint/2010/main" val="27698074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SHEJI-1">
            <a:extLst>
              <a:ext uri="{FF2B5EF4-FFF2-40B4-BE49-F238E27FC236}">
                <a16:creationId xmlns:a16="http://schemas.microsoft.com/office/drawing/2014/main" id="{D7FA202D-8073-AA96-A45A-297750706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0" r="1880" b="44307"/>
          <a:stretch>
            <a:fillRect/>
          </a:stretch>
        </p:blipFill>
        <p:spPr>
          <a:xfrm>
            <a:off x="0" y="0"/>
            <a:ext cx="12192000" cy="4710896"/>
          </a:xfrm>
          <a:custGeom>
            <a:avLst/>
            <a:gdLst>
              <a:gd name="connsiteX0" fmla="*/ 0 w 12192000"/>
              <a:gd name="connsiteY0" fmla="*/ 0 h 4710896"/>
              <a:gd name="connsiteX1" fmla="*/ 12192000 w 12192000"/>
              <a:gd name="connsiteY1" fmla="*/ 0 h 4710896"/>
              <a:gd name="connsiteX2" fmla="*/ 12192000 w 12192000"/>
              <a:gd name="connsiteY2" fmla="*/ 4710896 h 4710896"/>
              <a:gd name="connsiteX3" fmla="*/ 0 w 12192000"/>
              <a:gd name="connsiteY3" fmla="*/ 4710896 h 471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710896">
                <a:moveTo>
                  <a:pt x="0" y="0"/>
                </a:moveTo>
                <a:lnTo>
                  <a:pt x="12192000" y="0"/>
                </a:lnTo>
                <a:lnTo>
                  <a:pt x="12192000" y="4710896"/>
                </a:lnTo>
                <a:lnTo>
                  <a:pt x="0" y="4710896"/>
                </a:lnTo>
                <a:close/>
              </a:path>
            </a:pathLst>
          </a:custGeom>
        </p:spPr>
      </p:pic>
      <p:sp>
        <p:nvSpPr>
          <p:cNvPr id="37" name="iSHEJI-2">
            <a:extLst>
              <a:ext uri="{FF2B5EF4-FFF2-40B4-BE49-F238E27FC236}">
                <a16:creationId xmlns:a16="http://schemas.microsoft.com/office/drawing/2014/main" id="{CED58E67-7979-A8FA-31A0-8AE0D3C5CF16}"/>
              </a:ext>
            </a:extLst>
          </p:cNvPr>
          <p:cNvSpPr/>
          <p:nvPr/>
        </p:nvSpPr>
        <p:spPr>
          <a:xfrm>
            <a:off x="1205230" y="1493135"/>
            <a:ext cx="4076700" cy="436417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SHEJI-3">
            <a:extLst>
              <a:ext uri="{FF2B5EF4-FFF2-40B4-BE49-F238E27FC236}">
                <a16:creationId xmlns:a16="http://schemas.microsoft.com/office/drawing/2014/main" id="{5D9432EF-7ED5-C74A-8C82-EFA71A9A6CF8}"/>
              </a:ext>
            </a:extLst>
          </p:cNvPr>
          <p:cNvSpPr/>
          <p:nvPr/>
        </p:nvSpPr>
        <p:spPr>
          <a:xfrm>
            <a:off x="1582420" y="2326797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03.</a:t>
            </a:r>
            <a:endParaRPr lang="zh-CN" altLang="en-US" sz="40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4">
            <a:extLst>
              <a:ext uri="{FF2B5EF4-FFF2-40B4-BE49-F238E27FC236}">
                <a16:creationId xmlns:a16="http://schemas.microsoft.com/office/drawing/2014/main" id="{506BD02D-2C7C-E5FD-AD1A-CB0517976039}"/>
              </a:ext>
            </a:extLst>
          </p:cNvPr>
          <p:cNvSpPr txBox="1"/>
          <p:nvPr/>
        </p:nvSpPr>
        <p:spPr>
          <a:xfrm>
            <a:off x="1582420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cxnSp>
        <p:nvCxnSpPr>
          <p:cNvPr id="19" name="iSHEJI-5">
            <a:extLst>
              <a:ext uri="{FF2B5EF4-FFF2-40B4-BE49-F238E27FC236}">
                <a16:creationId xmlns:a16="http://schemas.microsoft.com/office/drawing/2014/main" id="{15B3AFBB-C680-7C92-DD14-77110DE6D6EC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SHEJI-6">
            <a:extLst>
              <a:ext uri="{FF2B5EF4-FFF2-40B4-BE49-F238E27FC236}">
                <a16:creationId xmlns:a16="http://schemas.microsoft.com/office/drawing/2014/main" id="{F4E33E4B-5213-6300-929A-14C14535B896}"/>
              </a:ext>
            </a:extLst>
          </p:cNvPr>
          <p:cNvSpPr txBox="1"/>
          <p:nvPr/>
        </p:nvSpPr>
        <p:spPr>
          <a:xfrm>
            <a:off x="1582419" y="3690429"/>
            <a:ext cx="439011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</p:spTree>
    <p:extLst>
      <p:ext uri="{BB962C8B-B14F-4D97-AF65-F5344CB8AC3E}">
        <p14:creationId xmlns:p14="http://schemas.microsoft.com/office/powerpoint/2010/main" val="37814721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HEJI-1">
            <a:extLst>
              <a:ext uri="{FF2B5EF4-FFF2-40B4-BE49-F238E27FC236}">
                <a16:creationId xmlns:a16="http://schemas.microsoft.com/office/drawing/2014/main" id="{B098322E-8CA6-6EB2-3C0D-A1713182CA26}"/>
              </a:ext>
            </a:extLst>
          </p:cNvPr>
          <p:cNvSpPr/>
          <p:nvPr/>
        </p:nvSpPr>
        <p:spPr>
          <a:xfrm>
            <a:off x="0" y="0"/>
            <a:ext cx="12192000" cy="349567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iSHEJI-2">
            <a:extLst>
              <a:ext uri="{FF2B5EF4-FFF2-40B4-BE49-F238E27FC236}">
                <a16:creationId xmlns:a16="http://schemas.microsoft.com/office/drawing/2014/main" id="{237FA8AE-ACAD-2B32-A281-499B0EC1C7B2}"/>
              </a:ext>
            </a:extLst>
          </p:cNvPr>
          <p:cNvSpPr txBox="1"/>
          <p:nvPr/>
        </p:nvSpPr>
        <p:spPr>
          <a:xfrm>
            <a:off x="615153" y="3901440"/>
            <a:ext cx="4677572" cy="2361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>
                <a:latin typeface="+mn-ea"/>
                <a:cs typeface="+mn-ea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智能创作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内容管理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投放分发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数据监测的内容创意全链路平台。</a:t>
            </a:r>
            <a:endParaRPr lang="en-US" altLang="zh-CN" sz="1400" dirty="0"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在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内容为王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”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Contecht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科技的方式生产内容。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9F534785-838C-D4FC-4FE2-6BF9C9B12BDF}"/>
              </a:ext>
            </a:extLst>
          </p:cNvPr>
          <p:cNvSpPr/>
          <p:nvPr/>
        </p:nvSpPr>
        <p:spPr>
          <a:xfrm>
            <a:off x="6172200" y="4200525"/>
            <a:ext cx="1371600" cy="1371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iSHEJI-4">
            <a:extLst>
              <a:ext uri="{FF2B5EF4-FFF2-40B4-BE49-F238E27FC236}">
                <a16:creationId xmlns:a16="http://schemas.microsoft.com/office/drawing/2014/main" id="{CCF56FD6-A001-291E-3D4E-F038F5762E4D}"/>
              </a:ext>
            </a:extLst>
          </p:cNvPr>
          <p:cNvSpPr/>
          <p:nvPr/>
        </p:nvSpPr>
        <p:spPr>
          <a:xfrm>
            <a:off x="8093473" y="4200525"/>
            <a:ext cx="1371600" cy="1371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iSHEJI-5">
            <a:extLst>
              <a:ext uri="{FF2B5EF4-FFF2-40B4-BE49-F238E27FC236}">
                <a16:creationId xmlns:a16="http://schemas.microsoft.com/office/drawing/2014/main" id="{8501DA37-CA85-F055-6508-327B3C761E5C}"/>
              </a:ext>
            </a:extLst>
          </p:cNvPr>
          <p:cNvSpPr/>
          <p:nvPr/>
        </p:nvSpPr>
        <p:spPr>
          <a:xfrm>
            <a:off x="10014747" y="4200525"/>
            <a:ext cx="1371600" cy="1371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iSHEJI-6">
            <a:extLst>
              <a:ext uri="{FF2B5EF4-FFF2-40B4-BE49-F238E27FC236}">
                <a16:creationId xmlns:a16="http://schemas.microsoft.com/office/drawing/2014/main" id="{3B4D1884-F9F6-77E7-4907-99BA7DC040BD}"/>
              </a:ext>
            </a:extLst>
          </p:cNvPr>
          <p:cNvSpPr/>
          <p:nvPr/>
        </p:nvSpPr>
        <p:spPr>
          <a:xfrm>
            <a:off x="0" y="-1"/>
            <a:ext cx="12192000" cy="3495675"/>
          </a:xfrm>
          <a:prstGeom prst="rect">
            <a:avLst/>
          </a:prstGeom>
          <a:gradFill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iSHEJI-7">
            <a:extLst>
              <a:ext uri="{FF2B5EF4-FFF2-40B4-BE49-F238E27FC236}">
                <a16:creationId xmlns:a16="http://schemas.microsoft.com/office/drawing/2014/main" id="{D033CC94-CD83-58E3-3143-1A008F2B8086}"/>
              </a:ext>
            </a:extLst>
          </p:cNvPr>
          <p:cNvSpPr txBox="1"/>
          <p:nvPr/>
        </p:nvSpPr>
        <p:spPr>
          <a:xfrm>
            <a:off x="335179" y="898012"/>
            <a:ext cx="395424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31" name="iSHEJI-8">
            <a:extLst>
              <a:ext uri="{FF2B5EF4-FFF2-40B4-BE49-F238E27FC236}">
                <a16:creationId xmlns:a16="http://schemas.microsoft.com/office/drawing/2014/main" id="{5528C025-BF15-2746-6D30-D194BE917F00}"/>
              </a:ext>
            </a:extLst>
          </p:cNvPr>
          <p:cNvSpPr txBox="1"/>
          <p:nvPr/>
        </p:nvSpPr>
        <p:spPr>
          <a:xfrm>
            <a:off x="335179" y="1564235"/>
            <a:ext cx="3954246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爱设计</a:t>
            </a:r>
          </a:p>
        </p:txBody>
      </p:sp>
      <p:sp>
        <p:nvSpPr>
          <p:cNvPr id="33" name="iSHEJI-9">
            <a:extLst>
              <a:ext uri="{FF2B5EF4-FFF2-40B4-BE49-F238E27FC236}">
                <a16:creationId xmlns:a16="http://schemas.microsoft.com/office/drawing/2014/main" id="{09842DDD-C518-6ACA-EE45-4742A5C91E18}"/>
              </a:ext>
            </a:extLst>
          </p:cNvPr>
          <p:cNvSpPr txBox="1"/>
          <p:nvPr/>
        </p:nvSpPr>
        <p:spPr>
          <a:xfrm>
            <a:off x="335179" y="2512550"/>
            <a:ext cx="4394673" cy="4221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Major problems</a:t>
            </a:r>
          </a:p>
        </p:txBody>
      </p:sp>
      <p:sp>
        <p:nvSpPr>
          <p:cNvPr id="34" name="iSHEJI-10">
            <a:extLst>
              <a:ext uri="{FF2B5EF4-FFF2-40B4-BE49-F238E27FC236}">
                <a16:creationId xmlns:a16="http://schemas.microsoft.com/office/drawing/2014/main" id="{BD6B6FF3-DDE1-30B6-4CFA-BA83BB93508B}"/>
              </a:ext>
            </a:extLst>
          </p:cNvPr>
          <p:cNvSpPr/>
          <p:nvPr/>
        </p:nvSpPr>
        <p:spPr>
          <a:xfrm>
            <a:off x="6572250" y="4600575"/>
            <a:ext cx="571500" cy="571500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4" name="iSHEJI-11">
            <a:extLst>
              <a:ext uri="{FF2B5EF4-FFF2-40B4-BE49-F238E27FC236}">
                <a16:creationId xmlns:a16="http://schemas.microsoft.com/office/drawing/2014/main" id="{F23CEB2F-74B9-5CD8-B1DC-CA8B460CEBE9}"/>
              </a:ext>
            </a:extLst>
          </p:cNvPr>
          <p:cNvSpPr/>
          <p:nvPr/>
        </p:nvSpPr>
        <p:spPr>
          <a:xfrm>
            <a:off x="8493523" y="4600575"/>
            <a:ext cx="571500" cy="57150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iSHEJI-12">
            <a:extLst>
              <a:ext uri="{FF2B5EF4-FFF2-40B4-BE49-F238E27FC236}">
                <a16:creationId xmlns:a16="http://schemas.microsoft.com/office/drawing/2014/main" id="{DAC3449E-F5BC-28A1-0BAC-746C63587163}"/>
              </a:ext>
            </a:extLst>
          </p:cNvPr>
          <p:cNvSpPr/>
          <p:nvPr/>
        </p:nvSpPr>
        <p:spPr>
          <a:xfrm>
            <a:off x="10450334" y="4600575"/>
            <a:ext cx="500423" cy="571500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79694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D9E8EFD8-E438-72AF-5207-C36025E26720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15" name="iSHEJI-2">
            <a:extLst>
              <a:ext uri="{FF2B5EF4-FFF2-40B4-BE49-F238E27FC236}">
                <a16:creationId xmlns:a16="http://schemas.microsoft.com/office/drawing/2014/main" id="{FFC059E8-2E16-47E7-6CAD-0E639EECC518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Major problems</a:t>
            </a:r>
          </a:p>
        </p:txBody>
      </p:sp>
      <p:sp>
        <p:nvSpPr>
          <p:cNvPr id="32" name="iSHEJI-3">
            <a:extLst>
              <a:ext uri="{FF2B5EF4-FFF2-40B4-BE49-F238E27FC236}">
                <a16:creationId xmlns:a16="http://schemas.microsoft.com/office/drawing/2014/main" id="{A3694EB3-3AB5-B6DF-AC7B-E00C99960DCE}"/>
              </a:ext>
            </a:extLst>
          </p:cNvPr>
          <p:cNvSpPr/>
          <p:nvPr/>
        </p:nvSpPr>
        <p:spPr>
          <a:xfrm>
            <a:off x="600710" y="1647825"/>
            <a:ext cx="5266690" cy="421386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iSHEJI-4">
            <a:extLst>
              <a:ext uri="{FF2B5EF4-FFF2-40B4-BE49-F238E27FC236}">
                <a16:creationId xmlns:a16="http://schemas.microsoft.com/office/drawing/2014/main" id="{E8192F75-66B0-3A51-BCF9-4B4830FD0923}"/>
              </a:ext>
            </a:extLst>
          </p:cNvPr>
          <p:cNvSpPr/>
          <p:nvPr/>
        </p:nvSpPr>
        <p:spPr>
          <a:xfrm>
            <a:off x="6821851" y="1821180"/>
            <a:ext cx="1021080" cy="1021080"/>
          </a:xfrm>
          <a:prstGeom prst="ellipse">
            <a:avLst/>
          </a:prstGeom>
          <a:solidFill>
            <a:schemeClr val="accent2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iSHEJI-5">
            <a:extLst>
              <a:ext uri="{FF2B5EF4-FFF2-40B4-BE49-F238E27FC236}">
                <a16:creationId xmlns:a16="http://schemas.microsoft.com/office/drawing/2014/main" id="{60728733-A7CD-1327-B087-7168F512E492}"/>
              </a:ext>
            </a:extLst>
          </p:cNvPr>
          <p:cNvSpPr/>
          <p:nvPr/>
        </p:nvSpPr>
        <p:spPr>
          <a:xfrm>
            <a:off x="7127875" y="2152669"/>
            <a:ext cx="409032" cy="358102"/>
          </a:xfrm>
          <a:custGeom>
            <a:avLst/>
            <a:gdLst>
              <a:gd name="connsiteX0" fmla="*/ 411292 w 822400"/>
              <a:gd name="connsiteY0" fmla="*/ 234366 h 720000"/>
              <a:gd name="connsiteX1" fmla="*/ 285658 w 822400"/>
              <a:gd name="connsiteY1" fmla="*/ 360000 h 720000"/>
              <a:gd name="connsiteX2" fmla="*/ 411292 w 822400"/>
              <a:gd name="connsiteY2" fmla="*/ 485635 h 720000"/>
              <a:gd name="connsiteX3" fmla="*/ 536927 w 822400"/>
              <a:gd name="connsiteY3" fmla="*/ 360000 h 720000"/>
              <a:gd name="connsiteX4" fmla="*/ 411292 w 822400"/>
              <a:gd name="connsiteY4" fmla="*/ 234366 h 720000"/>
              <a:gd name="connsiteX5" fmla="*/ 411292 w 822400"/>
              <a:gd name="connsiteY5" fmla="*/ 178938 h 720000"/>
              <a:gd name="connsiteX6" fmla="*/ 592354 w 822400"/>
              <a:gd name="connsiteY6" fmla="*/ 360000 h 720000"/>
              <a:gd name="connsiteX7" fmla="*/ 411292 w 822400"/>
              <a:gd name="connsiteY7" fmla="*/ 541063 h 720000"/>
              <a:gd name="connsiteX8" fmla="*/ 230230 w 822400"/>
              <a:gd name="connsiteY8" fmla="*/ 360000 h 720000"/>
              <a:gd name="connsiteX9" fmla="*/ 411292 w 822400"/>
              <a:gd name="connsiteY9" fmla="*/ 178938 h 720000"/>
              <a:gd name="connsiteX10" fmla="*/ 235403 w 822400"/>
              <a:gd name="connsiteY10" fmla="*/ 55427 h 720000"/>
              <a:gd name="connsiteX11" fmla="*/ 59514 w 822400"/>
              <a:gd name="connsiteY11" fmla="*/ 360000 h 720000"/>
              <a:gd name="connsiteX12" fmla="*/ 235403 w 822400"/>
              <a:gd name="connsiteY12" fmla="*/ 664573 h 720000"/>
              <a:gd name="connsiteX13" fmla="*/ 587089 w 822400"/>
              <a:gd name="connsiteY13" fmla="*/ 664573 h 720000"/>
              <a:gd name="connsiteX14" fmla="*/ 762978 w 822400"/>
              <a:gd name="connsiteY14" fmla="*/ 360000 h 720000"/>
              <a:gd name="connsiteX15" fmla="*/ 587089 w 822400"/>
              <a:gd name="connsiteY15" fmla="*/ 55427 h 720000"/>
              <a:gd name="connsiteX16" fmla="*/ 219883 w 822400"/>
              <a:gd name="connsiteY16" fmla="*/ 0 h 720000"/>
              <a:gd name="connsiteX17" fmla="*/ 602516 w 822400"/>
              <a:gd name="connsiteY17" fmla="*/ 0 h 720000"/>
              <a:gd name="connsiteX18" fmla="*/ 627274 w 822400"/>
              <a:gd name="connsiteY18" fmla="*/ 14319 h 720000"/>
              <a:gd name="connsiteX19" fmla="*/ 818590 w 822400"/>
              <a:gd name="connsiteY19" fmla="*/ 345682 h 720000"/>
              <a:gd name="connsiteX20" fmla="*/ 818590 w 822400"/>
              <a:gd name="connsiteY20" fmla="*/ 374319 h 720000"/>
              <a:gd name="connsiteX21" fmla="*/ 627366 w 822400"/>
              <a:gd name="connsiteY21" fmla="*/ 705682 h 720000"/>
              <a:gd name="connsiteX22" fmla="*/ 602608 w 822400"/>
              <a:gd name="connsiteY22" fmla="*/ 720000 h 720000"/>
              <a:gd name="connsiteX23" fmla="*/ 219976 w 822400"/>
              <a:gd name="connsiteY23" fmla="*/ 720000 h 720000"/>
              <a:gd name="connsiteX24" fmla="*/ 195218 w 822400"/>
              <a:gd name="connsiteY24" fmla="*/ 705682 h 720000"/>
              <a:gd name="connsiteX25" fmla="*/ 3810 w 822400"/>
              <a:gd name="connsiteY25" fmla="*/ 374319 h 720000"/>
              <a:gd name="connsiteX26" fmla="*/ 3810 w 822400"/>
              <a:gd name="connsiteY26" fmla="*/ 345682 h 720000"/>
              <a:gd name="connsiteX27" fmla="*/ 195126 w 822400"/>
              <a:gd name="connsiteY27" fmla="*/ 14319 h 720000"/>
              <a:gd name="connsiteX28" fmla="*/ 219883 w 822400"/>
              <a:gd name="connsiteY28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822400" h="720000">
                <a:moveTo>
                  <a:pt x="411292" y="234366"/>
                </a:moveTo>
                <a:cubicBezTo>
                  <a:pt x="342008" y="234366"/>
                  <a:pt x="285658" y="290716"/>
                  <a:pt x="285658" y="360000"/>
                </a:cubicBezTo>
                <a:cubicBezTo>
                  <a:pt x="285658" y="429284"/>
                  <a:pt x="342008" y="485635"/>
                  <a:pt x="411292" y="485635"/>
                </a:cubicBezTo>
                <a:cubicBezTo>
                  <a:pt x="480576" y="485635"/>
                  <a:pt x="536927" y="429284"/>
                  <a:pt x="536927" y="360000"/>
                </a:cubicBezTo>
                <a:cubicBezTo>
                  <a:pt x="536927" y="290716"/>
                  <a:pt x="480576" y="234366"/>
                  <a:pt x="411292" y="234366"/>
                </a:cubicBezTo>
                <a:close/>
                <a:moveTo>
                  <a:pt x="411292" y="178938"/>
                </a:moveTo>
                <a:cubicBezTo>
                  <a:pt x="511153" y="178938"/>
                  <a:pt x="592354" y="260139"/>
                  <a:pt x="592354" y="360000"/>
                </a:cubicBezTo>
                <a:cubicBezTo>
                  <a:pt x="592354" y="459861"/>
                  <a:pt x="511153" y="541063"/>
                  <a:pt x="411292" y="541063"/>
                </a:cubicBezTo>
                <a:cubicBezTo>
                  <a:pt x="311431" y="541063"/>
                  <a:pt x="230230" y="459861"/>
                  <a:pt x="230230" y="360000"/>
                </a:cubicBezTo>
                <a:cubicBezTo>
                  <a:pt x="230230" y="260139"/>
                  <a:pt x="311431" y="178938"/>
                  <a:pt x="411292" y="178938"/>
                </a:cubicBezTo>
                <a:close/>
                <a:moveTo>
                  <a:pt x="235403" y="55427"/>
                </a:moveTo>
                <a:lnTo>
                  <a:pt x="59514" y="360000"/>
                </a:lnTo>
                <a:lnTo>
                  <a:pt x="235403" y="664573"/>
                </a:lnTo>
                <a:lnTo>
                  <a:pt x="587089" y="664573"/>
                </a:lnTo>
                <a:lnTo>
                  <a:pt x="762978" y="360000"/>
                </a:lnTo>
                <a:lnTo>
                  <a:pt x="587089" y="55427"/>
                </a:lnTo>
                <a:close/>
                <a:moveTo>
                  <a:pt x="219883" y="0"/>
                </a:moveTo>
                <a:lnTo>
                  <a:pt x="602516" y="0"/>
                </a:lnTo>
                <a:cubicBezTo>
                  <a:pt x="612678" y="0"/>
                  <a:pt x="622193" y="5450"/>
                  <a:pt x="627274" y="14319"/>
                </a:cubicBezTo>
                <a:lnTo>
                  <a:pt x="818590" y="345682"/>
                </a:lnTo>
                <a:cubicBezTo>
                  <a:pt x="823671" y="354550"/>
                  <a:pt x="823671" y="365451"/>
                  <a:pt x="818590" y="374319"/>
                </a:cubicBezTo>
                <a:lnTo>
                  <a:pt x="627366" y="705682"/>
                </a:lnTo>
                <a:cubicBezTo>
                  <a:pt x="622285" y="714550"/>
                  <a:pt x="612770" y="720000"/>
                  <a:pt x="602608" y="720000"/>
                </a:cubicBezTo>
                <a:lnTo>
                  <a:pt x="219976" y="720000"/>
                </a:lnTo>
                <a:cubicBezTo>
                  <a:pt x="209814" y="720000"/>
                  <a:pt x="200299" y="714550"/>
                  <a:pt x="195218" y="705682"/>
                </a:cubicBezTo>
                <a:lnTo>
                  <a:pt x="3810" y="374319"/>
                </a:lnTo>
                <a:cubicBezTo>
                  <a:pt x="-1271" y="365543"/>
                  <a:pt x="-1271" y="354550"/>
                  <a:pt x="3810" y="345682"/>
                </a:cubicBezTo>
                <a:lnTo>
                  <a:pt x="195126" y="14319"/>
                </a:lnTo>
                <a:cubicBezTo>
                  <a:pt x="200207" y="5450"/>
                  <a:pt x="209721" y="0"/>
                  <a:pt x="219883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9" name="iSHEJI-6">
            <a:extLst>
              <a:ext uri="{FF2B5EF4-FFF2-40B4-BE49-F238E27FC236}">
                <a16:creationId xmlns:a16="http://schemas.microsoft.com/office/drawing/2014/main" id="{59FEF0E8-2513-5345-04AC-E569D1094160}"/>
              </a:ext>
            </a:extLst>
          </p:cNvPr>
          <p:cNvSpPr txBox="1"/>
          <p:nvPr/>
        </p:nvSpPr>
        <p:spPr>
          <a:xfrm>
            <a:off x="8043499" y="182118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0" name="iSHEJI-7">
            <a:extLst>
              <a:ext uri="{FF2B5EF4-FFF2-40B4-BE49-F238E27FC236}">
                <a16:creationId xmlns:a16="http://schemas.microsoft.com/office/drawing/2014/main" id="{21400ECD-8035-2C12-7E22-716E99D55D2F}"/>
              </a:ext>
            </a:extLst>
          </p:cNvPr>
          <p:cNvSpPr txBox="1"/>
          <p:nvPr/>
        </p:nvSpPr>
        <p:spPr>
          <a:xfrm>
            <a:off x="8043499" y="2216829"/>
            <a:ext cx="3434126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41" name="iSHEJI-8">
            <a:extLst>
              <a:ext uri="{FF2B5EF4-FFF2-40B4-BE49-F238E27FC236}">
                <a16:creationId xmlns:a16="http://schemas.microsoft.com/office/drawing/2014/main" id="{D12E4483-031D-93AB-EFD0-62F52BBDBDB7}"/>
              </a:ext>
            </a:extLst>
          </p:cNvPr>
          <p:cNvSpPr/>
          <p:nvPr/>
        </p:nvSpPr>
        <p:spPr>
          <a:xfrm>
            <a:off x="6821851" y="3311464"/>
            <a:ext cx="1021080" cy="1021080"/>
          </a:xfrm>
          <a:prstGeom prst="ellipse">
            <a:avLst/>
          </a:prstGeom>
          <a:solidFill>
            <a:schemeClr val="accent1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iSHEJI-9">
            <a:extLst>
              <a:ext uri="{FF2B5EF4-FFF2-40B4-BE49-F238E27FC236}">
                <a16:creationId xmlns:a16="http://schemas.microsoft.com/office/drawing/2014/main" id="{253FAA83-A86A-1DF8-51E3-4FAD9B00DB7E}"/>
              </a:ext>
            </a:extLst>
          </p:cNvPr>
          <p:cNvSpPr/>
          <p:nvPr/>
        </p:nvSpPr>
        <p:spPr>
          <a:xfrm>
            <a:off x="7127875" y="3624087"/>
            <a:ext cx="409032" cy="395835"/>
          </a:xfrm>
          <a:custGeom>
            <a:avLst/>
            <a:gdLst>
              <a:gd name="connsiteX0" fmla="*/ 695958 w 1660735"/>
              <a:gd name="connsiteY0" fmla="*/ 752512 h 1607157"/>
              <a:gd name="connsiteX1" fmla="*/ 376349 w 1660735"/>
              <a:gd name="connsiteY1" fmla="*/ 752512 h 1607157"/>
              <a:gd name="connsiteX2" fmla="*/ 110505 w 1660735"/>
              <a:gd name="connsiteY2" fmla="*/ 642007 h 1607157"/>
              <a:gd name="connsiteX3" fmla="*/ 0 w 1660735"/>
              <a:gd name="connsiteY3" fmla="*/ 376349 h 1607157"/>
              <a:gd name="connsiteX4" fmla="*/ 110505 w 1660735"/>
              <a:gd name="connsiteY4" fmla="*/ 110505 h 1607157"/>
              <a:gd name="connsiteX5" fmla="*/ 376349 w 1660735"/>
              <a:gd name="connsiteY5" fmla="*/ 0 h 1607157"/>
              <a:gd name="connsiteX6" fmla="*/ 642193 w 1660735"/>
              <a:gd name="connsiteY6" fmla="*/ 110505 h 1607157"/>
              <a:gd name="connsiteX7" fmla="*/ 752698 w 1660735"/>
              <a:gd name="connsiteY7" fmla="*/ 376349 h 1607157"/>
              <a:gd name="connsiteX8" fmla="*/ 752698 w 1660735"/>
              <a:gd name="connsiteY8" fmla="*/ 695958 h 1607157"/>
              <a:gd name="connsiteX9" fmla="*/ 695958 w 1660735"/>
              <a:gd name="connsiteY9" fmla="*/ 752512 h 1607157"/>
              <a:gd name="connsiteX10" fmla="*/ 376349 w 1660735"/>
              <a:gd name="connsiteY10" fmla="*/ 111621 h 1607157"/>
              <a:gd name="connsiteX11" fmla="*/ 111621 w 1660735"/>
              <a:gd name="connsiteY11" fmla="*/ 376349 h 1607157"/>
              <a:gd name="connsiteX12" fmla="*/ 376349 w 1660735"/>
              <a:gd name="connsiteY12" fmla="*/ 641077 h 1607157"/>
              <a:gd name="connsiteX13" fmla="*/ 641077 w 1660735"/>
              <a:gd name="connsiteY13" fmla="*/ 641077 h 1607157"/>
              <a:gd name="connsiteX14" fmla="*/ 641077 w 1660735"/>
              <a:gd name="connsiteY14" fmla="*/ 376349 h 1607157"/>
              <a:gd name="connsiteX15" fmla="*/ 376349 w 1660735"/>
              <a:gd name="connsiteY15" fmla="*/ 111621 h 1607157"/>
              <a:gd name="connsiteX16" fmla="*/ 1284201 w 1660735"/>
              <a:gd name="connsiteY16" fmla="*/ 752512 h 1607157"/>
              <a:gd name="connsiteX17" fmla="*/ 964592 w 1660735"/>
              <a:gd name="connsiteY17" fmla="*/ 752512 h 1607157"/>
              <a:gd name="connsiteX18" fmla="*/ 908038 w 1660735"/>
              <a:gd name="connsiteY18" fmla="*/ 695958 h 1607157"/>
              <a:gd name="connsiteX19" fmla="*/ 908038 w 1660735"/>
              <a:gd name="connsiteY19" fmla="*/ 376349 h 1607157"/>
              <a:gd name="connsiteX20" fmla="*/ 1018543 w 1660735"/>
              <a:gd name="connsiteY20" fmla="*/ 110505 h 1607157"/>
              <a:gd name="connsiteX21" fmla="*/ 1284387 w 1660735"/>
              <a:gd name="connsiteY21" fmla="*/ 0 h 1607157"/>
              <a:gd name="connsiteX22" fmla="*/ 1550231 w 1660735"/>
              <a:gd name="connsiteY22" fmla="*/ 110505 h 1607157"/>
              <a:gd name="connsiteX23" fmla="*/ 1660736 w 1660735"/>
              <a:gd name="connsiteY23" fmla="*/ 376349 h 1607157"/>
              <a:gd name="connsiteX24" fmla="*/ 1550231 w 1660735"/>
              <a:gd name="connsiteY24" fmla="*/ 642193 h 1607157"/>
              <a:gd name="connsiteX25" fmla="*/ 1284201 w 1660735"/>
              <a:gd name="connsiteY25" fmla="*/ 752512 h 1607157"/>
              <a:gd name="connsiteX26" fmla="*/ 1019659 w 1660735"/>
              <a:gd name="connsiteY26" fmla="*/ 640891 h 1607157"/>
              <a:gd name="connsiteX27" fmla="*/ 1284387 w 1660735"/>
              <a:gd name="connsiteY27" fmla="*/ 640891 h 1607157"/>
              <a:gd name="connsiteX28" fmla="*/ 1549115 w 1660735"/>
              <a:gd name="connsiteY28" fmla="*/ 376163 h 1607157"/>
              <a:gd name="connsiteX29" fmla="*/ 1284387 w 1660735"/>
              <a:gd name="connsiteY29" fmla="*/ 111435 h 1607157"/>
              <a:gd name="connsiteX30" fmla="*/ 1019659 w 1660735"/>
              <a:gd name="connsiteY30" fmla="*/ 376163 h 1607157"/>
              <a:gd name="connsiteX31" fmla="*/ 1019659 w 1660735"/>
              <a:gd name="connsiteY31" fmla="*/ 640891 h 1607157"/>
              <a:gd name="connsiteX32" fmla="*/ 376349 w 1660735"/>
              <a:gd name="connsiteY32" fmla="*/ 1607158 h 1607157"/>
              <a:gd name="connsiteX33" fmla="*/ 110505 w 1660735"/>
              <a:gd name="connsiteY33" fmla="*/ 1496653 h 1607157"/>
              <a:gd name="connsiteX34" fmla="*/ 0 w 1660735"/>
              <a:gd name="connsiteY34" fmla="*/ 1230809 h 1607157"/>
              <a:gd name="connsiteX35" fmla="*/ 110505 w 1660735"/>
              <a:gd name="connsiteY35" fmla="*/ 964964 h 1607157"/>
              <a:gd name="connsiteX36" fmla="*/ 376349 w 1660735"/>
              <a:gd name="connsiteY36" fmla="*/ 854459 h 1607157"/>
              <a:gd name="connsiteX37" fmla="*/ 695958 w 1660735"/>
              <a:gd name="connsiteY37" fmla="*/ 854459 h 1607157"/>
              <a:gd name="connsiteX38" fmla="*/ 752512 w 1660735"/>
              <a:gd name="connsiteY38" fmla="*/ 911014 h 1607157"/>
              <a:gd name="connsiteX39" fmla="*/ 752512 w 1660735"/>
              <a:gd name="connsiteY39" fmla="*/ 1230623 h 1607157"/>
              <a:gd name="connsiteX40" fmla="*/ 642007 w 1660735"/>
              <a:gd name="connsiteY40" fmla="*/ 1496467 h 1607157"/>
              <a:gd name="connsiteX41" fmla="*/ 376349 w 1660735"/>
              <a:gd name="connsiteY41" fmla="*/ 1607158 h 1607157"/>
              <a:gd name="connsiteX42" fmla="*/ 376349 w 1660735"/>
              <a:gd name="connsiteY42" fmla="*/ 966267 h 1607157"/>
              <a:gd name="connsiteX43" fmla="*/ 111621 w 1660735"/>
              <a:gd name="connsiteY43" fmla="*/ 1230809 h 1607157"/>
              <a:gd name="connsiteX44" fmla="*/ 376349 w 1660735"/>
              <a:gd name="connsiteY44" fmla="*/ 1495537 h 1607157"/>
              <a:gd name="connsiteX45" fmla="*/ 641077 w 1660735"/>
              <a:gd name="connsiteY45" fmla="*/ 1230809 h 1607157"/>
              <a:gd name="connsiteX46" fmla="*/ 641077 w 1660735"/>
              <a:gd name="connsiteY46" fmla="*/ 966267 h 1607157"/>
              <a:gd name="connsiteX47" fmla="*/ 376349 w 1660735"/>
              <a:gd name="connsiteY47" fmla="*/ 966267 h 1607157"/>
              <a:gd name="connsiteX48" fmla="*/ 1284201 w 1660735"/>
              <a:gd name="connsiteY48" fmla="*/ 1607158 h 1607157"/>
              <a:gd name="connsiteX49" fmla="*/ 1018357 w 1660735"/>
              <a:gd name="connsiteY49" fmla="*/ 1496653 h 1607157"/>
              <a:gd name="connsiteX50" fmla="*/ 907852 w 1660735"/>
              <a:gd name="connsiteY50" fmla="*/ 1230809 h 1607157"/>
              <a:gd name="connsiteX51" fmla="*/ 907852 w 1660735"/>
              <a:gd name="connsiteY51" fmla="*/ 911200 h 1607157"/>
              <a:gd name="connsiteX52" fmla="*/ 964406 w 1660735"/>
              <a:gd name="connsiteY52" fmla="*/ 854646 h 1607157"/>
              <a:gd name="connsiteX53" fmla="*/ 1284015 w 1660735"/>
              <a:gd name="connsiteY53" fmla="*/ 854646 h 1607157"/>
              <a:gd name="connsiteX54" fmla="*/ 1549859 w 1660735"/>
              <a:gd name="connsiteY54" fmla="*/ 965150 h 1607157"/>
              <a:gd name="connsiteX55" fmla="*/ 1660364 w 1660735"/>
              <a:gd name="connsiteY55" fmla="*/ 1230995 h 1607157"/>
              <a:gd name="connsiteX56" fmla="*/ 1550045 w 1660735"/>
              <a:gd name="connsiteY56" fmla="*/ 1496653 h 1607157"/>
              <a:gd name="connsiteX57" fmla="*/ 1284201 w 1660735"/>
              <a:gd name="connsiteY57" fmla="*/ 1607158 h 1607157"/>
              <a:gd name="connsiteX58" fmla="*/ 1019659 w 1660735"/>
              <a:gd name="connsiteY58" fmla="*/ 966267 h 1607157"/>
              <a:gd name="connsiteX59" fmla="*/ 1019659 w 1660735"/>
              <a:gd name="connsiteY59" fmla="*/ 1230995 h 1607157"/>
              <a:gd name="connsiteX60" fmla="*/ 1284387 w 1660735"/>
              <a:gd name="connsiteY60" fmla="*/ 1495723 h 1607157"/>
              <a:gd name="connsiteX61" fmla="*/ 1549115 w 1660735"/>
              <a:gd name="connsiteY61" fmla="*/ 1230995 h 1607157"/>
              <a:gd name="connsiteX62" fmla="*/ 1284387 w 1660735"/>
              <a:gd name="connsiteY62" fmla="*/ 966267 h 1607157"/>
              <a:gd name="connsiteX63" fmla="*/ 1019659 w 1660735"/>
              <a:gd name="connsiteY63" fmla="*/ 966267 h 160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660735" h="1607157">
                <a:moveTo>
                  <a:pt x="695958" y="752512"/>
                </a:moveTo>
                <a:lnTo>
                  <a:pt x="376349" y="752512"/>
                </a:lnTo>
                <a:cubicBezTo>
                  <a:pt x="276262" y="752512"/>
                  <a:pt x="181756" y="713259"/>
                  <a:pt x="110505" y="642007"/>
                </a:cubicBezTo>
                <a:cubicBezTo>
                  <a:pt x="39253" y="570756"/>
                  <a:pt x="0" y="476436"/>
                  <a:pt x="0" y="376349"/>
                </a:cubicBezTo>
                <a:cubicBezTo>
                  <a:pt x="0" y="276262"/>
                  <a:pt x="39253" y="181756"/>
                  <a:pt x="110505" y="110505"/>
                </a:cubicBezTo>
                <a:cubicBezTo>
                  <a:pt x="181756" y="39253"/>
                  <a:pt x="276076" y="0"/>
                  <a:pt x="376349" y="0"/>
                </a:cubicBezTo>
                <a:cubicBezTo>
                  <a:pt x="476436" y="0"/>
                  <a:pt x="570942" y="39253"/>
                  <a:pt x="642193" y="110505"/>
                </a:cubicBezTo>
                <a:cubicBezTo>
                  <a:pt x="713445" y="181756"/>
                  <a:pt x="752698" y="276076"/>
                  <a:pt x="752698" y="376349"/>
                </a:cubicBezTo>
                <a:lnTo>
                  <a:pt x="752698" y="695958"/>
                </a:lnTo>
                <a:cubicBezTo>
                  <a:pt x="752512" y="727211"/>
                  <a:pt x="727211" y="752512"/>
                  <a:pt x="695958" y="752512"/>
                </a:cubicBezTo>
                <a:close/>
                <a:moveTo>
                  <a:pt x="376349" y="111621"/>
                </a:moveTo>
                <a:cubicBezTo>
                  <a:pt x="230498" y="111621"/>
                  <a:pt x="111621" y="230312"/>
                  <a:pt x="111621" y="376349"/>
                </a:cubicBezTo>
                <a:cubicBezTo>
                  <a:pt x="111621" y="522201"/>
                  <a:pt x="230312" y="641077"/>
                  <a:pt x="376349" y="641077"/>
                </a:cubicBezTo>
                <a:lnTo>
                  <a:pt x="641077" y="641077"/>
                </a:lnTo>
                <a:lnTo>
                  <a:pt x="641077" y="376349"/>
                </a:lnTo>
                <a:cubicBezTo>
                  <a:pt x="640891" y="230312"/>
                  <a:pt x="522201" y="111621"/>
                  <a:pt x="376349" y="111621"/>
                </a:cubicBezTo>
                <a:close/>
                <a:moveTo>
                  <a:pt x="1284201" y="752512"/>
                </a:moveTo>
                <a:lnTo>
                  <a:pt x="964592" y="752512"/>
                </a:lnTo>
                <a:cubicBezTo>
                  <a:pt x="933338" y="752512"/>
                  <a:pt x="908038" y="727025"/>
                  <a:pt x="908038" y="695958"/>
                </a:cubicBezTo>
                <a:lnTo>
                  <a:pt x="908038" y="376349"/>
                </a:lnTo>
                <a:cubicBezTo>
                  <a:pt x="908038" y="276262"/>
                  <a:pt x="947291" y="181756"/>
                  <a:pt x="1018543" y="110505"/>
                </a:cubicBezTo>
                <a:cubicBezTo>
                  <a:pt x="1089794" y="39253"/>
                  <a:pt x="1184114" y="0"/>
                  <a:pt x="1284387" y="0"/>
                </a:cubicBezTo>
                <a:cubicBezTo>
                  <a:pt x="1384660" y="0"/>
                  <a:pt x="1478980" y="39253"/>
                  <a:pt x="1550231" y="110505"/>
                </a:cubicBezTo>
                <a:cubicBezTo>
                  <a:pt x="1621482" y="181756"/>
                  <a:pt x="1660736" y="276076"/>
                  <a:pt x="1660736" y="376349"/>
                </a:cubicBezTo>
                <a:cubicBezTo>
                  <a:pt x="1660736" y="476622"/>
                  <a:pt x="1621482" y="570942"/>
                  <a:pt x="1550231" y="642193"/>
                </a:cubicBezTo>
                <a:cubicBezTo>
                  <a:pt x="1478794" y="713259"/>
                  <a:pt x="1384288" y="752512"/>
                  <a:pt x="1284201" y="752512"/>
                </a:cubicBezTo>
                <a:close/>
                <a:moveTo>
                  <a:pt x="1019659" y="640891"/>
                </a:moveTo>
                <a:lnTo>
                  <a:pt x="1284387" y="640891"/>
                </a:lnTo>
                <a:cubicBezTo>
                  <a:pt x="1430238" y="640891"/>
                  <a:pt x="1549115" y="522201"/>
                  <a:pt x="1549115" y="376163"/>
                </a:cubicBezTo>
                <a:cubicBezTo>
                  <a:pt x="1549115" y="230312"/>
                  <a:pt x="1430424" y="111435"/>
                  <a:pt x="1284387" y="111435"/>
                </a:cubicBezTo>
                <a:cubicBezTo>
                  <a:pt x="1138349" y="111435"/>
                  <a:pt x="1019659" y="230125"/>
                  <a:pt x="1019659" y="376163"/>
                </a:cubicBezTo>
                <a:lnTo>
                  <a:pt x="1019659" y="640891"/>
                </a:lnTo>
                <a:close/>
                <a:moveTo>
                  <a:pt x="376349" y="1607158"/>
                </a:moveTo>
                <a:cubicBezTo>
                  <a:pt x="276262" y="1607158"/>
                  <a:pt x="181756" y="1567904"/>
                  <a:pt x="110505" y="1496653"/>
                </a:cubicBezTo>
                <a:cubicBezTo>
                  <a:pt x="39253" y="1425401"/>
                  <a:pt x="0" y="1330896"/>
                  <a:pt x="0" y="1230809"/>
                </a:cubicBezTo>
                <a:cubicBezTo>
                  <a:pt x="0" y="1130722"/>
                  <a:pt x="39253" y="1036216"/>
                  <a:pt x="110505" y="964964"/>
                </a:cubicBezTo>
                <a:cubicBezTo>
                  <a:pt x="181756" y="893713"/>
                  <a:pt x="276076" y="854459"/>
                  <a:pt x="376349" y="854459"/>
                </a:cubicBezTo>
                <a:lnTo>
                  <a:pt x="695958" y="854459"/>
                </a:lnTo>
                <a:cubicBezTo>
                  <a:pt x="727211" y="854459"/>
                  <a:pt x="752512" y="879760"/>
                  <a:pt x="752512" y="911014"/>
                </a:cubicBezTo>
                <a:lnTo>
                  <a:pt x="752512" y="1230623"/>
                </a:lnTo>
                <a:cubicBezTo>
                  <a:pt x="752512" y="1330709"/>
                  <a:pt x="713259" y="1425215"/>
                  <a:pt x="642007" y="1496467"/>
                </a:cubicBezTo>
                <a:cubicBezTo>
                  <a:pt x="570756" y="1567718"/>
                  <a:pt x="476436" y="1607158"/>
                  <a:pt x="376349" y="1607158"/>
                </a:cubicBezTo>
                <a:close/>
                <a:moveTo>
                  <a:pt x="376349" y="966267"/>
                </a:moveTo>
                <a:cubicBezTo>
                  <a:pt x="230312" y="966267"/>
                  <a:pt x="111621" y="1084957"/>
                  <a:pt x="111621" y="1230809"/>
                </a:cubicBezTo>
                <a:cubicBezTo>
                  <a:pt x="111621" y="1376660"/>
                  <a:pt x="230312" y="1495537"/>
                  <a:pt x="376349" y="1495537"/>
                </a:cubicBezTo>
                <a:cubicBezTo>
                  <a:pt x="522201" y="1495537"/>
                  <a:pt x="641077" y="1376846"/>
                  <a:pt x="641077" y="1230809"/>
                </a:cubicBezTo>
                <a:lnTo>
                  <a:pt x="641077" y="966267"/>
                </a:lnTo>
                <a:lnTo>
                  <a:pt x="376349" y="966267"/>
                </a:lnTo>
                <a:close/>
                <a:moveTo>
                  <a:pt x="1284201" y="1607158"/>
                </a:moveTo>
                <a:cubicBezTo>
                  <a:pt x="1184114" y="1607158"/>
                  <a:pt x="1089608" y="1567904"/>
                  <a:pt x="1018357" y="1496653"/>
                </a:cubicBezTo>
                <a:cubicBezTo>
                  <a:pt x="947105" y="1425401"/>
                  <a:pt x="907852" y="1331082"/>
                  <a:pt x="907852" y="1230809"/>
                </a:cubicBezTo>
                <a:lnTo>
                  <a:pt x="907852" y="911200"/>
                </a:lnTo>
                <a:cubicBezTo>
                  <a:pt x="907852" y="879946"/>
                  <a:pt x="933152" y="854646"/>
                  <a:pt x="964406" y="854646"/>
                </a:cubicBezTo>
                <a:lnTo>
                  <a:pt x="1284015" y="854646"/>
                </a:lnTo>
                <a:cubicBezTo>
                  <a:pt x="1384102" y="854646"/>
                  <a:pt x="1478607" y="893899"/>
                  <a:pt x="1549859" y="965150"/>
                </a:cubicBezTo>
                <a:cubicBezTo>
                  <a:pt x="1621110" y="1036402"/>
                  <a:pt x="1660364" y="1130722"/>
                  <a:pt x="1660364" y="1230995"/>
                </a:cubicBezTo>
                <a:cubicBezTo>
                  <a:pt x="1660364" y="1331268"/>
                  <a:pt x="1621296" y="1425401"/>
                  <a:pt x="1550045" y="1496653"/>
                </a:cubicBezTo>
                <a:cubicBezTo>
                  <a:pt x="1478794" y="1567904"/>
                  <a:pt x="1384288" y="1607158"/>
                  <a:pt x="1284201" y="1607158"/>
                </a:cubicBezTo>
                <a:close/>
                <a:moveTo>
                  <a:pt x="1019659" y="966267"/>
                </a:moveTo>
                <a:lnTo>
                  <a:pt x="1019659" y="1230995"/>
                </a:lnTo>
                <a:cubicBezTo>
                  <a:pt x="1019659" y="1376846"/>
                  <a:pt x="1138349" y="1495723"/>
                  <a:pt x="1284387" y="1495723"/>
                </a:cubicBezTo>
                <a:cubicBezTo>
                  <a:pt x="1430424" y="1495723"/>
                  <a:pt x="1549115" y="1377032"/>
                  <a:pt x="1549115" y="1230995"/>
                </a:cubicBezTo>
                <a:cubicBezTo>
                  <a:pt x="1549115" y="1084957"/>
                  <a:pt x="1430424" y="966267"/>
                  <a:pt x="1284387" y="966267"/>
                </a:cubicBezTo>
                <a:lnTo>
                  <a:pt x="1019659" y="966267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3" name="iSHEJI-10">
            <a:extLst>
              <a:ext uri="{FF2B5EF4-FFF2-40B4-BE49-F238E27FC236}">
                <a16:creationId xmlns:a16="http://schemas.microsoft.com/office/drawing/2014/main" id="{72A8211C-133E-7012-88C7-20802D88EAEB}"/>
              </a:ext>
            </a:extLst>
          </p:cNvPr>
          <p:cNvSpPr txBox="1"/>
          <p:nvPr/>
        </p:nvSpPr>
        <p:spPr>
          <a:xfrm>
            <a:off x="8043499" y="331146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4" name="iSHEJI-11">
            <a:extLst>
              <a:ext uri="{FF2B5EF4-FFF2-40B4-BE49-F238E27FC236}">
                <a16:creationId xmlns:a16="http://schemas.microsoft.com/office/drawing/2014/main" id="{0CF9AF2C-A2EF-2E8D-A8D5-AFA2823208C8}"/>
              </a:ext>
            </a:extLst>
          </p:cNvPr>
          <p:cNvSpPr txBox="1"/>
          <p:nvPr/>
        </p:nvSpPr>
        <p:spPr>
          <a:xfrm>
            <a:off x="8043498" y="3707113"/>
            <a:ext cx="354779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45" name="iSHEJI-12">
            <a:extLst>
              <a:ext uri="{FF2B5EF4-FFF2-40B4-BE49-F238E27FC236}">
                <a16:creationId xmlns:a16="http://schemas.microsoft.com/office/drawing/2014/main" id="{3170F005-C670-168D-FCA0-3AB420BE57BF}"/>
              </a:ext>
            </a:extLst>
          </p:cNvPr>
          <p:cNvSpPr/>
          <p:nvPr/>
        </p:nvSpPr>
        <p:spPr>
          <a:xfrm>
            <a:off x="6821851" y="4801748"/>
            <a:ext cx="1021080" cy="1021080"/>
          </a:xfrm>
          <a:prstGeom prst="ellipse">
            <a:avLst/>
          </a:prstGeom>
          <a:solidFill>
            <a:schemeClr val="accent2"/>
          </a:solidFill>
          <a:ln w="444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iSHEJI-13">
            <a:extLst>
              <a:ext uri="{FF2B5EF4-FFF2-40B4-BE49-F238E27FC236}">
                <a16:creationId xmlns:a16="http://schemas.microsoft.com/office/drawing/2014/main" id="{C9D1F4A5-C8A1-F99F-3DFD-C8D1DCF97C34}"/>
              </a:ext>
            </a:extLst>
          </p:cNvPr>
          <p:cNvSpPr/>
          <p:nvPr/>
        </p:nvSpPr>
        <p:spPr>
          <a:xfrm>
            <a:off x="7127875" y="5126871"/>
            <a:ext cx="409032" cy="370835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7" name="iSHEJI-14">
            <a:extLst>
              <a:ext uri="{FF2B5EF4-FFF2-40B4-BE49-F238E27FC236}">
                <a16:creationId xmlns:a16="http://schemas.microsoft.com/office/drawing/2014/main" id="{A34D7286-BAEC-B8D1-A7AA-6E76A39A54FA}"/>
              </a:ext>
            </a:extLst>
          </p:cNvPr>
          <p:cNvSpPr txBox="1"/>
          <p:nvPr/>
        </p:nvSpPr>
        <p:spPr>
          <a:xfrm>
            <a:off x="8043499" y="4801748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48" name="iSHEJI-15">
            <a:extLst>
              <a:ext uri="{FF2B5EF4-FFF2-40B4-BE49-F238E27FC236}">
                <a16:creationId xmlns:a16="http://schemas.microsoft.com/office/drawing/2014/main" id="{BD7A9A99-F3E7-E8C7-B35D-FCED361F7334}"/>
              </a:ext>
            </a:extLst>
          </p:cNvPr>
          <p:cNvSpPr txBox="1"/>
          <p:nvPr/>
        </p:nvSpPr>
        <p:spPr>
          <a:xfrm>
            <a:off x="8043499" y="5197397"/>
            <a:ext cx="3434126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0151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SHEJI-1">
            <a:extLst>
              <a:ext uri="{FF2B5EF4-FFF2-40B4-BE49-F238E27FC236}">
                <a16:creationId xmlns:a16="http://schemas.microsoft.com/office/drawing/2014/main" id="{E599BCA2-D0FF-64D6-0B13-BF37C2B6EA6D}"/>
              </a:ext>
            </a:extLst>
          </p:cNvPr>
          <p:cNvSpPr/>
          <p:nvPr/>
        </p:nvSpPr>
        <p:spPr>
          <a:xfrm>
            <a:off x="2170254" y="3409044"/>
            <a:ext cx="1763559" cy="176355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iSHEJI-2">
            <a:extLst>
              <a:ext uri="{FF2B5EF4-FFF2-40B4-BE49-F238E27FC236}">
                <a16:creationId xmlns:a16="http://schemas.microsoft.com/office/drawing/2014/main" id="{B7B3DDE0-4DA0-430E-5DCB-9DE4F3F05828}"/>
              </a:ext>
            </a:extLst>
          </p:cNvPr>
          <p:cNvSpPr/>
          <p:nvPr/>
        </p:nvSpPr>
        <p:spPr>
          <a:xfrm>
            <a:off x="8258188" y="3409044"/>
            <a:ext cx="1763559" cy="176355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705F3964-A2AD-49BF-E84C-D2BC7AE8779D}"/>
              </a:ext>
            </a:extLst>
          </p:cNvPr>
          <p:cNvSpPr/>
          <p:nvPr/>
        </p:nvSpPr>
        <p:spPr>
          <a:xfrm>
            <a:off x="3399325" y="2821191"/>
            <a:ext cx="2087891" cy="20878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iSHEJI-4">
            <a:extLst>
              <a:ext uri="{FF2B5EF4-FFF2-40B4-BE49-F238E27FC236}">
                <a16:creationId xmlns:a16="http://schemas.microsoft.com/office/drawing/2014/main" id="{B69AA77E-C851-C7B4-EC8E-0816AEE93E57}"/>
              </a:ext>
            </a:extLst>
          </p:cNvPr>
          <p:cNvSpPr/>
          <p:nvPr/>
        </p:nvSpPr>
        <p:spPr>
          <a:xfrm>
            <a:off x="6704784" y="2821191"/>
            <a:ext cx="2087891" cy="20878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iSHEJI-5">
            <a:extLst>
              <a:ext uri="{FF2B5EF4-FFF2-40B4-BE49-F238E27FC236}">
                <a16:creationId xmlns:a16="http://schemas.microsoft.com/office/drawing/2014/main" id="{8279BA2F-49B3-BAD3-0511-9D4CD0A50B93}"/>
              </a:ext>
            </a:extLst>
          </p:cNvPr>
          <p:cNvSpPr/>
          <p:nvPr/>
        </p:nvSpPr>
        <p:spPr>
          <a:xfrm>
            <a:off x="4920295" y="2354963"/>
            <a:ext cx="2351412" cy="23514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iSHEJI-6">
            <a:extLst>
              <a:ext uri="{FF2B5EF4-FFF2-40B4-BE49-F238E27FC236}">
                <a16:creationId xmlns:a16="http://schemas.microsoft.com/office/drawing/2014/main" id="{26148D74-AFA6-99B1-59C1-4EE183009A5E}"/>
              </a:ext>
            </a:extLst>
          </p:cNvPr>
          <p:cNvSpPr txBox="1"/>
          <p:nvPr/>
        </p:nvSpPr>
        <p:spPr>
          <a:xfrm>
            <a:off x="2314575" y="1503988"/>
            <a:ext cx="7562850" cy="6178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1400" dirty="0">
                <a:latin typeface="+mn-ea"/>
                <a:cs typeface="+mn-ea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智能创作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内容管理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投放分发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数据监测的内容创意全链路平台。</a:t>
            </a:r>
            <a:endParaRPr lang="en-US" altLang="zh-CN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53" name="iSHEJI-7">
            <a:extLst>
              <a:ext uri="{FF2B5EF4-FFF2-40B4-BE49-F238E27FC236}">
                <a16:creationId xmlns:a16="http://schemas.microsoft.com/office/drawing/2014/main" id="{DE548293-4AFF-2C04-BE80-A9FCAF69986E}"/>
              </a:ext>
            </a:extLst>
          </p:cNvPr>
          <p:cNvSpPr/>
          <p:nvPr/>
        </p:nvSpPr>
        <p:spPr>
          <a:xfrm>
            <a:off x="5717901" y="3121095"/>
            <a:ext cx="756200" cy="819148"/>
          </a:xfrm>
          <a:custGeom>
            <a:avLst/>
            <a:gdLst>
              <a:gd name="connsiteX0" fmla="*/ 712625 w 1425436"/>
              <a:gd name="connsiteY0" fmla="*/ 111621 h 1544091"/>
              <a:gd name="connsiteX1" fmla="*/ 902567 w 1425436"/>
              <a:gd name="connsiteY1" fmla="*/ 190314 h 1544091"/>
              <a:gd name="connsiteX2" fmla="*/ 981260 w 1425436"/>
              <a:gd name="connsiteY2" fmla="*/ 380256 h 1544091"/>
              <a:gd name="connsiteX3" fmla="*/ 902567 w 1425436"/>
              <a:gd name="connsiteY3" fmla="*/ 570198 h 1544091"/>
              <a:gd name="connsiteX4" fmla="*/ 712625 w 1425436"/>
              <a:gd name="connsiteY4" fmla="*/ 648891 h 1544091"/>
              <a:gd name="connsiteX5" fmla="*/ 522684 w 1425436"/>
              <a:gd name="connsiteY5" fmla="*/ 570198 h 1544091"/>
              <a:gd name="connsiteX6" fmla="*/ 444177 w 1425436"/>
              <a:gd name="connsiteY6" fmla="*/ 380070 h 1544091"/>
              <a:gd name="connsiteX7" fmla="*/ 522870 w 1425436"/>
              <a:gd name="connsiteY7" fmla="*/ 190128 h 1544091"/>
              <a:gd name="connsiteX8" fmla="*/ 712625 w 1425436"/>
              <a:gd name="connsiteY8" fmla="*/ 111621 h 1544091"/>
              <a:gd name="connsiteX9" fmla="*/ 712625 w 1425436"/>
              <a:gd name="connsiteY9" fmla="*/ 0 h 1544091"/>
              <a:gd name="connsiteX10" fmla="*/ 332556 w 1425436"/>
              <a:gd name="connsiteY10" fmla="*/ 380070 h 1544091"/>
              <a:gd name="connsiteX11" fmla="*/ 712625 w 1425436"/>
              <a:gd name="connsiteY11" fmla="*/ 760140 h 1544091"/>
              <a:gd name="connsiteX12" fmla="*/ 1092695 w 1425436"/>
              <a:gd name="connsiteY12" fmla="*/ 380070 h 1544091"/>
              <a:gd name="connsiteX13" fmla="*/ 712625 w 1425436"/>
              <a:gd name="connsiteY13" fmla="*/ 0 h 1544091"/>
              <a:gd name="connsiteX14" fmla="*/ 712625 w 1425436"/>
              <a:gd name="connsiteY14" fmla="*/ 943012 h 1544091"/>
              <a:gd name="connsiteX15" fmla="*/ 978842 w 1425436"/>
              <a:gd name="connsiteY15" fmla="*/ 976685 h 1544091"/>
              <a:gd name="connsiteX16" fmla="*/ 1146087 w 1425436"/>
              <a:gd name="connsiteY16" fmla="*/ 1059470 h 1544091"/>
              <a:gd name="connsiteX17" fmla="*/ 1248593 w 1425436"/>
              <a:gd name="connsiteY17" fmla="*/ 1174440 h 1544091"/>
              <a:gd name="connsiteX18" fmla="*/ 1310356 w 1425436"/>
              <a:gd name="connsiteY18" fmla="*/ 1316385 h 1544091"/>
              <a:gd name="connsiteX19" fmla="*/ 1296590 w 1425436"/>
              <a:gd name="connsiteY19" fmla="*/ 1390241 h 1544091"/>
              <a:gd name="connsiteX20" fmla="*/ 1208595 w 1425436"/>
              <a:gd name="connsiteY20" fmla="*/ 1432285 h 1544091"/>
              <a:gd name="connsiteX21" fmla="*/ 216842 w 1425436"/>
              <a:gd name="connsiteY21" fmla="*/ 1432285 h 1544091"/>
              <a:gd name="connsiteX22" fmla="*/ 128847 w 1425436"/>
              <a:gd name="connsiteY22" fmla="*/ 1390241 h 1544091"/>
              <a:gd name="connsiteX23" fmla="*/ 115081 w 1425436"/>
              <a:gd name="connsiteY23" fmla="*/ 1316385 h 1544091"/>
              <a:gd name="connsiteX24" fmla="*/ 176844 w 1425436"/>
              <a:gd name="connsiteY24" fmla="*/ 1174440 h 1544091"/>
              <a:gd name="connsiteX25" fmla="*/ 279350 w 1425436"/>
              <a:gd name="connsiteY25" fmla="*/ 1059470 h 1544091"/>
              <a:gd name="connsiteX26" fmla="*/ 446595 w 1425436"/>
              <a:gd name="connsiteY26" fmla="*/ 976685 h 1544091"/>
              <a:gd name="connsiteX27" fmla="*/ 712625 w 1425436"/>
              <a:gd name="connsiteY27" fmla="*/ 943012 h 1544091"/>
              <a:gd name="connsiteX28" fmla="*/ 712625 w 1425436"/>
              <a:gd name="connsiteY28" fmla="*/ 831391 h 1544091"/>
              <a:gd name="connsiteX29" fmla="*/ 8296 w 1425436"/>
              <a:gd name="connsiteY29" fmla="*/ 1284387 h 1544091"/>
              <a:gd name="connsiteX30" fmla="*/ 216842 w 1425436"/>
              <a:gd name="connsiteY30" fmla="*/ 1544092 h 1544091"/>
              <a:gd name="connsiteX31" fmla="*/ 1208595 w 1425436"/>
              <a:gd name="connsiteY31" fmla="*/ 1544092 h 1544091"/>
              <a:gd name="connsiteX32" fmla="*/ 1417141 w 1425436"/>
              <a:gd name="connsiteY32" fmla="*/ 1284387 h 1544091"/>
              <a:gd name="connsiteX33" fmla="*/ 712625 w 1425436"/>
              <a:gd name="connsiteY33" fmla="*/ 831391 h 1544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425436" h="1544091">
                <a:moveTo>
                  <a:pt x="712625" y="111621"/>
                </a:moveTo>
                <a:cubicBezTo>
                  <a:pt x="784435" y="111621"/>
                  <a:pt x="851780" y="139526"/>
                  <a:pt x="902567" y="190314"/>
                </a:cubicBezTo>
                <a:cubicBezTo>
                  <a:pt x="953355" y="241102"/>
                  <a:pt x="981260" y="308446"/>
                  <a:pt x="981260" y="380256"/>
                </a:cubicBezTo>
                <a:cubicBezTo>
                  <a:pt x="981260" y="452065"/>
                  <a:pt x="953355" y="519410"/>
                  <a:pt x="902567" y="570198"/>
                </a:cubicBezTo>
                <a:cubicBezTo>
                  <a:pt x="851780" y="620985"/>
                  <a:pt x="784435" y="648891"/>
                  <a:pt x="712625" y="648891"/>
                </a:cubicBezTo>
                <a:cubicBezTo>
                  <a:pt x="640816" y="648891"/>
                  <a:pt x="573471" y="620985"/>
                  <a:pt x="522684" y="570198"/>
                </a:cubicBezTo>
                <a:cubicBezTo>
                  <a:pt x="472082" y="519224"/>
                  <a:pt x="444177" y="451693"/>
                  <a:pt x="444177" y="380070"/>
                </a:cubicBezTo>
                <a:cubicBezTo>
                  <a:pt x="444177" y="308446"/>
                  <a:pt x="472082" y="240916"/>
                  <a:pt x="522870" y="190128"/>
                </a:cubicBezTo>
                <a:cubicBezTo>
                  <a:pt x="573471" y="139526"/>
                  <a:pt x="641002" y="111621"/>
                  <a:pt x="712625" y="111621"/>
                </a:cubicBezTo>
                <a:moveTo>
                  <a:pt x="712625" y="0"/>
                </a:moveTo>
                <a:cubicBezTo>
                  <a:pt x="502778" y="0"/>
                  <a:pt x="332556" y="170036"/>
                  <a:pt x="332556" y="380070"/>
                </a:cubicBezTo>
                <a:cubicBezTo>
                  <a:pt x="332556" y="589917"/>
                  <a:pt x="502778" y="760140"/>
                  <a:pt x="712625" y="760140"/>
                </a:cubicBezTo>
                <a:cubicBezTo>
                  <a:pt x="922473" y="760140"/>
                  <a:pt x="1092695" y="589917"/>
                  <a:pt x="1092695" y="380070"/>
                </a:cubicBezTo>
                <a:cubicBezTo>
                  <a:pt x="1092881" y="170036"/>
                  <a:pt x="922659" y="0"/>
                  <a:pt x="712625" y="0"/>
                </a:cubicBezTo>
                <a:close/>
                <a:moveTo>
                  <a:pt x="712625" y="943012"/>
                </a:moveTo>
                <a:cubicBezTo>
                  <a:pt x="813643" y="943012"/>
                  <a:pt x="903126" y="954360"/>
                  <a:pt x="978842" y="976685"/>
                </a:cubicBezTo>
                <a:cubicBezTo>
                  <a:pt x="1043582" y="995846"/>
                  <a:pt x="1099951" y="1023752"/>
                  <a:pt x="1146087" y="1059470"/>
                </a:cubicBezTo>
                <a:cubicBezTo>
                  <a:pt x="1186829" y="1091096"/>
                  <a:pt x="1220315" y="1128675"/>
                  <a:pt x="1248593" y="1174440"/>
                </a:cubicBezTo>
                <a:cubicBezTo>
                  <a:pt x="1273708" y="1215368"/>
                  <a:pt x="1293985" y="1261877"/>
                  <a:pt x="1310356" y="1316385"/>
                </a:cubicBezTo>
                <a:cubicBezTo>
                  <a:pt x="1320774" y="1350801"/>
                  <a:pt x="1306264" y="1377404"/>
                  <a:pt x="1296590" y="1390241"/>
                </a:cubicBezTo>
                <a:cubicBezTo>
                  <a:pt x="1276684" y="1417030"/>
                  <a:pt x="1244686" y="1432285"/>
                  <a:pt x="1208595" y="1432285"/>
                </a:cubicBezTo>
                <a:lnTo>
                  <a:pt x="216842" y="1432285"/>
                </a:lnTo>
                <a:cubicBezTo>
                  <a:pt x="180937" y="1432285"/>
                  <a:pt x="148753" y="1417030"/>
                  <a:pt x="128847" y="1390241"/>
                </a:cubicBezTo>
                <a:cubicBezTo>
                  <a:pt x="119359" y="1377404"/>
                  <a:pt x="104849" y="1350801"/>
                  <a:pt x="115081" y="1316385"/>
                </a:cubicBezTo>
                <a:cubicBezTo>
                  <a:pt x="131452" y="1261877"/>
                  <a:pt x="151543" y="1215368"/>
                  <a:pt x="176844" y="1174440"/>
                </a:cubicBezTo>
                <a:cubicBezTo>
                  <a:pt x="204936" y="1128675"/>
                  <a:pt x="238422" y="1090910"/>
                  <a:pt x="279350" y="1059470"/>
                </a:cubicBezTo>
                <a:cubicBezTo>
                  <a:pt x="325486" y="1023752"/>
                  <a:pt x="381855" y="995846"/>
                  <a:pt x="446595" y="976685"/>
                </a:cubicBezTo>
                <a:cubicBezTo>
                  <a:pt x="522125" y="954360"/>
                  <a:pt x="611794" y="943012"/>
                  <a:pt x="712625" y="943012"/>
                </a:cubicBezTo>
                <a:moveTo>
                  <a:pt x="712625" y="831391"/>
                </a:moveTo>
                <a:cubicBezTo>
                  <a:pt x="244561" y="831391"/>
                  <a:pt x="77501" y="1053331"/>
                  <a:pt x="8296" y="1284387"/>
                </a:cubicBezTo>
                <a:cubicBezTo>
                  <a:pt x="-30771" y="1414611"/>
                  <a:pt x="73037" y="1544092"/>
                  <a:pt x="216842" y="1544092"/>
                </a:cubicBezTo>
                <a:lnTo>
                  <a:pt x="1208595" y="1544092"/>
                </a:lnTo>
                <a:cubicBezTo>
                  <a:pt x="1352400" y="1544092"/>
                  <a:pt x="1456208" y="1414611"/>
                  <a:pt x="1417141" y="1284387"/>
                </a:cubicBezTo>
                <a:cubicBezTo>
                  <a:pt x="1347750" y="1053331"/>
                  <a:pt x="1180690" y="831391"/>
                  <a:pt x="712625" y="83139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7" name="iSHEJI-8">
            <a:extLst>
              <a:ext uri="{FF2B5EF4-FFF2-40B4-BE49-F238E27FC236}">
                <a16:creationId xmlns:a16="http://schemas.microsoft.com/office/drawing/2014/main" id="{2AA4361A-37A6-CD4D-847D-64AB22A57A7D}"/>
              </a:ext>
            </a:extLst>
          </p:cNvPr>
          <p:cNvSpPr/>
          <p:nvPr/>
        </p:nvSpPr>
        <p:spPr>
          <a:xfrm>
            <a:off x="4085940" y="3507807"/>
            <a:ext cx="714660" cy="71466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79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307952 w 720001"/>
              <a:gd name="connsiteY7" fmla="*/ 56386 h 720001"/>
              <a:gd name="connsiteX8" fmla="*/ 240115 w 720001"/>
              <a:gd name="connsiteY8" fmla="*/ 76251 h 720001"/>
              <a:gd name="connsiteX9" fmla="*/ 142092 w 720001"/>
              <a:gd name="connsiteY9" fmla="*/ 142179 h 720001"/>
              <a:gd name="connsiteX10" fmla="*/ 76077 w 720001"/>
              <a:gd name="connsiteY10" fmla="*/ 240116 h 720001"/>
              <a:gd name="connsiteX11" fmla="*/ 51874 w 720001"/>
              <a:gd name="connsiteY11" fmla="*/ 360000 h 720001"/>
              <a:gd name="connsiteX12" fmla="*/ 76077 w 720001"/>
              <a:gd name="connsiteY12" fmla="*/ 479885 h 720001"/>
              <a:gd name="connsiteX13" fmla="*/ 142092 w 720001"/>
              <a:gd name="connsiteY13" fmla="*/ 577822 h 720001"/>
              <a:gd name="connsiteX14" fmla="*/ 240029 w 720001"/>
              <a:gd name="connsiteY14" fmla="*/ 643837 h 720001"/>
              <a:gd name="connsiteX15" fmla="*/ 359913 w 720001"/>
              <a:gd name="connsiteY15" fmla="*/ 668039 h 720001"/>
              <a:gd name="connsiteX16" fmla="*/ 479798 w 720001"/>
              <a:gd name="connsiteY16" fmla="*/ 643837 h 720001"/>
              <a:gd name="connsiteX17" fmla="*/ 577735 w 720001"/>
              <a:gd name="connsiteY17" fmla="*/ 577822 h 720001"/>
              <a:gd name="connsiteX18" fmla="*/ 643750 w 720001"/>
              <a:gd name="connsiteY18" fmla="*/ 479885 h 720001"/>
              <a:gd name="connsiteX19" fmla="*/ 663615 w 720001"/>
              <a:gd name="connsiteY19" fmla="*/ 412049 h 720001"/>
              <a:gd name="connsiteX20" fmla="*/ 360000 w 720001"/>
              <a:gd name="connsiteY20" fmla="*/ 412049 h 720001"/>
              <a:gd name="connsiteX21" fmla="*/ 307952 w 720001"/>
              <a:gd name="connsiteY21" fmla="*/ 360000 h 720001"/>
              <a:gd name="connsiteX22" fmla="*/ 405022 w 720001"/>
              <a:gd name="connsiteY22" fmla="*/ 0 h 720001"/>
              <a:gd name="connsiteX23" fmla="*/ 720001 w 720001"/>
              <a:gd name="connsiteY23" fmla="*/ 314979 h 720001"/>
              <a:gd name="connsiteX24" fmla="*/ 405022 w 720001"/>
              <a:gd name="connsiteY24" fmla="*/ 314979 h 720001"/>
              <a:gd name="connsiteX25" fmla="*/ 360000 w 720001"/>
              <a:gd name="connsiteY25" fmla="*/ 0 h 720001"/>
              <a:gd name="connsiteX26" fmla="*/ 360000 w 720001"/>
              <a:gd name="connsiteY26" fmla="*/ 360000 h 720001"/>
              <a:gd name="connsiteX27" fmla="*/ 720001 w 720001"/>
              <a:gd name="connsiteY27" fmla="*/ 360000 h 720001"/>
              <a:gd name="connsiteX28" fmla="*/ 360000 w 720001"/>
              <a:gd name="connsiteY28" fmla="*/ 720001 h 720001"/>
              <a:gd name="connsiteX29" fmla="*/ 0 w 720001"/>
              <a:gd name="connsiteY29" fmla="*/ 360000 h 720001"/>
              <a:gd name="connsiteX30" fmla="*/ 360000 w 720001"/>
              <a:gd name="connsiteY3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79"/>
                </a:cubicBezTo>
                <a:cubicBezTo>
                  <a:pt x="566806" y="104877"/>
                  <a:pt x="538699" y="85966"/>
                  <a:pt x="507383" y="72694"/>
                </a:cubicBezTo>
                <a:cubicBezTo>
                  <a:pt x="491075" y="65755"/>
                  <a:pt x="474246" y="60636"/>
                  <a:pt x="457070" y="57166"/>
                </a:cubicBezTo>
                <a:close/>
                <a:moveTo>
                  <a:pt x="307952" y="56386"/>
                </a:moveTo>
                <a:cubicBezTo>
                  <a:pt x="284703" y="60376"/>
                  <a:pt x="262062" y="66969"/>
                  <a:pt x="240115" y="76251"/>
                </a:cubicBezTo>
                <a:cubicBezTo>
                  <a:pt x="203508" y="91778"/>
                  <a:pt x="170544" y="113986"/>
                  <a:pt x="142092" y="142179"/>
                </a:cubicBezTo>
                <a:cubicBezTo>
                  <a:pt x="113812" y="170545"/>
                  <a:pt x="91605" y="203422"/>
                  <a:pt x="76077" y="240116"/>
                </a:cubicBezTo>
                <a:cubicBezTo>
                  <a:pt x="60029" y="278111"/>
                  <a:pt x="51874" y="318362"/>
                  <a:pt x="51874" y="360000"/>
                </a:cubicBezTo>
                <a:cubicBezTo>
                  <a:pt x="51874" y="401639"/>
                  <a:pt x="60029" y="441976"/>
                  <a:pt x="76077" y="479885"/>
                </a:cubicBezTo>
                <a:cubicBezTo>
                  <a:pt x="91605" y="516579"/>
                  <a:pt x="113812" y="549543"/>
                  <a:pt x="142092" y="577822"/>
                </a:cubicBezTo>
                <a:cubicBezTo>
                  <a:pt x="170458" y="606102"/>
                  <a:pt x="203335" y="628309"/>
                  <a:pt x="240029" y="643837"/>
                </a:cubicBezTo>
                <a:cubicBezTo>
                  <a:pt x="278024" y="659885"/>
                  <a:pt x="318275" y="668039"/>
                  <a:pt x="359913" y="668039"/>
                </a:cubicBezTo>
                <a:cubicBezTo>
                  <a:pt x="401552" y="668039"/>
                  <a:pt x="441890" y="659885"/>
                  <a:pt x="479798" y="643837"/>
                </a:cubicBezTo>
                <a:cubicBezTo>
                  <a:pt x="516492" y="628309"/>
                  <a:pt x="549456" y="606102"/>
                  <a:pt x="577735" y="577822"/>
                </a:cubicBezTo>
                <a:cubicBezTo>
                  <a:pt x="606015" y="549456"/>
                  <a:pt x="628222" y="516579"/>
                  <a:pt x="643750" y="479885"/>
                </a:cubicBezTo>
                <a:cubicBezTo>
                  <a:pt x="653032" y="457938"/>
                  <a:pt x="659625" y="435297"/>
                  <a:pt x="663615" y="412049"/>
                </a:cubicBezTo>
                <a:lnTo>
                  <a:pt x="360000" y="412049"/>
                </a:lnTo>
                <a:cubicBezTo>
                  <a:pt x="331287" y="412049"/>
                  <a:pt x="307952" y="388714"/>
                  <a:pt x="307952" y="360000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1" y="360000"/>
                </a:lnTo>
                <a:cubicBezTo>
                  <a:pt x="720001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6" name="iSHEJI-9">
            <a:extLst>
              <a:ext uri="{FF2B5EF4-FFF2-40B4-BE49-F238E27FC236}">
                <a16:creationId xmlns:a16="http://schemas.microsoft.com/office/drawing/2014/main" id="{973E88A5-2CF7-DD16-1193-779BC360ECDA}"/>
              </a:ext>
            </a:extLst>
          </p:cNvPr>
          <p:cNvSpPr/>
          <p:nvPr/>
        </p:nvSpPr>
        <p:spPr>
          <a:xfrm>
            <a:off x="2763391" y="4018771"/>
            <a:ext cx="577284" cy="544103"/>
          </a:xfrm>
          <a:custGeom>
            <a:avLst/>
            <a:gdLst>
              <a:gd name="connsiteX0" fmla="*/ 1110072 w 1498885"/>
              <a:gd name="connsiteY0" fmla="*/ 1039039 h 1412736"/>
              <a:gd name="connsiteX1" fmla="*/ 1149511 w 1498885"/>
              <a:gd name="connsiteY1" fmla="*/ 1055363 h 1412736"/>
              <a:gd name="connsiteX2" fmla="*/ 1371451 w 1498885"/>
              <a:gd name="connsiteY2" fmla="*/ 1277303 h 1412736"/>
              <a:gd name="connsiteX3" fmla="*/ 1371451 w 1498885"/>
              <a:gd name="connsiteY3" fmla="*/ 1356182 h 1412736"/>
              <a:gd name="connsiteX4" fmla="*/ 1332012 w 1498885"/>
              <a:gd name="connsiteY4" fmla="*/ 1372553 h 1412736"/>
              <a:gd name="connsiteX5" fmla="*/ 1292572 w 1498885"/>
              <a:gd name="connsiteY5" fmla="*/ 1356182 h 1412736"/>
              <a:gd name="connsiteX6" fmla="*/ 1070632 w 1498885"/>
              <a:gd name="connsiteY6" fmla="*/ 1134242 h 1412736"/>
              <a:gd name="connsiteX7" fmla="*/ 1070632 w 1498885"/>
              <a:gd name="connsiteY7" fmla="*/ 1055363 h 1412736"/>
              <a:gd name="connsiteX8" fmla="*/ 1110072 w 1498885"/>
              <a:gd name="connsiteY8" fmla="*/ 1039039 h 1412736"/>
              <a:gd name="connsiteX9" fmla="*/ 1110072 w 1498885"/>
              <a:gd name="connsiteY9" fmla="*/ 705989 h 1412736"/>
              <a:gd name="connsiteX10" fmla="*/ 1443075 w 1498885"/>
              <a:gd name="connsiteY10" fmla="*/ 705989 h 1412736"/>
              <a:gd name="connsiteX11" fmla="*/ 1498885 w 1498885"/>
              <a:gd name="connsiteY11" fmla="*/ 761800 h 1412736"/>
              <a:gd name="connsiteX12" fmla="*/ 1443075 w 1498885"/>
              <a:gd name="connsiteY12" fmla="*/ 817611 h 1412736"/>
              <a:gd name="connsiteX13" fmla="*/ 1110072 w 1498885"/>
              <a:gd name="connsiteY13" fmla="*/ 817611 h 1412736"/>
              <a:gd name="connsiteX14" fmla="*/ 1054261 w 1498885"/>
              <a:gd name="connsiteY14" fmla="*/ 761800 h 1412736"/>
              <a:gd name="connsiteX15" fmla="*/ 1110072 w 1498885"/>
              <a:gd name="connsiteY15" fmla="*/ 705989 h 1412736"/>
              <a:gd name="connsiteX16" fmla="*/ 1332012 w 1498885"/>
              <a:gd name="connsiteY16" fmla="*/ 151093 h 1412736"/>
              <a:gd name="connsiteX17" fmla="*/ 1371451 w 1498885"/>
              <a:gd name="connsiteY17" fmla="*/ 167418 h 1412736"/>
              <a:gd name="connsiteX18" fmla="*/ 1371451 w 1498885"/>
              <a:gd name="connsiteY18" fmla="*/ 246297 h 1412736"/>
              <a:gd name="connsiteX19" fmla="*/ 1149511 w 1498885"/>
              <a:gd name="connsiteY19" fmla="*/ 468236 h 1412736"/>
              <a:gd name="connsiteX20" fmla="*/ 1110072 w 1498885"/>
              <a:gd name="connsiteY20" fmla="*/ 484608 h 1412736"/>
              <a:gd name="connsiteX21" fmla="*/ 1070632 w 1498885"/>
              <a:gd name="connsiteY21" fmla="*/ 468236 h 1412736"/>
              <a:gd name="connsiteX22" fmla="*/ 1070632 w 1498885"/>
              <a:gd name="connsiteY22" fmla="*/ 389358 h 1412736"/>
              <a:gd name="connsiteX23" fmla="*/ 1292572 w 1498885"/>
              <a:gd name="connsiteY23" fmla="*/ 167418 h 1412736"/>
              <a:gd name="connsiteX24" fmla="*/ 1332012 w 1498885"/>
              <a:gd name="connsiteY24" fmla="*/ 151093 h 1412736"/>
              <a:gd name="connsiteX25" fmla="*/ 709724 w 1498885"/>
              <a:gd name="connsiteY25" fmla="*/ 111607 h 1412736"/>
              <a:gd name="connsiteX26" fmla="*/ 649635 w 1498885"/>
              <a:gd name="connsiteY26" fmla="*/ 127420 h 1412736"/>
              <a:gd name="connsiteX27" fmla="*/ 174129 w 1498885"/>
              <a:gd name="connsiteY27" fmla="*/ 394752 h 1412736"/>
              <a:gd name="connsiteX28" fmla="*/ 111621 w 1498885"/>
              <a:gd name="connsiteY28" fmla="*/ 501536 h 1412736"/>
              <a:gd name="connsiteX29" fmla="*/ 111621 w 1498885"/>
              <a:gd name="connsiteY29" fmla="*/ 910814 h 1412736"/>
              <a:gd name="connsiteX30" fmla="*/ 174129 w 1498885"/>
              <a:gd name="connsiteY30" fmla="*/ 1017598 h 1412736"/>
              <a:gd name="connsiteX31" fmla="*/ 649821 w 1498885"/>
              <a:gd name="connsiteY31" fmla="*/ 1284930 h 1412736"/>
              <a:gd name="connsiteX32" fmla="*/ 771674 w 1498885"/>
              <a:gd name="connsiteY32" fmla="*/ 1283814 h 1412736"/>
              <a:gd name="connsiteX33" fmla="*/ 832321 w 1498885"/>
              <a:gd name="connsiteY33" fmla="*/ 1178146 h 1412736"/>
              <a:gd name="connsiteX34" fmla="*/ 832321 w 1498885"/>
              <a:gd name="connsiteY34" fmla="*/ 234204 h 1412736"/>
              <a:gd name="connsiteX35" fmla="*/ 771674 w 1498885"/>
              <a:gd name="connsiteY35" fmla="*/ 128536 h 1412736"/>
              <a:gd name="connsiteX36" fmla="*/ 709724 w 1498885"/>
              <a:gd name="connsiteY36" fmla="*/ 111607 h 1412736"/>
              <a:gd name="connsiteX37" fmla="*/ 711864 w 1498885"/>
              <a:gd name="connsiteY37" fmla="*/ 9 h 1412736"/>
              <a:gd name="connsiteX38" fmla="*/ 828043 w 1498885"/>
              <a:gd name="connsiteY38" fmla="*/ 32356 h 1412736"/>
              <a:gd name="connsiteX39" fmla="*/ 943942 w 1498885"/>
              <a:gd name="connsiteY39" fmla="*/ 234390 h 1412736"/>
              <a:gd name="connsiteX40" fmla="*/ 943942 w 1498885"/>
              <a:gd name="connsiteY40" fmla="*/ 1178518 h 1412736"/>
              <a:gd name="connsiteX41" fmla="*/ 828043 w 1498885"/>
              <a:gd name="connsiteY41" fmla="*/ 1380552 h 1412736"/>
              <a:gd name="connsiteX42" fmla="*/ 709910 w 1498885"/>
              <a:gd name="connsiteY42" fmla="*/ 1412736 h 1412736"/>
              <a:gd name="connsiteX43" fmla="*/ 595126 w 1498885"/>
              <a:gd name="connsiteY43" fmla="*/ 1382413 h 1412736"/>
              <a:gd name="connsiteX44" fmla="*/ 119435 w 1498885"/>
              <a:gd name="connsiteY44" fmla="*/ 1115080 h 1412736"/>
              <a:gd name="connsiteX45" fmla="*/ 0 w 1498885"/>
              <a:gd name="connsiteY45" fmla="*/ 911000 h 1412736"/>
              <a:gd name="connsiteX46" fmla="*/ 0 w 1498885"/>
              <a:gd name="connsiteY46" fmla="*/ 501722 h 1412736"/>
              <a:gd name="connsiteX47" fmla="*/ 119435 w 1498885"/>
              <a:gd name="connsiteY47" fmla="*/ 297642 h 1412736"/>
              <a:gd name="connsiteX48" fmla="*/ 595126 w 1498885"/>
              <a:gd name="connsiteY48" fmla="*/ 30309 h 1412736"/>
              <a:gd name="connsiteX49" fmla="*/ 711864 w 1498885"/>
              <a:gd name="connsiteY49" fmla="*/ 9 h 1412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498885" h="1412736">
                <a:moveTo>
                  <a:pt x="1110072" y="1039039"/>
                </a:moveTo>
                <a:cubicBezTo>
                  <a:pt x="1124350" y="1039039"/>
                  <a:pt x="1138628" y="1044480"/>
                  <a:pt x="1149511" y="1055363"/>
                </a:cubicBezTo>
                <a:lnTo>
                  <a:pt x="1371451" y="1277303"/>
                </a:lnTo>
                <a:cubicBezTo>
                  <a:pt x="1393217" y="1299070"/>
                  <a:pt x="1393217" y="1334416"/>
                  <a:pt x="1371451" y="1356182"/>
                </a:cubicBezTo>
                <a:cubicBezTo>
                  <a:pt x="1360661" y="1366972"/>
                  <a:pt x="1346336" y="1372553"/>
                  <a:pt x="1332012" y="1372553"/>
                </a:cubicBezTo>
                <a:cubicBezTo>
                  <a:pt x="1317687" y="1372553"/>
                  <a:pt x="1303362" y="1367158"/>
                  <a:pt x="1292572" y="1356182"/>
                </a:cubicBezTo>
                <a:lnTo>
                  <a:pt x="1070632" y="1134242"/>
                </a:lnTo>
                <a:cubicBezTo>
                  <a:pt x="1048866" y="1112476"/>
                  <a:pt x="1048866" y="1077130"/>
                  <a:pt x="1070632" y="1055363"/>
                </a:cubicBezTo>
                <a:cubicBezTo>
                  <a:pt x="1081515" y="1044480"/>
                  <a:pt x="1095793" y="1039039"/>
                  <a:pt x="1110072" y="1039039"/>
                </a:cubicBezTo>
                <a:close/>
                <a:moveTo>
                  <a:pt x="1110072" y="705989"/>
                </a:moveTo>
                <a:lnTo>
                  <a:pt x="1443075" y="705989"/>
                </a:lnTo>
                <a:cubicBezTo>
                  <a:pt x="1473956" y="705989"/>
                  <a:pt x="1498885" y="730918"/>
                  <a:pt x="1498885" y="761800"/>
                </a:cubicBezTo>
                <a:cubicBezTo>
                  <a:pt x="1498885" y="792682"/>
                  <a:pt x="1473770" y="817611"/>
                  <a:pt x="1443075" y="817611"/>
                </a:cubicBezTo>
                <a:lnTo>
                  <a:pt x="1110072" y="817611"/>
                </a:lnTo>
                <a:cubicBezTo>
                  <a:pt x="1079190" y="817611"/>
                  <a:pt x="1054261" y="792682"/>
                  <a:pt x="1054261" y="761800"/>
                </a:cubicBezTo>
                <a:cubicBezTo>
                  <a:pt x="1054261" y="730918"/>
                  <a:pt x="1079190" y="705989"/>
                  <a:pt x="1110072" y="705989"/>
                </a:cubicBezTo>
                <a:close/>
                <a:moveTo>
                  <a:pt x="1332012" y="151093"/>
                </a:moveTo>
                <a:cubicBezTo>
                  <a:pt x="1346290" y="151093"/>
                  <a:pt x="1360568" y="156535"/>
                  <a:pt x="1371451" y="167418"/>
                </a:cubicBezTo>
                <a:cubicBezTo>
                  <a:pt x="1393217" y="189184"/>
                  <a:pt x="1393217" y="224530"/>
                  <a:pt x="1371451" y="246297"/>
                </a:cubicBezTo>
                <a:lnTo>
                  <a:pt x="1149511" y="468236"/>
                </a:lnTo>
                <a:cubicBezTo>
                  <a:pt x="1138721" y="479213"/>
                  <a:pt x="1124396" y="484608"/>
                  <a:pt x="1110072" y="484608"/>
                </a:cubicBezTo>
                <a:cubicBezTo>
                  <a:pt x="1095747" y="484608"/>
                  <a:pt x="1081422" y="479213"/>
                  <a:pt x="1070632" y="468236"/>
                </a:cubicBezTo>
                <a:cubicBezTo>
                  <a:pt x="1048866" y="446470"/>
                  <a:pt x="1048866" y="411124"/>
                  <a:pt x="1070632" y="389358"/>
                </a:cubicBezTo>
                <a:lnTo>
                  <a:pt x="1292572" y="167418"/>
                </a:lnTo>
                <a:cubicBezTo>
                  <a:pt x="1303455" y="156535"/>
                  <a:pt x="1317733" y="151093"/>
                  <a:pt x="1332012" y="151093"/>
                </a:cubicBezTo>
                <a:close/>
                <a:moveTo>
                  <a:pt x="709724" y="111607"/>
                </a:moveTo>
                <a:cubicBezTo>
                  <a:pt x="689074" y="111607"/>
                  <a:pt x="668610" y="116816"/>
                  <a:pt x="649635" y="127420"/>
                </a:cubicBezTo>
                <a:lnTo>
                  <a:pt x="174129" y="394752"/>
                </a:lnTo>
                <a:cubicBezTo>
                  <a:pt x="135620" y="416332"/>
                  <a:pt x="111621" y="457260"/>
                  <a:pt x="111621" y="501536"/>
                </a:cubicBezTo>
                <a:lnTo>
                  <a:pt x="111621" y="910814"/>
                </a:lnTo>
                <a:cubicBezTo>
                  <a:pt x="111621" y="955090"/>
                  <a:pt x="135620" y="996018"/>
                  <a:pt x="174129" y="1017598"/>
                </a:cubicBezTo>
                <a:lnTo>
                  <a:pt x="649821" y="1284930"/>
                </a:lnTo>
                <a:cubicBezTo>
                  <a:pt x="688144" y="1306510"/>
                  <a:pt x="733723" y="1306138"/>
                  <a:pt x="771674" y="1283814"/>
                </a:cubicBezTo>
                <a:cubicBezTo>
                  <a:pt x="809625" y="1261676"/>
                  <a:pt x="832321" y="1222050"/>
                  <a:pt x="832321" y="1178146"/>
                </a:cubicBezTo>
                <a:lnTo>
                  <a:pt x="832321" y="234204"/>
                </a:lnTo>
                <a:cubicBezTo>
                  <a:pt x="832321" y="190113"/>
                  <a:pt x="809625" y="150674"/>
                  <a:pt x="771674" y="128536"/>
                </a:cubicBezTo>
                <a:cubicBezTo>
                  <a:pt x="752326" y="117188"/>
                  <a:pt x="731118" y="111607"/>
                  <a:pt x="709724" y="111607"/>
                </a:cubicBezTo>
                <a:close/>
                <a:moveTo>
                  <a:pt x="711864" y="9"/>
                </a:moveTo>
                <a:cubicBezTo>
                  <a:pt x="751861" y="358"/>
                  <a:pt x="791766" y="11148"/>
                  <a:pt x="828043" y="32356"/>
                </a:cubicBezTo>
                <a:cubicBezTo>
                  <a:pt x="900596" y="74772"/>
                  <a:pt x="943942" y="150302"/>
                  <a:pt x="943942" y="234390"/>
                </a:cubicBezTo>
                <a:lnTo>
                  <a:pt x="943942" y="1178518"/>
                </a:lnTo>
                <a:cubicBezTo>
                  <a:pt x="943942" y="1262606"/>
                  <a:pt x="900596" y="1338136"/>
                  <a:pt x="828043" y="1380552"/>
                </a:cubicBezTo>
                <a:cubicBezTo>
                  <a:pt x="791208" y="1401946"/>
                  <a:pt x="750466" y="1412736"/>
                  <a:pt x="709910" y="1412736"/>
                </a:cubicBezTo>
                <a:cubicBezTo>
                  <a:pt x="670471" y="1412736"/>
                  <a:pt x="631217" y="1402691"/>
                  <a:pt x="595126" y="1382413"/>
                </a:cubicBezTo>
                <a:lnTo>
                  <a:pt x="119435" y="1115080"/>
                </a:lnTo>
                <a:cubicBezTo>
                  <a:pt x="45765" y="1073594"/>
                  <a:pt x="0" y="995460"/>
                  <a:pt x="0" y="911000"/>
                </a:cubicBezTo>
                <a:lnTo>
                  <a:pt x="0" y="501722"/>
                </a:lnTo>
                <a:cubicBezTo>
                  <a:pt x="0" y="417262"/>
                  <a:pt x="45765" y="338942"/>
                  <a:pt x="119435" y="297642"/>
                </a:cubicBezTo>
                <a:lnTo>
                  <a:pt x="595126" y="30309"/>
                </a:lnTo>
                <a:cubicBezTo>
                  <a:pt x="631775" y="9752"/>
                  <a:pt x="671866" y="-340"/>
                  <a:pt x="711864" y="9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4" name="iSHEJI-10">
            <a:extLst>
              <a:ext uri="{FF2B5EF4-FFF2-40B4-BE49-F238E27FC236}">
                <a16:creationId xmlns:a16="http://schemas.microsoft.com/office/drawing/2014/main" id="{B4E121F0-28AE-59E3-EFB5-A14116138362}"/>
              </a:ext>
            </a:extLst>
          </p:cNvPr>
          <p:cNvSpPr/>
          <p:nvPr/>
        </p:nvSpPr>
        <p:spPr>
          <a:xfrm>
            <a:off x="7391399" y="3541176"/>
            <a:ext cx="714660" cy="647922"/>
          </a:xfrm>
          <a:custGeom>
            <a:avLst/>
            <a:gdLst>
              <a:gd name="connsiteX0" fmla="*/ 351048 w 1543905"/>
              <a:gd name="connsiteY0" fmla="*/ 523317 h 1399728"/>
              <a:gd name="connsiteX1" fmla="*/ 351048 w 1543905"/>
              <a:gd name="connsiteY1" fmla="*/ 523317 h 1399728"/>
              <a:gd name="connsiteX2" fmla="*/ 351420 w 1543905"/>
              <a:gd name="connsiteY2" fmla="*/ 523503 h 1399728"/>
              <a:gd name="connsiteX3" fmla="*/ 351420 w 1543905"/>
              <a:gd name="connsiteY3" fmla="*/ 1020031 h 1399728"/>
              <a:gd name="connsiteX4" fmla="*/ 351048 w 1543905"/>
              <a:gd name="connsiteY4" fmla="*/ 1020403 h 1399728"/>
              <a:gd name="connsiteX5" fmla="*/ 163525 w 1543905"/>
              <a:gd name="connsiteY5" fmla="*/ 1020403 h 1399728"/>
              <a:gd name="connsiteX6" fmla="*/ 163153 w 1543905"/>
              <a:gd name="connsiteY6" fmla="*/ 1020031 h 1399728"/>
              <a:gd name="connsiteX7" fmla="*/ 163153 w 1543905"/>
              <a:gd name="connsiteY7" fmla="*/ 523503 h 1399728"/>
              <a:gd name="connsiteX8" fmla="*/ 163153 w 1543905"/>
              <a:gd name="connsiteY8" fmla="*/ 523317 h 1399728"/>
              <a:gd name="connsiteX9" fmla="*/ 163339 w 1543905"/>
              <a:gd name="connsiteY9" fmla="*/ 523131 h 1399728"/>
              <a:gd name="connsiteX10" fmla="*/ 351048 w 1543905"/>
              <a:gd name="connsiteY10" fmla="*/ 523131 h 1399728"/>
              <a:gd name="connsiteX11" fmla="*/ 351048 w 1543905"/>
              <a:gd name="connsiteY11" fmla="*/ 411696 h 1399728"/>
              <a:gd name="connsiteX12" fmla="*/ 163339 w 1543905"/>
              <a:gd name="connsiteY12" fmla="*/ 411696 h 1399728"/>
              <a:gd name="connsiteX13" fmla="*/ 51346 w 1543905"/>
              <a:gd name="connsiteY13" fmla="*/ 523689 h 1399728"/>
              <a:gd name="connsiteX14" fmla="*/ 51346 w 1543905"/>
              <a:gd name="connsiteY14" fmla="*/ 1020217 h 1399728"/>
              <a:gd name="connsiteX15" fmla="*/ 163339 w 1543905"/>
              <a:gd name="connsiteY15" fmla="*/ 1132210 h 1399728"/>
              <a:gd name="connsiteX16" fmla="*/ 351048 w 1543905"/>
              <a:gd name="connsiteY16" fmla="*/ 1132210 h 1399728"/>
              <a:gd name="connsiteX17" fmla="*/ 463042 w 1543905"/>
              <a:gd name="connsiteY17" fmla="*/ 1020217 h 1399728"/>
              <a:gd name="connsiteX18" fmla="*/ 463042 w 1543905"/>
              <a:gd name="connsiteY18" fmla="*/ 523503 h 1399728"/>
              <a:gd name="connsiteX19" fmla="*/ 351048 w 1543905"/>
              <a:gd name="connsiteY19" fmla="*/ 411696 h 1399728"/>
              <a:gd name="connsiteX20" fmla="*/ 865808 w 1543905"/>
              <a:gd name="connsiteY20" fmla="*/ 111621 h 1399728"/>
              <a:gd name="connsiteX21" fmla="*/ 866180 w 1543905"/>
              <a:gd name="connsiteY21" fmla="*/ 111807 h 1399728"/>
              <a:gd name="connsiteX22" fmla="*/ 866180 w 1543905"/>
              <a:gd name="connsiteY22" fmla="*/ 1020031 h 1399728"/>
              <a:gd name="connsiteX23" fmla="*/ 865808 w 1543905"/>
              <a:gd name="connsiteY23" fmla="*/ 1020403 h 1399728"/>
              <a:gd name="connsiteX24" fmla="*/ 678284 w 1543905"/>
              <a:gd name="connsiteY24" fmla="*/ 1020403 h 1399728"/>
              <a:gd name="connsiteX25" fmla="*/ 677912 w 1543905"/>
              <a:gd name="connsiteY25" fmla="*/ 1020031 h 1399728"/>
              <a:gd name="connsiteX26" fmla="*/ 677912 w 1543905"/>
              <a:gd name="connsiteY26" fmla="*/ 111993 h 1399728"/>
              <a:gd name="connsiteX27" fmla="*/ 677912 w 1543905"/>
              <a:gd name="connsiteY27" fmla="*/ 111807 h 1399728"/>
              <a:gd name="connsiteX28" fmla="*/ 678098 w 1543905"/>
              <a:gd name="connsiteY28" fmla="*/ 111621 h 1399728"/>
              <a:gd name="connsiteX29" fmla="*/ 865808 w 1543905"/>
              <a:gd name="connsiteY29" fmla="*/ 111621 h 1399728"/>
              <a:gd name="connsiteX30" fmla="*/ 865808 w 1543905"/>
              <a:gd name="connsiteY30" fmla="*/ 0 h 1399728"/>
              <a:gd name="connsiteX31" fmla="*/ 677912 w 1543905"/>
              <a:gd name="connsiteY31" fmla="*/ 0 h 1399728"/>
              <a:gd name="connsiteX32" fmla="*/ 565919 w 1543905"/>
              <a:gd name="connsiteY32" fmla="*/ 111993 h 1399728"/>
              <a:gd name="connsiteX33" fmla="*/ 565919 w 1543905"/>
              <a:gd name="connsiteY33" fmla="*/ 1020217 h 1399728"/>
              <a:gd name="connsiteX34" fmla="*/ 677912 w 1543905"/>
              <a:gd name="connsiteY34" fmla="*/ 1132210 h 1399728"/>
              <a:gd name="connsiteX35" fmla="*/ 865622 w 1543905"/>
              <a:gd name="connsiteY35" fmla="*/ 1132210 h 1399728"/>
              <a:gd name="connsiteX36" fmla="*/ 977615 w 1543905"/>
              <a:gd name="connsiteY36" fmla="*/ 1020217 h 1399728"/>
              <a:gd name="connsiteX37" fmla="*/ 977615 w 1543905"/>
              <a:gd name="connsiteY37" fmla="*/ 111993 h 1399728"/>
              <a:gd name="connsiteX38" fmla="*/ 865808 w 1543905"/>
              <a:gd name="connsiteY38" fmla="*/ 0 h 1399728"/>
              <a:gd name="connsiteX39" fmla="*/ 1380381 w 1543905"/>
              <a:gd name="connsiteY39" fmla="*/ 729072 h 1399728"/>
              <a:gd name="connsiteX40" fmla="*/ 1380753 w 1543905"/>
              <a:gd name="connsiteY40" fmla="*/ 729258 h 1399728"/>
              <a:gd name="connsiteX41" fmla="*/ 1380753 w 1543905"/>
              <a:gd name="connsiteY41" fmla="*/ 1020031 h 1399728"/>
              <a:gd name="connsiteX42" fmla="*/ 1380381 w 1543905"/>
              <a:gd name="connsiteY42" fmla="*/ 1020403 h 1399728"/>
              <a:gd name="connsiteX43" fmla="*/ 1192858 w 1543905"/>
              <a:gd name="connsiteY43" fmla="*/ 1020403 h 1399728"/>
              <a:gd name="connsiteX44" fmla="*/ 1192485 w 1543905"/>
              <a:gd name="connsiteY44" fmla="*/ 1020031 h 1399728"/>
              <a:gd name="connsiteX45" fmla="*/ 1192485 w 1543905"/>
              <a:gd name="connsiteY45" fmla="*/ 729444 h 1399728"/>
              <a:gd name="connsiteX46" fmla="*/ 1192485 w 1543905"/>
              <a:gd name="connsiteY46" fmla="*/ 729258 h 1399728"/>
              <a:gd name="connsiteX47" fmla="*/ 1192671 w 1543905"/>
              <a:gd name="connsiteY47" fmla="*/ 729072 h 1399728"/>
              <a:gd name="connsiteX48" fmla="*/ 1380381 w 1543905"/>
              <a:gd name="connsiteY48" fmla="*/ 729072 h 1399728"/>
              <a:gd name="connsiteX49" fmla="*/ 1380381 w 1543905"/>
              <a:gd name="connsiteY49" fmla="*/ 617451 h 1399728"/>
              <a:gd name="connsiteX50" fmla="*/ 1192671 w 1543905"/>
              <a:gd name="connsiteY50" fmla="*/ 617451 h 1399728"/>
              <a:gd name="connsiteX51" fmla="*/ 1080678 w 1543905"/>
              <a:gd name="connsiteY51" fmla="*/ 729444 h 1399728"/>
              <a:gd name="connsiteX52" fmla="*/ 1080678 w 1543905"/>
              <a:gd name="connsiteY52" fmla="*/ 1020031 h 1399728"/>
              <a:gd name="connsiteX53" fmla="*/ 1192671 w 1543905"/>
              <a:gd name="connsiteY53" fmla="*/ 1132024 h 1399728"/>
              <a:gd name="connsiteX54" fmla="*/ 1380381 w 1543905"/>
              <a:gd name="connsiteY54" fmla="*/ 1132024 h 1399728"/>
              <a:gd name="connsiteX55" fmla="*/ 1492374 w 1543905"/>
              <a:gd name="connsiteY55" fmla="*/ 1020031 h 1399728"/>
              <a:gd name="connsiteX56" fmla="*/ 1492374 w 1543905"/>
              <a:gd name="connsiteY56" fmla="*/ 729444 h 1399728"/>
              <a:gd name="connsiteX57" fmla="*/ 1380381 w 1543905"/>
              <a:gd name="connsiteY57" fmla="*/ 617451 h 1399728"/>
              <a:gd name="connsiteX58" fmla="*/ 1481956 w 1543905"/>
              <a:gd name="connsiteY58" fmla="*/ 1276201 h 1399728"/>
              <a:gd name="connsiteX59" fmla="*/ 61764 w 1543905"/>
              <a:gd name="connsiteY59" fmla="*/ 1276201 h 1399728"/>
              <a:gd name="connsiteX60" fmla="*/ 0 w 1543905"/>
              <a:gd name="connsiteY60" fmla="*/ 1337965 h 1399728"/>
              <a:gd name="connsiteX61" fmla="*/ 61764 w 1543905"/>
              <a:gd name="connsiteY61" fmla="*/ 1399729 h 1399728"/>
              <a:gd name="connsiteX62" fmla="*/ 1482142 w 1543905"/>
              <a:gd name="connsiteY62" fmla="*/ 1399729 h 1399728"/>
              <a:gd name="connsiteX63" fmla="*/ 1543906 w 1543905"/>
              <a:gd name="connsiteY63" fmla="*/ 1337965 h 1399728"/>
              <a:gd name="connsiteX64" fmla="*/ 1481956 w 1543905"/>
              <a:gd name="connsiteY64" fmla="*/ 1276201 h 1399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543905" h="1399728">
                <a:moveTo>
                  <a:pt x="351048" y="523317"/>
                </a:moveTo>
                <a:cubicBezTo>
                  <a:pt x="351234" y="523317"/>
                  <a:pt x="351234" y="523317"/>
                  <a:pt x="351048" y="523317"/>
                </a:cubicBezTo>
                <a:cubicBezTo>
                  <a:pt x="351234" y="523317"/>
                  <a:pt x="351420" y="523503"/>
                  <a:pt x="351420" y="523503"/>
                </a:cubicBezTo>
                <a:lnTo>
                  <a:pt x="351420" y="1020031"/>
                </a:lnTo>
                <a:lnTo>
                  <a:pt x="351048" y="1020403"/>
                </a:lnTo>
                <a:lnTo>
                  <a:pt x="163525" y="1020403"/>
                </a:lnTo>
                <a:lnTo>
                  <a:pt x="163153" y="1020031"/>
                </a:lnTo>
                <a:lnTo>
                  <a:pt x="163153" y="523503"/>
                </a:lnTo>
                <a:lnTo>
                  <a:pt x="163153" y="523317"/>
                </a:lnTo>
                <a:lnTo>
                  <a:pt x="163339" y="523131"/>
                </a:lnTo>
                <a:lnTo>
                  <a:pt x="351048" y="523131"/>
                </a:lnTo>
                <a:moveTo>
                  <a:pt x="351048" y="411696"/>
                </a:moveTo>
                <a:lnTo>
                  <a:pt x="163339" y="411696"/>
                </a:lnTo>
                <a:cubicBezTo>
                  <a:pt x="101575" y="411696"/>
                  <a:pt x="51346" y="461739"/>
                  <a:pt x="51346" y="523689"/>
                </a:cubicBezTo>
                <a:lnTo>
                  <a:pt x="51346" y="1020217"/>
                </a:lnTo>
                <a:cubicBezTo>
                  <a:pt x="51346" y="1081795"/>
                  <a:pt x="101761" y="1132210"/>
                  <a:pt x="163339" y="1132210"/>
                </a:cubicBezTo>
                <a:lnTo>
                  <a:pt x="351048" y="1132210"/>
                </a:lnTo>
                <a:cubicBezTo>
                  <a:pt x="412626" y="1132210"/>
                  <a:pt x="463042" y="1081795"/>
                  <a:pt x="463042" y="1020217"/>
                </a:cubicBezTo>
                <a:lnTo>
                  <a:pt x="463042" y="523503"/>
                </a:lnTo>
                <a:cubicBezTo>
                  <a:pt x="463042" y="461739"/>
                  <a:pt x="412998" y="411696"/>
                  <a:pt x="351048" y="411696"/>
                </a:cubicBezTo>
                <a:close/>
                <a:moveTo>
                  <a:pt x="865808" y="111621"/>
                </a:moveTo>
                <a:cubicBezTo>
                  <a:pt x="865994" y="111621"/>
                  <a:pt x="866180" y="111807"/>
                  <a:pt x="866180" y="111807"/>
                </a:cubicBezTo>
                <a:lnTo>
                  <a:pt x="866180" y="1020031"/>
                </a:lnTo>
                <a:lnTo>
                  <a:pt x="865808" y="1020403"/>
                </a:lnTo>
                <a:lnTo>
                  <a:pt x="678284" y="1020403"/>
                </a:lnTo>
                <a:lnTo>
                  <a:pt x="677912" y="1020031"/>
                </a:lnTo>
                <a:lnTo>
                  <a:pt x="677912" y="111993"/>
                </a:lnTo>
                <a:lnTo>
                  <a:pt x="677912" y="111807"/>
                </a:lnTo>
                <a:lnTo>
                  <a:pt x="678098" y="111621"/>
                </a:lnTo>
                <a:lnTo>
                  <a:pt x="865808" y="111621"/>
                </a:lnTo>
                <a:moveTo>
                  <a:pt x="865808" y="0"/>
                </a:moveTo>
                <a:lnTo>
                  <a:pt x="677912" y="0"/>
                </a:lnTo>
                <a:cubicBezTo>
                  <a:pt x="616148" y="0"/>
                  <a:pt x="565919" y="50043"/>
                  <a:pt x="565919" y="111993"/>
                </a:cubicBezTo>
                <a:lnTo>
                  <a:pt x="565919" y="1020217"/>
                </a:lnTo>
                <a:cubicBezTo>
                  <a:pt x="565919" y="1081795"/>
                  <a:pt x="616335" y="1132210"/>
                  <a:pt x="677912" y="1132210"/>
                </a:cubicBezTo>
                <a:lnTo>
                  <a:pt x="865622" y="1132210"/>
                </a:lnTo>
                <a:cubicBezTo>
                  <a:pt x="927199" y="1132210"/>
                  <a:pt x="977615" y="1081795"/>
                  <a:pt x="977615" y="1020217"/>
                </a:cubicBezTo>
                <a:lnTo>
                  <a:pt x="977615" y="111993"/>
                </a:lnTo>
                <a:cubicBezTo>
                  <a:pt x="977615" y="50043"/>
                  <a:pt x="927571" y="0"/>
                  <a:pt x="865808" y="0"/>
                </a:cubicBezTo>
                <a:close/>
                <a:moveTo>
                  <a:pt x="1380381" y="729072"/>
                </a:moveTo>
                <a:cubicBezTo>
                  <a:pt x="1380567" y="729072"/>
                  <a:pt x="1380753" y="729258"/>
                  <a:pt x="1380753" y="729258"/>
                </a:cubicBezTo>
                <a:lnTo>
                  <a:pt x="1380753" y="1020031"/>
                </a:lnTo>
                <a:lnTo>
                  <a:pt x="1380381" y="1020403"/>
                </a:lnTo>
                <a:lnTo>
                  <a:pt x="1192858" y="1020403"/>
                </a:lnTo>
                <a:lnTo>
                  <a:pt x="1192485" y="1020031"/>
                </a:lnTo>
                <a:lnTo>
                  <a:pt x="1192485" y="729444"/>
                </a:lnTo>
                <a:lnTo>
                  <a:pt x="1192485" y="729258"/>
                </a:lnTo>
                <a:lnTo>
                  <a:pt x="1192671" y="729072"/>
                </a:lnTo>
                <a:lnTo>
                  <a:pt x="1380381" y="729072"/>
                </a:lnTo>
                <a:moveTo>
                  <a:pt x="1380381" y="617451"/>
                </a:moveTo>
                <a:lnTo>
                  <a:pt x="1192671" y="617451"/>
                </a:lnTo>
                <a:cubicBezTo>
                  <a:pt x="1130908" y="617451"/>
                  <a:pt x="1080678" y="667494"/>
                  <a:pt x="1080678" y="729444"/>
                </a:cubicBezTo>
                <a:lnTo>
                  <a:pt x="1080678" y="1020031"/>
                </a:lnTo>
                <a:cubicBezTo>
                  <a:pt x="1080678" y="1081608"/>
                  <a:pt x="1131094" y="1132024"/>
                  <a:pt x="1192671" y="1132024"/>
                </a:cubicBezTo>
                <a:lnTo>
                  <a:pt x="1380381" y="1132024"/>
                </a:lnTo>
                <a:cubicBezTo>
                  <a:pt x="1441959" y="1132024"/>
                  <a:pt x="1492374" y="1081608"/>
                  <a:pt x="1492374" y="1020031"/>
                </a:cubicBezTo>
                <a:lnTo>
                  <a:pt x="1492374" y="729444"/>
                </a:lnTo>
                <a:cubicBezTo>
                  <a:pt x="1492374" y="667680"/>
                  <a:pt x="1442145" y="617451"/>
                  <a:pt x="1380381" y="617451"/>
                </a:cubicBezTo>
                <a:close/>
                <a:moveTo>
                  <a:pt x="1481956" y="1276201"/>
                </a:moveTo>
                <a:lnTo>
                  <a:pt x="61764" y="1276201"/>
                </a:lnTo>
                <a:cubicBezTo>
                  <a:pt x="27719" y="1276201"/>
                  <a:pt x="0" y="1303920"/>
                  <a:pt x="0" y="1337965"/>
                </a:cubicBezTo>
                <a:cubicBezTo>
                  <a:pt x="0" y="1372009"/>
                  <a:pt x="27719" y="1399729"/>
                  <a:pt x="61764" y="1399729"/>
                </a:cubicBezTo>
                <a:lnTo>
                  <a:pt x="1482142" y="1399729"/>
                </a:lnTo>
                <a:cubicBezTo>
                  <a:pt x="1516187" y="1399729"/>
                  <a:pt x="1543906" y="1372009"/>
                  <a:pt x="1543906" y="1337965"/>
                </a:cubicBezTo>
                <a:cubicBezTo>
                  <a:pt x="1543720" y="1303734"/>
                  <a:pt x="1516187" y="1276201"/>
                  <a:pt x="1481956" y="1276201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5" name="iSHEJI-11">
            <a:extLst>
              <a:ext uri="{FF2B5EF4-FFF2-40B4-BE49-F238E27FC236}">
                <a16:creationId xmlns:a16="http://schemas.microsoft.com/office/drawing/2014/main" id="{BD261D56-A03F-3DBB-962E-5C9A7FF05456}"/>
              </a:ext>
            </a:extLst>
          </p:cNvPr>
          <p:cNvSpPr/>
          <p:nvPr/>
        </p:nvSpPr>
        <p:spPr>
          <a:xfrm>
            <a:off x="8851367" y="4002181"/>
            <a:ext cx="577199" cy="57728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2" name="iSHEJI-12">
            <a:extLst>
              <a:ext uri="{FF2B5EF4-FFF2-40B4-BE49-F238E27FC236}">
                <a16:creationId xmlns:a16="http://schemas.microsoft.com/office/drawing/2014/main" id="{33B32B9E-6ED7-7DEA-53CF-9014EC0F6F81}"/>
              </a:ext>
            </a:extLst>
          </p:cNvPr>
          <p:cNvGrpSpPr/>
          <p:nvPr/>
        </p:nvGrpSpPr>
        <p:grpSpPr>
          <a:xfrm>
            <a:off x="1347688" y="5477576"/>
            <a:ext cx="2780724" cy="504754"/>
            <a:chOff x="2019876" y="5477576"/>
            <a:chExt cx="2780724" cy="504754"/>
          </a:xfrm>
        </p:grpSpPr>
        <p:sp>
          <p:nvSpPr>
            <p:cNvPr id="35" name="iSHEJI-12-1">
              <a:extLst>
                <a:ext uri="{FF2B5EF4-FFF2-40B4-BE49-F238E27FC236}">
                  <a16:creationId xmlns:a16="http://schemas.microsoft.com/office/drawing/2014/main" id="{ACD5AE21-DB25-EE36-6FD5-0A93FD577FCF}"/>
                </a:ext>
              </a:extLst>
            </p:cNvPr>
            <p:cNvSpPr txBox="1"/>
            <p:nvPr/>
          </p:nvSpPr>
          <p:spPr>
            <a:xfrm>
              <a:off x="2314575" y="5477576"/>
              <a:ext cx="2486025" cy="5047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阿里巴巴普惠体 2.0 95 ExtraBold" panose="00020600040101010101" pitchFamily="18" charset="-122"/>
                </a:rPr>
                <a:t>通过海报、文章、视频、音频、</a:t>
              </a:r>
              <a:endPara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endParaRPr>
            </a:p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阿里巴巴普惠体 2.0 95 ExtraBold" panose="00020600040101010101" pitchFamily="18" charset="-122"/>
                </a:rPr>
                <a:t>直播等形式创造优质内容</a:t>
              </a:r>
            </a:p>
          </p:txBody>
        </p:sp>
        <p:sp>
          <p:nvSpPr>
            <p:cNvPr id="10" name="iSHEJI-12-2">
              <a:extLst>
                <a:ext uri="{FF2B5EF4-FFF2-40B4-BE49-F238E27FC236}">
                  <a16:creationId xmlns:a16="http://schemas.microsoft.com/office/drawing/2014/main" id="{6063C8D0-CED9-EB0C-3B02-34D076E717BC}"/>
                </a:ext>
              </a:extLst>
            </p:cNvPr>
            <p:cNvSpPr/>
            <p:nvPr/>
          </p:nvSpPr>
          <p:spPr>
            <a:xfrm>
              <a:off x="2019876" y="5526522"/>
              <a:ext cx="150378" cy="15037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iSHEJI-13">
            <a:extLst>
              <a:ext uri="{FF2B5EF4-FFF2-40B4-BE49-F238E27FC236}">
                <a16:creationId xmlns:a16="http://schemas.microsoft.com/office/drawing/2014/main" id="{93BE261A-6BBE-0142-252B-43DCBB3CF3CD}"/>
              </a:ext>
            </a:extLst>
          </p:cNvPr>
          <p:cNvGrpSpPr/>
          <p:nvPr/>
        </p:nvGrpSpPr>
        <p:grpSpPr>
          <a:xfrm>
            <a:off x="5162308" y="5472507"/>
            <a:ext cx="2324054" cy="504754"/>
            <a:chOff x="6096000" y="5472507"/>
            <a:chExt cx="2324054" cy="504754"/>
          </a:xfrm>
        </p:grpSpPr>
        <p:sp>
          <p:nvSpPr>
            <p:cNvPr id="36" name="iSHEJI-13-1">
              <a:extLst>
                <a:ext uri="{FF2B5EF4-FFF2-40B4-BE49-F238E27FC236}">
                  <a16:creationId xmlns:a16="http://schemas.microsoft.com/office/drawing/2014/main" id="{887D250E-94AE-9FB8-3643-E263186C0E3C}"/>
                </a:ext>
              </a:extLst>
            </p:cNvPr>
            <p:cNvSpPr txBox="1"/>
            <p:nvPr/>
          </p:nvSpPr>
          <p:spPr>
            <a:xfrm>
              <a:off x="6332163" y="5472507"/>
              <a:ext cx="2087891" cy="5047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阿里巴巴普惠体 2.0 95 ExtraBold" panose="00020600040101010101" pitchFamily="18" charset="-122"/>
                </a:rPr>
                <a:t>基于全社交媒体平台进行全域流量整合营销</a:t>
              </a:r>
            </a:p>
          </p:txBody>
        </p:sp>
        <p:sp>
          <p:nvSpPr>
            <p:cNvPr id="50" name="iSHEJI-13-2">
              <a:extLst>
                <a:ext uri="{FF2B5EF4-FFF2-40B4-BE49-F238E27FC236}">
                  <a16:creationId xmlns:a16="http://schemas.microsoft.com/office/drawing/2014/main" id="{D7299682-BA08-8477-2CDB-907DF0F079F6}"/>
                </a:ext>
              </a:extLst>
            </p:cNvPr>
            <p:cNvSpPr/>
            <p:nvPr/>
          </p:nvSpPr>
          <p:spPr>
            <a:xfrm>
              <a:off x="6096000" y="5526522"/>
              <a:ext cx="150378" cy="15037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iSHEJI-14">
            <a:extLst>
              <a:ext uri="{FF2B5EF4-FFF2-40B4-BE49-F238E27FC236}">
                <a16:creationId xmlns:a16="http://schemas.microsoft.com/office/drawing/2014/main" id="{82695093-DD62-85B2-A61E-6EEA2BCE4619}"/>
              </a:ext>
            </a:extLst>
          </p:cNvPr>
          <p:cNvGrpSpPr/>
          <p:nvPr/>
        </p:nvGrpSpPr>
        <p:grpSpPr>
          <a:xfrm>
            <a:off x="8520258" y="5472507"/>
            <a:ext cx="2324054" cy="504754"/>
            <a:chOff x="9192446" y="5472507"/>
            <a:chExt cx="2324054" cy="504754"/>
          </a:xfrm>
        </p:grpSpPr>
        <p:sp>
          <p:nvSpPr>
            <p:cNvPr id="51" name="iSHEJI-14-1">
              <a:extLst>
                <a:ext uri="{FF2B5EF4-FFF2-40B4-BE49-F238E27FC236}">
                  <a16:creationId xmlns:a16="http://schemas.microsoft.com/office/drawing/2014/main" id="{23162838-97D8-CCD2-CE93-AAE4281EE277}"/>
                </a:ext>
              </a:extLst>
            </p:cNvPr>
            <p:cNvSpPr txBox="1"/>
            <p:nvPr/>
          </p:nvSpPr>
          <p:spPr>
            <a:xfrm>
              <a:off x="9428609" y="5472507"/>
              <a:ext cx="2087891" cy="5047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spc="300">
                  <a:gradFill>
                    <a:gsLst>
                      <a:gs pos="0">
                        <a:schemeClr val="bg1"/>
                      </a:gs>
                      <a:gs pos="100000">
                        <a:schemeClr val="accent4"/>
                      </a:gs>
                    </a:gsLst>
                    <a:lin ang="2700000" scaled="0"/>
                  </a:gradFill>
                  <a:latin typeface="+mj-ea"/>
                  <a:ea typeface="+mj-ea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阿里巴巴普惠体 2.0 95 ExtraBold" panose="00020600040101010101" pitchFamily="18" charset="-122"/>
                </a:rPr>
                <a:t>以优质内容作为营销输出核心，承载品牌内核</a:t>
              </a:r>
            </a:p>
          </p:txBody>
        </p:sp>
        <p:sp>
          <p:nvSpPr>
            <p:cNvPr id="52" name="iSHEJI-14-2">
              <a:extLst>
                <a:ext uri="{FF2B5EF4-FFF2-40B4-BE49-F238E27FC236}">
                  <a16:creationId xmlns:a16="http://schemas.microsoft.com/office/drawing/2014/main" id="{181D7835-3CEF-767E-BED3-942106E45323}"/>
                </a:ext>
              </a:extLst>
            </p:cNvPr>
            <p:cNvSpPr/>
            <p:nvPr/>
          </p:nvSpPr>
          <p:spPr>
            <a:xfrm>
              <a:off x="9192446" y="5526522"/>
              <a:ext cx="150378" cy="15037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iSHEJI-15">
            <a:extLst>
              <a:ext uri="{FF2B5EF4-FFF2-40B4-BE49-F238E27FC236}">
                <a16:creationId xmlns:a16="http://schemas.microsoft.com/office/drawing/2014/main" id="{ED3D56FE-A198-F8FB-3BE4-ACDE5B000F05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4" name="iSHEJI-16">
            <a:extLst>
              <a:ext uri="{FF2B5EF4-FFF2-40B4-BE49-F238E27FC236}">
                <a16:creationId xmlns:a16="http://schemas.microsoft.com/office/drawing/2014/main" id="{AEE828A7-CB2C-BB48-B479-4AD721DA9F1D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Major problems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8252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SHEJI-1">
            <a:extLst>
              <a:ext uri="{FF2B5EF4-FFF2-40B4-BE49-F238E27FC236}">
                <a16:creationId xmlns:a16="http://schemas.microsoft.com/office/drawing/2014/main" id="{3E1F2453-47FE-C18C-9E4E-6DF731E0B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0" r="1880" b="44307"/>
          <a:stretch>
            <a:fillRect/>
          </a:stretch>
        </p:blipFill>
        <p:spPr>
          <a:xfrm>
            <a:off x="0" y="0"/>
            <a:ext cx="12192000" cy="4710896"/>
          </a:xfrm>
          <a:custGeom>
            <a:avLst/>
            <a:gdLst>
              <a:gd name="connsiteX0" fmla="*/ 0 w 12192000"/>
              <a:gd name="connsiteY0" fmla="*/ 0 h 4710896"/>
              <a:gd name="connsiteX1" fmla="*/ 12192000 w 12192000"/>
              <a:gd name="connsiteY1" fmla="*/ 0 h 4710896"/>
              <a:gd name="connsiteX2" fmla="*/ 12192000 w 12192000"/>
              <a:gd name="connsiteY2" fmla="*/ 4710896 h 4710896"/>
              <a:gd name="connsiteX3" fmla="*/ 0 w 12192000"/>
              <a:gd name="connsiteY3" fmla="*/ 4710896 h 471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710896">
                <a:moveTo>
                  <a:pt x="0" y="0"/>
                </a:moveTo>
                <a:lnTo>
                  <a:pt x="12192000" y="0"/>
                </a:lnTo>
                <a:lnTo>
                  <a:pt x="12192000" y="4710896"/>
                </a:lnTo>
                <a:lnTo>
                  <a:pt x="0" y="4710896"/>
                </a:lnTo>
                <a:close/>
              </a:path>
            </a:pathLst>
          </a:custGeom>
        </p:spPr>
      </p:pic>
      <p:sp>
        <p:nvSpPr>
          <p:cNvPr id="37" name="iSHEJI-2">
            <a:extLst>
              <a:ext uri="{FF2B5EF4-FFF2-40B4-BE49-F238E27FC236}">
                <a16:creationId xmlns:a16="http://schemas.microsoft.com/office/drawing/2014/main" id="{CED58E67-7979-A8FA-31A0-8AE0D3C5CF16}"/>
              </a:ext>
            </a:extLst>
          </p:cNvPr>
          <p:cNvSpPr/>
          <p:nvPr/>
        </p:nvSpPr>
        <p:spPr>
          <a:xfrm>
            <a:off x="1205230" y="1493135"/>
            <a:ext cx="4076700" cy="436417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SHEJI-3">
            <a:extLst>
              <a:ext uri="{FF2B5EF4-FFF2-40B4-BE49-F238E27FC236}">
                <a16:creationId xmlns:a16="http://schemas.microsoft.com/office/drawing/2014/main" id="{5D9432EF-7ED5-C74A-8C82-EFA71A9A6CF8}"/>
              </a:ext>
            </a:extLst>
          </p:cNvPr>
          <p:cNvSpPr/>
          <p:nvPr/>
        </p:nvSpPr>
        <p:spPr>
          <a:xfrm>
            <a:off x="1582420" y="2326797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04.</a:t>
            </a:r>
            <a:endParaRPr lang="zh-CN" altLang="en-US" sz="40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4">
            <a:extLst>
              <a:ext uri="{FF2B5EF4-FFF2-40B4-BE49-F238E27FC236}">
                <a16:creationId xmlns:a16="http://schemas.microsoft.com/office/drawing/2014/main" id="{506BD02D-2C7C-E5FD-AD1A-CB0517976039}"/>
              </a:ext>
            </a:extLst>
          </p:cNvPr>
          <p:cNvSpPr txBox="1"/>
          <p:nvPr/>
        </p:nvSpPr>
        <p:spPr>
          <a:xfrm>
            <a:off x="1582420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cxnSp>
        <p:nvCxnSpPr>
          <p:cNvPr id="19" name="iSHEJI-5">
            <a:extLst>
              <a:ext uri="{FF2B5EF4-FFF2-40B4-BE49-F238E27FC236}">
                <a16:creationId xmlns:a16="http://schemas.microsoft.com/office/drawing/2014/main" id="{15B3AFBB-C680-7C92-DD14-77110DE6D6EC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SHEJI-6">
            <a:extLst>
              <a:ext uri="{FF2B5EF4-FFF2-40B4-BE49-F238E27FC236}">
                <a16:creationId xmlns:a16="http://schemas.microsoft.com/office/drawing/2014/main" id="{F4E33E4B-5213-6300-929A-14C14535B896}"/>
              </a:ext>
            </a:extLst>
          </p:cNvPr>
          <p:cNvSpPr txBox="1"/>
          <p:nvPr/>
        </p:nvSpPr>
        <p:spPr>
          <a:xfrm>
            <a:off x="1582420" y="3690429"/>
            <a:ext cx="39734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</p:spTree>
    <p:extLst>
      <p:ext uri="{BB962C8B-B14F-4D97-AF65-F5344CB8AC3E}">
        <p14:creationId xmlns:p14="http://schemas.microsoft.com/office/powerpoint/2010/main" val="42568011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HEJI-1">
            <a:extLst>
              <a:ext uri="{FF2B5EF4-FFF2-40B4-BE49-F238E27FC236}">
                <a16:creationId xmlns:a16="http://schemas.microsoft.com/office/drawing/2014/main" id="{4287FB2B-A129-C748-9EF0-4D7E8C6BFCC2}"/>
              </a:ext>
            </a:extLst>
          </p:cNvPr>
          <p:cNvSpPr/>
          <p:nvPr/>
        </p:nvSpPr>
        <p:spPr>
          <a:xfrm>
            <a:off x="1284515" y="2416629"/>
            <a:ext cx="4724400" cy="740229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iSHEJI-2">
            <a:extLst>
              <a:ext uri="{FF2B5EF4-FFF2-40B4-BE49-F238E27FC236}">
                <a16:creationId xmlns:a16="http://schemas.microsoft.com/office/drawing/2014/main" id="{8A2BE89C-5A5B-224C-287E-F5C8FB38F718}"/>
              </a:ext>
            </a:extLst>
          </p:cNvPr>
          <p:cNvSpPr/>
          <p:nvPr/>
        </p:nvSpPr>
        <p:spPr>
          <a:xfrm>
            <a:off x="6183086" y="2416629"/>
            <a:ext cx="4724400" cy="740229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iSHEJI-3">
            <a:extLst>
              <a:ext uri="{FF2B5EF4-FFF2-40B4-BE49-F238E27FC236}">
                <a16:creationId xmlns:a16="http://schemas.microsoft.com/office/drawing/2014/main" id="{D9E8EFD8-E438-72AF-5207-C36025E26720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FFC059E8-2E16-47E7-6CAD-0E639EECC518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Work Plan for next year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9DC17320-36D6-389B-1EED-C532CD983B24}"/>
              </a:ext>
            </a:extLst>
          </p:cNvPr>
          <p:cNvSpPr/>
          <p:nvPr/>
        </p:nvSpPr>
        <p:spPr>
          <a:xfrm>
            <a:off x="5377543" y="2068286"/>
            <a:ext cx="1436914" cy="1436914"/>
          </a:xfrm>
          <a:prstGeom prst="ellipse">
            <a:avLst/>
          </a:prstGeom>
          <a:solidFill>
            <a:schemeClr val="bg1"/>
          </a:solidFill>
          <a:ln w="666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iSHEJI-6">
            <a:extLst>
              <a:ext uri="{FF2B5EF4-FFF2-40B4-BE49-F238E27FC236}">
                <a16:creationId xmlns:a16="http://schemas.microsoft.com/office/drawing/2014/main" id="{F7777189-ACF7-3FC9-E44D-293315F15136}"/>
              </a:ext>
            </a:extLst>
          </p:cNvPr>
          <p:cNvSpPr txBox="1"/>
          <p:nvPr/>
        </p:nvSpPr>
        <p:spPr>
          <a:xfrm>
            <a:off x="1780489" y="4305348"/>
            <a:ext cx="3292255" cy="9400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8" name="iSHEJI-7">
            <a:extLst>
              <a:ext uri="{FF2B5EF4-FFF2-40B4-BE49-F238E27FC236}">
                <a16:creationId xmlns:a16="http://schemas.microsoft.com/office/drawing/2014/main" id="{564E9224-796D-0295-9667-E822910D0BE6}"/>
              </a:ext>
            </a:extLst>
          </p:cNvPr>
          <p:cNvSpPr txBox="1"/>
          <p:nvPr/>
        </p:nvSpPr>
        <p:spPr>
          <a:xfrm>
            <a:off x="1791380" y="25367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0" dirty="0">
                <a:solidFill>
                  <a:schemeClr val="bg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优势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0" name="iSHEJI-8">
            <a:extLst>
              <a:ext uri="{FF2B5EF4-FFF2-40B4-BE49-F238E27FC236}">
                <a16:creationId xmlns:a16="http://schemas.microsoft.com/office/drawing/2014/main" id="{4A47C127-D0FF-FBC8-B2E3-F49155474FBA}"/>
              </a:ext>
            </a:extLst>
          </p:cNvPr>
          <p:cNvSpPr txBox="1"/>
          <p:nvPr/>
        </p:nvSpPr>
        <p:spPr>
          <a:xfrm>
            <a:off x="8246608" y="2536762"/>
            <a:ext cx="2154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劣势</a:t>
            </a:r>
          </a:p>
        </p:txBody>
      </p:sp>
      <p:sp>
        <p:nvSpPr>
          <p:cNvPr id="31" name="iSHEJI-9">
            <a:extLst>
              <a:ext uri="{FF2B5EF4-FFF2-40B4-BE49-F238E27FC236}">
                <a16:creationId xmlns:a16="http://schemas.microsoft.com/office/drawing/2014/main" id="{D7F3A629-894F-DBC3-52B4-CF4936D9A419}"/>
              </a:ext>
            </a:extLst>
          </p:cNvPr>
          <p:cNvSpPr txBox="1"/>
          <p:nvPr/>
        </p:nvSpPr>
        <p:spPr>
          <a:xfrm>
            <a:off x="7119257" y="4305348"/>
            <a:ext cx="3380014" cy="9813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8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33" name="iSHEJI-10">
            <a:extLst>
              <a:ext uri="{FF2B5EF4-FFF2-40B4-BE49-F238E27FC236}">
                <a16:creationId xmlns:a16="http://schemas.microsoft.com/office/drawing/2014/main" id="{3E79E674-D905-A5A1-F10F-0C72EC41D02A}"/>
              </a:ext>
            </a:extLst>
          </p:cNvPr>
          <p:cNvSpPr/>
          <p:nvPr/>
        </p:nvSpPr>
        <p:spPr>
          <a:xfrm>
            <a:off x="5807401" y="2498101"/>
            <a:ext cx="577199" cy="577284"/>
          </a:xfrm>
          <a:custGeom>
            <a:avLst/>
            <a:gdLst>
              <a:gd name="connsiteX0" fmla="*/ 669168 w 1599855"/>
              <a:gd name="connsiteY0" fmla="*/ 111621 h 1600088"/>
              <a:gd name="connsiteX1" fmla="*/ 886086 w 1599855"/>
              <a:gd name="connsiteY1" fmla="*/ 155339 h 1600088"/>
              <a:gd name="connsiteX2" fmla="*/ 1063377 w 1599855"/>
              <a:gd name="connsiteY2" fmla="*/ 274960 h 1600088"/>
              <a:gd name="connsiteX3" fmla="*/ 1182998 w 1599855"/>
              <a:gd name="connsiteY3" fmla="*/ 452251 h 1600088"/>
              <a:gd name="connsiteX4" fmla="*/ 1226716 w 1599855"/>
              <a:gd name="connsiteY4" fmla="*/ 669168 h 1600088"/>
              <a:gd name="connsiteX5" fmla="*/ 1182998 w 1599855"/>
              <a:gd name="connsiteY5" fmla="*/ 886085 h 1600088"/>
              <a:gd name="connsiteX6" fmla="*/ 1063377 w 1599855"/>
              <a:gd name="connsiteY6" fmla="*/ 1063377 h 1600088"/>
              <a:gd name="connsiteX7" fmla="*/ 886086 w 1599855"/>
              <a:gd name="connsiteY7" fmla="*/ 1182998 h 1600088"/>
              <a:gd name="connsiteX8" fmla="*/ 669168 w 1599855"/>
              <a:gd name="connsiteY8" fmla="*/ 1226716 h 1600088"/>
              <a:gd name="connsiteX9" fmla="*/ 452251 w 1599855"/>
              <a:gd name="connsiteY9" fmla="*/ 1182998 h 1600088"/>
              <a:gd name="connsiteX10" fmla="*/ 274960 w 1599855"/>
              <a:gd name="connsiteY10" fmla="*/ 1063377 h 1600088"/>
              <a:gd name="connsiteX11" fmla="*/ 155339 w 1599855"/>
              <a:gd name="connsiteY11" fmla="*/ 886085 h 1600088"/>
              <a:gd name="connsiteX12" fmla="*/ 111621 w 1599855"/>
              <a:gd name="connsiteY12" fmla="*/ 669168 h 1600088"/>
              <a:gd name="connsiteX13" fmla="*/ 155339 w 1599855"/>
              <a:gd name="connsiteY13" fmla="*/ 452251 h 1600088"/>
              <a:gd name="connsiteX14" fmla="*/ 274960 w 1599855"/>
              <a:gd name="connsiteY14" fmla="*/ 274960 h 1600088"/>
              <a:gd name="connsiteX15" fmla="*/ 452251 w 1599855"/>
              <a:gd name="connsiteY15" fmla="*/ 155339 h 1600088"/>
              <a:gd name="connsiteX16" fmla="*/ 669168 w 1599855"/>
              <a:gd name="connsiteY16" fmla="*/ 111621 h 1600088"/>
              <a:gd name="connsiteX17" fmla="*/ 669168 w 1599855"/>
              <a:gd name="connsiteY17" fmla="*/ 0 h 1600088"/>
              <a:gd name="connsiteX18" fmla="*/ 0 w 1599855"/>
              <a:gd name="connsiteY18" fmla="*/ 669168 h 1600088"/>
              <a:gd name="connsiteX19" fmla="*/ 669168 w 1599855"/>
              <a:gd name="connsiteY19" fmla="*/ 1338337 h 1600088"/>
              <a:gd name="connsiteX20" fmla="*/ 1338337 w 1599855"/>
              <a:gd name="connsiteY20" fmla="*/ 669168 h 1600088"/>
              <a:gd name="connsiteX21" fmla="*/ 669168 w 1599855"/>
              <a:gd name="connsiteY21" fmla="*/ 0 h 1600088"/>
              <a:gd name="connsiteX22" fmla="*/ 1544278 w 1599855"/>
              <a:gd name="connsiteY22" fmla="*/ 1600088 h 1600088"/>
              <a:gd name="connsiteX23" fmla="*/ 1504838 w 1599855"/>
              <a:gd name="connsiteY23" fmla="*/ 1583717 h 1600088"/>
              <a:gd name="connsiteX24" fmla="*/ 1247366 w 1599855"/>
              <a:gd name="connsiteY24" fmla="*/ 1326431 h 1600088"/>
              <a:gd name="connsiteX25" fmla="*/ 1247366 w 1599855"/>
              <a:gd name="connsiteY25" fmla="*/ 1247552 h 1600088"/>
              <a:gd name="connsiteX26" fmla="*/ 1326245 w 1599855"/>
              <a:gd name="connsiteY26" fmla="*/ 1247552 h 1600088"/>
              <a:gd name="connsiteX27" fmla="*/ 1583531 w 1599855"/>
              <a:gd name="connsiteY27" fmla="*/ 1504838 h 1600088"/>
              <a:gd name="connsiteX28" fmla="*/ 1583531 w 1599855"/>
              <a:gd name="connsiteY28" fmla="*/ 1583717 h 1600088"/>
              <a:gd name="connsiteX29" fmla="*/ 1544278 w 1599855"/>
              <a:gd name="connsiteY29" fmla="*/ 1600088 h 1600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599855" h="1600088">
                <a:moveTo>
                  <a:pt x="669168" y="111621"/>
                </a:moveTo>
                <a:cubicBezTo>
                  <a:pt x="744513" y="111621"/>
                  <a:pt x="817438" y="126318"/>
                  <a:pt x="886086" y="155339"/>
                </a:cubicBezTo>
                <a:cubicBezTo>
                  <a:pt x="952500" y="183431"/>
                  <a:pt x="1012031" y="223614"/>
                  <a:pt x="1063377" y="274960"/>
                </a:cubicBezTo>
                <a:cubicBezTo>
                  <a:pt x="1114537" y="326120"/>
                  <a:pt x="1154906" y="385837"/>
                  <a:pt x="1182998" y="452251"/>
                </a:cubicBezTo>
                <a:cubicBezTo>
                  <a:pt x="1212019" y="520898"/>
                  <a:pt x="1226716" y="594010"/>
                  <a:pt x="1226716" y="669168"/>
                </a:cubicBezTo>
                <a:cubicBezTo>
                  <a:pt x="1226716" y="744327"/>
                  <a:pt x="1212019" y="817438"/>
                  <a:pt x="1182998" y="886085"/>
                </a:cubicBezTo>
                <a:cubicBezTo>
                  <a:pt x="1154906" y="952500"/>
                  <a:pt x="1114723" y="1012031"/>
                  <a:pt x="1063377" y="1063377"/>
                </a:cubicBezTo>
                <a:cubicBezTo>
                  <a:pt x="1012217" y="1114537"/>
                  <a:pt x="952500" y="1154906"/>
                  <a:pt x="886086" y="1182998"/>
                </a:cubicBezTo>
                <a:cubicBezTo>
                  <a:pt x="817438" y="1212019"/>
                  <a:pt x="744327" y="1226716"/>
                  <a:pt x="669168" y="1226716"/>
                </a:cubicBezTo>
                <a:cubicBezTo>
                  <a:pt x="594010" y="1226716"/>
                  <a:pt x="520898" y="1212019"/>
                  <a:pt x="452251" y="1182998"/>
                </a:cubicBezTo>
                <a:cubicBezTo>
                  <a:pt x="385837" y="1154906"/>
                  <a:pt x="326306" y="1114723"/>
                  <a:pt x="274960" y="1063377"/>
                </a:cubicBezTo>
                <a:cubicBezTo>
                  <a:pt x="223800" y="1012217"/>
                  <a:pt x="183431" y="952500"/>
                  <a:pt x="155339" y="886085"/>
                </a:cubicBezTo>
                <a:cubicBezTo>
                  <a:pt x="126318" y="817438"/>
                  <a:pt x="111621" y="744327"/>
                  <a:pt x="111621" y="669168"/>
                </a:cubicBezTo>
                <a:cubicBezTo>
                  <a:pt x="111621" y="594010"/>
                  <a:pt x="126318" y="520898"/>
                  <a:pt x="155339" y="452251"/>
                </a:cubicBezTo>
                <a:cubicBezTo>
                  <a:pt x="183431" y="385837"/>
                  <a:pt x="223614" y="326306"/>
                  <a:pt x="274960" y="274960"/>
                </a:cubicBezTo>
                <a:cubicBezTo>
                  <a:pt x="326306" y="223614"/>
                  <a:pt x="385837" y="183431"/>
                  <a:pt x="452251" y="155339"/>
                </a:cubicBezTo>
                <a:cubicBezTo>
                  <a:pt x="520898" y="126318"/>
                  <a:pt x="593824" y="111621"/>
                  <a:pt x="669168" y="111621"/>
                </a:cubicBezTo>
                <a:moveTo>
                  <a:pt x="669168" y="0"/>
                </a:moveTo>
                <a:cubicBezTo>
                  <a:pt x="299517" y="0"/>
                  <a:pt x="0" y="299517"/>
                  <a:pt x="0" y="669168"/>
                </a:cubicBezTo>
                <a:cubicBezTo>
                  <a:pt x="0" y="1038820"/>
                  <a:pt x="299517" y="1338337"/>
                  <a:pt x="669168" y="1338337"/>
                </a:cubicBezTo>
                <a:cubicBezTo>
                  <a:pt x="1038820" y="1338337"/>
                  <a:pt x="1338337" y="1038820"/>
                  <a:pt x="1338337" y="669168"/>
                </a:cubicBezTo>
                <a:cubicBezTo>
                  <a:pt x="1338337" y="299703"/>
                  <a:pt x="1038820" y="0"/>
                  <a:pt x="669168" y="0"/>
                </a:cubicBezTo>
                <a:close/>
                <a:moveTo>
                  <a:pt x="1544278" y="1600088"/>
                </a:moveTo>
                <a:cubicBezTo>
                  <a:pt x="1529953" y="1600088"/>
                  <a:pt x="1515628" y="1594693"/>
                  <a:pt x="1504838" y="1583717"/>
                </a:cubicBezTo>
                <a:lnTo>
                  <a:pt x="1247366" y="1326431"/>
                </a:lnTo>
                <a:cubicBezTo>
                  <a:pt x="1225600" y="1304665"/>
                  <a:pt x="1225600" y="1269318"/>
                  <a:pt x="1247366" y="1247552"/>
                </a:cubicBezTo>
                <a:cubicBezTo>
                  <a:pt x="1269132" y="1225786"/>
                  <a:pt x="1304479" y="1225786"/>
                  <a:pt x="1326245" y="1247552"/>
                </a:cubicBezTo>
                <a:lnTo>
                  <a:pt x="1583531" y="1504838"/>
                </a:lnTo>
                <a:cubicBezTo>
                  <a:pt x="1605297" y="1526605"/>
                  <a:pt x="1605297" y="1561951"/>
                  <a:pt x="1583531" y="1583717"/>
                </a:cubicBezTo>
                <a:cubicBezTo>
                  <a:pt x="1572927" y="1594693"/>
                  <a:pt x="1558603" y="1600088"/>
                  <a:pt x="1544278" y="1600088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4" name="iSHEJI-11">
            <a:extLst>
              <a:ext uri="{FF2B5EF4-FFF2-40B4-BE49-F238E27FC236}">
                <a16:creationId xmlns:a16="http://schemas.microsoft.com/office/drawing/2014/main" id="{110E8836-CA40-6B7D-55AC-7D160CD26B49}"/>
              </a:ext>
            </a:extLst>
          </p:cNvPr>
          <p:cNvSpPr txBox="1"/>
          <p:nvPr/>
        </p:nvSpPr>
        <p:spPr>
          <a:xfrm>
            <a:off x="1791380" y="36906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7" name="iSHEJI-12">
            <a:extLst>
              <a:ext uri="{FF2B5EF4-FFF2-40B4-BE49-F238E27FC236}">
                <a16:creationId xmlns:a16="http://schemas.microsoft.com/office/drawing/2014/main" id="{CE0C92E0-DFB2-B29F-B0BE-6E875B0AB888}"/>
              </a:ext>
            </a:extLst>
          </p:cNvPr>
          <p:cNvSpPr txBox="1"/>
          <p:nvPr/>
        </p:nvSpPr>
        <p:spPr>
          <a:xfrm>
            <a:off x="1780489" y="34161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Intelligent flow of content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38" name="iSHEJI-13">
            <a:extLst>
              <a:ext uri="{FF2B5EF4-FFF2-40B4-BE49-F238E27FC236}">
                <a16:creationId xmlns:a16="http://schemas.microsoft.com/office/drawing/2014/main" id="{2E4E545E-1D22-9849-5538-DDBC83227714}"/>
              </a:ext>
            </a:extLst>
          </p:cNvPr>
          <p:cNvSpPr txBox="1"/>
          <p:nvPr/>
        </p:nvSpPr>
        <p:spPr>
          <a:xfrm>
            <a:off x="8519241" y="3416109"/>
            <a:ext cx="198003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Digital asset Management</a:t>
            </a:r>
            <a:endParaRPr kumimoji="0" lang="zh-CN" altLang="en-US" sz="1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sp>
        <p:nvSpPr>
          <p:cNvPr id="41" name="iSHEJI-14">
            <a:extLst>
              <a:ext uri="{FF2B5EF4-FFF2-40B4-BE49-F238E27FC236}">
                <a16:creationId xmlns:a16="http://schemas.microsoft.com/office/drawing/2014/main" id="{950D4B9C-78EC-7D43-4DA8-7B35B8BF5684}"/>
              </a:ext>
            </a:extLst>
          </p:cNvPr>
          <p:cNvSpPr txBox="1"/>
          <p:nvPr/>
        </p:nvSpPr>
        <p:spPr>
          <a:xfrm>
            <a:off x="8345259" y="3690660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909558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9E659318-F63D-8362-5681-E5332B25BFF7}"/>
              </a:ext>
            </a:extLst>
          </p:cNvPr>
          <p:cNvSpPr/>
          <p:nvPr/>
        </p:nvSpPr>
        <p:spPr>
          <a:xfrm>
            <a:off x="5649687" y="0"/>
            <a:ext cx="6542314" cy="68580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iSHEJI-2">
            <a:extLst>
              <a:ext uri="{FF2B5EF4-FFF2-40B4-BE49-F238E27FC236}">
                <a16:creationId xmlns:a16="http://schemas.microsoft.com/office/drawing/2014/main" id="{668CDC86-3DDB-802B-A665-F108034E5FEA}"/>
              </a:ext>
            </a:extLst>
          </p:cNvPr>
          <p:cNvSpPr txBox="1"/>
          <p:nvPr/>
        </p:nvSpPr>
        <p:spPr>
          <a:xfrm>
            <a:off x="1258679" y="1913777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0" name="iSHEJI-3">
            <a:extLst>
              <a:ext uri="{FF2B5EF4-FFF2-40B4-BE49-F238E27FC236}">
                <a16:creationId xmlns:a16="http://schemas.microsoft.com/office/drawing/2014/main" id="{1EEFFCE9-C883-9B16-9CAD-989AB454526A}"/>
              </a:ext>
            </a:extLst>
          </p:cNvPr>
          <p:cNvSpPr txBox="1"/>
          <p:nvPr/>
        </p:nvSpPr>
        <p:spPr>
          <a:xfrm>
            <a:off x="1258679" y="2309426"/>
            <a:ext cx="3434126" cy="7632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21" name="iSHEJI-4">
            <a:extLst>
              <a:ext uri="{FF2B5EF4-FFF2-40B4-BE49-F238E27FC236}">
                <a16:creationId xmlns:a16="http://schemas.microsoft.com/office/drawing/2014/main" id="{9D294702-093E-7006-3A02-2FE44C96FB3B}"/>
              </a:ext>
            </a:extLst>
          </p:cNvPr>
          <p:cNvSpPr txBox="1"/>
          <p:nvPr/>
        </p:nvSpPr>
        <p:spPr>
          <a:xfrm>
            <a:off x="1258679" y="3404061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2" name="iSHEJI-5">
            <a:extLst>
              <a:ext uri="{FF2B5EF4-FFF2-40B4-BE49-F238E27FC236}">
                <a16:creationId xmlns:a16="http://schemas.microsoft.com/office/drawing/2014/main" id="{70866287-10E1-F268-00A3-3A9BCC56DCC7}"/>
              </a:ext>
            </a:extLst>
          </p:cNvPr>
          <p:cNvSpPr txBox="1"/>
          <p:nvPr/>
        </p:nvSpPr>
        <p:spPr>
          <a:xfrm>
            <a:off x="1258678" y="3799710"/>
            <a:ext cx="3547791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3" name="iSHEJI-6">
            <a:extLst>
              <a:ext uri="{FF2B5EF4-FFF2-40B4-BE49-F238E27FC236}">
                <a16:creationId xmlns:a16="http://schemas.microsoft.com/office/drawing/2014/main" id="{72CF43BD-9AAB-0476-AFC9-5642F6645360}"/>
              </a:ext>
            </a:extLst>
          </p:cNvPr>
          <p:cNvSpPr txBox="1"/>
          <p:nvPr/>
        </p:nvSpPr>
        <p:spPr>
          <a:xfrm>
            <a:off x="1258679" y="4894345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4" name="iSHEJI-7">
            <a:extLst>
              <a:ext uri="{FF2B5EF4-FFF2-40B4-BE49-F238E27FC236}">
                <a16:creationId xmlns:a16="http://schemas.microsoft.com/office/drawing/2014/main" id="{155A019A-3C95-F1D7-2729-A5BE6D6E309D}"/>
              </a:ext>
            </a:extLst>
          </p:cNvPr>
          <p:cNvSpPr txBox="1"/>
          <p:nvPr/>
        </p:nvSpPr>
        <p:spPr>
          <a:xfrm>
            <a:off x="1258679" y="5289994"/>
            <a:ext cx="3434126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3" name="iSHEJI-8">
            <a:extLst>
              <a:ext uri="{FF2B5EF4-FFF2-40B4-BE49-F238E27FC236}">
                <a16:creationId xmlns:a16="http://schemas.microsoft.com/office/drawing/2014/main" id="{C67FF179-31E3-9244-8FA8-FD881DC95DEF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4" name="iSHEJI-9">
            <a:extLst>
              <a:ext uri="{FF2B5EF4-FFF2-40B4-BE49-F238E27FC236}">
                <a16:creationId xmlns:a16="http://schemas.microsoft.com/office/drawing/2014/main" id="{189E1CE7-70DC-604C-1959-DE8EA893E1B6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Work Plan for next year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64803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SHEJI-1">
            <a:extLst>
              <a:ext uri="{FF2B5EF4-FFF2-40B4-BE49-F238E27FC236}">
                <a16:creationId xmlns:a16="http://schemas.microsoft.com/office/drawing/2014/main" id="{D5CF10DD-1959-3BCF-6EAA-CFEBF4366186}"/>
              </a:ext>
            </a:extLst>
          </p:cNvPr>
          <p:cNvSpPr/>
          <p:nvPr/>
        </p:nvSpPr>
        <p:spPr>
          <a:xfrm>
            <a:off x="0" y="1928877"/>
            <a:ext cx="5316028" cy="3485286"/>
          </a:xfrm>
          <a:custGeom>
            <a:avLst/>
            <a:gdLst>
              <a:gd name="connsiteX0" fmla="*/ 0 w 5316028"/>
              <a:gd name="connsiteY0" fmla="*/ 0 h 3485286"/>
              <a:gd name="connsiteX1" fmla="*/ 5316028 w 5316028"/>
              <a:gd name="connsiteY1" fmla="*/ 0 h 3485286"/>
              <a:gd name="connsiteX2" fmla="*/ 5316028 w 5316028"/>
              <a:gd name="connsiteY2" fmla="*/ 3485286 h 3485286"/>
              <a:gd name="connsiteX3" fmla="*/ 0 w 5316028"/>
              <a:gd name="connsiteY3" fmla="*/ 3485286 h 348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16028" h="3485286">
                <a:moveTo>
                  <a:pt x="0" y="0"/>
                </a:moveTo>
                <a:lnTo>
                  <a:pt x="5316028" y="0"/>
                </a:lnTo>
                <a:lnTo>
                  <a:pt x="5316028" y="3485286"/>
                </a:lnTo>
                <a:lnTo>
                  <a:pt x="0" y="3485286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r"/>
          </a:blipFill>
          <a:ln w="80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iSHEJI-2">
            <a:extLst>
              <a:ext uri="{FF2B5EF4-FFF2-40B4-BE49-F238E27FC236}">
                <a16:creationId xmlns:a16="http://schemas.microsoft.com/office/drawing/2014/main" id="{E9DD742B-603D-4B7E-1603-BEDED3A8A2A4}"/>
              </a:ext>
            </a:extLst>
          </p:cNvPr>
          <p:cNvSpPr txBox="1"/>
          <p:nvPr/>
        </p:nvSpPr>
        <p:spPr>
          <a:xfrm>
            <a:off x="6436925" y="2817495"/>
            <a:ext cx="4677572" cy="23619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cs typeface="+mn-ea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智能创作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内容管理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投放分发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数据监测的内容创意全链路平台。</a:t>
            </a:r>
            <a:endParaRPr lang="en-US" altLang="zh-CN" sz="1400" dirty="0">
              <a:latin typeface="+mn-ea"/>
              <a:cs typeface="+mn-ea"/>
              <a:sym typeface="+mn-lt"/>
            </a:endParaRPr>
          </a:p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在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内容为王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”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Contecht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科技的方式生产内容。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16" name="iSHEJI-3">
            <a:extLst>
              <a:ext uri="{FF2B5EF4-FFF2-40B4-BE49-F238E27FC236}">
                <a16:creationId xmlns:a16="http://schemas.microsoft.com/office/drawing/2014/main" id="{34715934-9DA1-0D69-F408-7C6F9FE4DEBE}"/>
              </a:ext>
            </a:extLst>
          </p:cNvPr>
          <p:cNvSpPr txBox="1"/>
          <p:nvPr/>
        </p:nvSpPr>
        <p:spPr>
          <a:xfrm>
            <a:off x="6436925" y="2155393"/>
            <a:ext cx="215401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2" name="iSHEJI-4">
            <a:extLst>
              <a:ext uri="{FF2B5EF4-FFF2-40B4-BE49-F238E27FC236}">
                <a16:creationId xmlns:a16="http://schemas.microsoft.com/office/drawing/2014/main" id="{9571076F-651D-BDAE-D91B-25CE78D8BF67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" name="iSHEJI-5">
            <a:extLst>
              <a:ext uri="{FF2B5EF4-FFF2-40B4-BE49-F238E27FC236}">
                <a16:creationId xmlns:a16="http://schemas.microsoft.com/office/drawing/2014/main" id="{221CB774-C208-1E2A-68EE-930480C16C2B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Work Plan for next year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5521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SHEJI-1">
            <a:extLst>
              <a:ext uri="{FF2B5EF4-FFF2-40B4-BE49-F238E27FC236}">
                <a16:creationId xmlns:a16="http://schemas.microsoft.com/office/drawing/2014/main" id="{959D846E-CA81-6E36-7A9C-09103E8DD96D}"/>
              </a:ext>
            </a:extLst>
          </p:cNvPr>
          <p:cNvSpPr/>
          <p:nvPr/>
        </p:nvSpPr>
        <p:spPr>
          <a:xfrm>
            <a:off x="2142191" y="1457960"/>
            <a:ext cx="2042752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C</a:t>
            </a:r>
            <a:r>
              <a:rPr lang="en-US" altLang="zh-CN" sz="280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atalogue</a:t>
            </a:r>
            <a:endParaRPr lang="zh-CN" altLang="en-US" sz="2800" dirty="0">
              <a:solidFill>
                <a:schemeClr val="tx1"/>
              </a:solidFill>
              <a:latin typeface="阿里巴巴普惠体 2.0 45 Light" panose="00020600040101010101" pitchFamily="18" charset="-122"/>
              <a:ea typeface="阿里巴巴普惠体 2.0 45 Light" panose="00020600040101010101" pitchFamily="18" charset="-122"/>
              <a:cs typeface="阿里巴巴普惠体 2.0 45 Light" panose="00020600040101010101" pitchFamily="18" charset="-122"/>
            </a:endParaRPr>
          </a:p>
        </p:txBody>
      </p:sp>
      <p:cxnSp>
        <p:nvCxnSpPr>
          <p:cNvPr id="21" name="iSHEJI-2">
            <a:extLst>
              <a:ext uri="{FF2B5EF4-FFF2-40B4-BE49-F238E27FC236}">
                <a16:creationId xmlns:a16="http://schemas.microsoft.com/office/drawing/2014/main" id="{F96F5F0A-FAD8-D69E-1D79-7A1AD59B9921}"/>
              </a:ext>
            </a:extLst>
          </p:cNvPr>
          <p:cNvCxnSpPr>
            <a:cxnSpLocks/>
          </p:cNvCxnSpPr>
          <p:nvPr/>
        </p:nvCxnSpPr>
        <p:spPr>
          <a:xfrm flipH="1">
            <a:off x="2142190" y="1976250"/>
            <a:ext cx="455865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iSHEJI-3">
            <a:extLst>
              <a:ext uri="{FF2B5EF4-FFF2-40B4-BE49-F238E27FC236}">
                <a16:creationId xmlns:a16="http://schemas.microsoft.com/office/drawing/2014/main" id="{CB2A1CC3-C9BC-5EE0-E215-CFEAC3FABF89}"/>
              </a:ext>
            </a:extLst>
          </p:cNvPr>
          <p:cNvSpPr/>
          <p:nvPr/>
        </p:nvSpPr>
        <p:spPr>
          <a:xfrm>
            <a:off x="2293819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1.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23" name="iSHEJI-4">
            <a:extLst>
              <a:ext uri="{FF2B5EF4-FFF2-40B4-BE49-F238E27FC236}">
                <a16:creationId xmlns:a16="http://schemas.microsoft.com/office/drawing/2014/main" id="{3BECD9A1-B347-C112-E4E0-F6C60D1FCD89}"/>
              </a:ext>
            </a:extLst>
          </p:cNvPr>
          <p:cNvSpPr txBox="1"/>
          <p:nvPr/>
        </p:nvSpPr>
        <p:spPr>
          <a:xfrm>
            <a:off x="2639014" y="30074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24" name="iSHEJI-5">
            <a:extLst>
              <a:ext uri="{FF2B5EF4-FFF2-40B4-BE49-F238E27FC236}">
                <a16:creationId xmlns:a16="http://schemas.microsoft.com/office/drawing/2014/main" id="{4176EA27-3892-3317-63A7-A84E98796804}"/>
              </a:ext>
            </a:extLst>
          </p:cNvPr>
          <p:cNvSpPr txBox="1"/>
          <p:nvPr/>
        </p:nvSpPr>
        <p:spPr>
          <a:xfrm>
            <a:off x="2669494" y="3416109"/>
            <a:ext cx="266842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  <p:sp>
        <p:nvSpPr>
          <p:cNvPr id="25" name="iSHEJI-6">
            <a:extLst>
              <a:ext uri="{FF2B5EF4-FFF2-40B4-BE49-F238E27FC236}">
                <a16:creationId xmlns:a16="http://schemas.microsoft.com/office/drawing/2014/main" id="{E08BA871-8167-7BB5-68BA-43F4AF2CC9E8}"/>
              </a:ext>
            </a:extLst>
          </p:cNvPr>
          <p:cNvSpPr txBox="1"/>
          <p:nvPr/>
        </p:nvSpPr>
        <p:spPr>
          <a:xfrm>
            <a:off x="7718721" y="3007415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26" name="iSHEJI-7">
            <a:extLst>
              <a:ext uri="{FF2B5EF4-FFF2-40B4-BE49-F238E27FC236}">
                <a16:creationId xmlns:a16="http://schemas.microsoft.com/office/drawing/2014/main" id="{42F78FEC-FC92-441A-0108-2E4324D73DC9}"/>
              </a:ext>
            </a:extLst>
          </p:cNvPr>
          <p:cNvSpPr txBox="1"/>
          <p:nvPr/>
        </p:nvSpPr>
        <p:spPr>
          <a:xfrm>
            <a:off x="7749200" y="3416109"/>
            <a:ext cx="2201623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  <p:sp>
        <p:nvSpPr>
          <p:cNvPr id="27" name="iSHEJI-8">
            <a:extLst>
              <a:ext uri="{FF2B5EF4-FFF2-40B4-BE49-F238E27FC236}">
                <a16:creationId xmlns:a16="http://schemas.microsoft.com/office/drawing/2014/main" id="{243CB03A-1641-9249-BC60-D28CD5A12FC4}"/>
              </a:ext>
            </a:extLst>
          </p:cNvPr>
          <p:cNvSpPr txBox="1"/>
          <p:nvPr/>
        </p:nvSpPr>
        <p:spPr>
          <a:xfrm>
            <a:off x="2639014" y="441572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存在主要问题</a:t>
            </a:r>
          </a:p>
        </p:txBody>
      </p:sp>
      <p:sp>
        <p:nvSpPr>
          <p:cNvPr id="28" name="iSHEJI-9">
            <a:extLst>
              <a:ext uri="{FF2B5EF4-FFF2-40B4-BE49-F238E27FC236}">
                <a16:creationId xmlns:a16="http://schemas.microsoft.com/office/drawing/2014/main" id="{E1AF340B-E942-3AAA-48F8-D94E96141A6F}"/>
              </a:ext>
            </a:extLst>
          </p:cNvPr>
          <p:cNvSpPr txBox="1"/>
          <p:nvPr/>
        </p:nvSpPr>
        <p:spPr>
          <a:xfrm>
            <a:off x="2669494" y="482441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Major problems</a:t>
            </a:r>
          </a:p>
        </p:txBody>
      </p:sp>
      <p:sp>
        <p:nvSpPr>
          <p:cNvPr id="29" name="iSHEJI-10">
            <a:extLst>
              <a:ext uri="{FF2B5EF4-FFF2-40B4-BE49-F238E27FC236}">
                <a16:creationId xmlns:a16="http://schemas.microsoft.com/office/drawing/2014/main" id="{FD5924CB-1A62-389C-6984-FAFB29C970B4}"/>
              </a:ext>
            </a:extLst>
          </p:cNvPr>
          <p:cNvSpPr txBox="1"/>
          <p:nvPr/>
        </p:nvSpPr>
        <p:spPr>
          <a:xfrm>
            <a:off x="7718721" y="4415724"/>
            <a:ext cx="1980030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spc="0" dirty="0">
                <a:solidFill>
                  <a:schemeClr val="tx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明年工作计划</a:t>
            </a:r>
          </a:p>
        </p:txBody>
      </p:sp>
      <p:sp>
        <p:nvSpPr>
          <p:cNvPr id="30" name="iSHEJI-11">
            <a:extLst>
              <a:ext uri="{FF2B5EF4-FFF2-40B4-BE49-F238E27FC236}">
                <a16:creationId xmlns:a16="http://schemas.microsoft.com/office/drawing/2014/main" id="{63E11DB8-BAF6-3E1C-DB6B-D4AD1619020C}"/>
              </a:ext>
            </a:extLst>
          </p:cNvPr>
          <p:cNvSpPr txBox="1"/>
          <p:nvPr/>
        </p:nvSpPr>
        <p:spPr>
          <a:xfrm>
            <a:off x="7749201" y="4824418"/>
            <a:ext cx="2544450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spc="0" dirty="0">
                <a:solidFill>
                  <a:schemeClr val="tx1"/>
                </a:solidFill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Work Plan for next year</a:t>
            </a:r>
          </a:p>
        </p:txBody>
      </p:sp>
      <p:sp>
        <p:nvSpPr>
          <p:cNvPr id="31" name="iSHEJI-12">
            <a:extLst>
              <a:ext uri="{FF2B5EF4-FFF2-40B4-BE49-F238E27FC236}">
                <a16:creationId xmlns:a16="http://schemas.microsoft.com/office/drawing/2014/main" id="{8ED5E79A-E0EF-9F73-AB4F-B4484E6A2A5D}"/>
              </a:ext>
            </a:extLst>
          </p:cNvPr>
          <p:cNvSpPr/>
          <p:nvPr/>
        </p:nvSpPr>
        <p:spPr>
          <a:xfrm>
            <a:off x="7346380" y="292966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2.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2" name="iSHEJI-13">
            <a:extLst>
              <a:ext uri="{FF2B5EF4-FFF2-40B4-BE49-F238E27FC236}">
                <a16:creationId xmlns:a16="http://schemas.microsoft.com/office/drawing/2014/main" id="{A0AC402C-342A-86B9-4BFA-409646EF14C9}"/>
              </a:ext>
            </a:extLst>
          </p:cNvPr>
          <p:cNvSpPr/>
          <p:nvPr/>
        </p:nvSpPr>
        <p:spPr>
          <a:xfrm>
            <a:off x="2240423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3.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3" name="iSHEJI-14">
            <a:extLst>
              <a:ext uri="{FF2B5EF4-FFF2-40B4-BE49-F238E27FC236}">
                <a16:creationId xmlns:a16="http://schemas.microsoft.com/office/drawing/2014/main" id="{BF3F9985-A8D6-D993-F021-70B7536C20E0}"/>
              </a:ext>
            </a:extLst>
          </p:cNvPr>
          <p:cNvSpPr/>
          <p:nvPr/>
        </p:nvSpPr>
        <p:spPr>
          <a:xfrm>
            <a:off x="7346380" y="4324629"/>
            <a:ext cx="38269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4.</a:t>
            </a:r>
            <a:endParaRPr lang="zh-CN" altLang="en-US" sz="2800" dirty="0">
              <a:solidFill>
                <a:schemeClr val="accent2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34" name="iSHEJI-15">
            <a:extLst>
              <a:ext uri="{FF2B5EF4-FFF2-40B4-BE49-F238E27FC236}">
                <a16:creationId xmlns:a16="http://schemas.microsoft.com/office/drawing/2014/main" id="{AC097972-7868-B390-5E80-2D975963F46B}"/>
              </a:ext>
            </a:extLst>
          </p:cNvPr>
          <p:cNvSpPr/>
          <p:nvPr/>
        </p:nvSpPr>
        <p:spPr>
          <a:xfrm>
            <a:off x="4003706" y="1229002"/>
            <a:ext cx="1546247" cy="6771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+mj-ea"/>
                <a:ea typeface="+mj-ea"/>
                <a:cs typeface="阿里巴巴普惠体 2.0 95 ExtraBold" panose="00020600040101010101" pitchFamily="18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8546728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SHEJI-1">
            <a:extLst>
              <a:ext uri="{FF2B5EF4-FFF2-40B4-BE49-F238E27FC236}">
                <a16:creationId xmlns:a16="http://schemas.microsoft.com/office/drawing/2014/main" id="{EC263AFC-D648-EA01-A025-D1D6868594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0" r="1880" b="1892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4" name="iSHEJI-2">
            <a:extLst>
              <a:ext uri="{FF2B5EF4-FFF2-40B4-BE49-F238E27FC236}">
                <a16:creationId xmlns:a16="http://schemas.microsoft.com/office/drawing/2014/main" id="{5F7C3AA0-D9C6-E73D-58AF-BBF1F08DFF5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iSHEJI-3">
            <a:extLst>
              <a:ext uri="{FF2B5EF4-FFF2-40B4-BE49-F238E27FC236}">
                <a16:creationId xmlns:a16="http://schemas.microsoft.com/office/drawing/2014/main" id="{82560875-EB14-8216-4A4A-DC332535C9D7}"/>
              </a:ext>
            </a:extLst>
          </p:cNvPr>
          <p:cNvSpPr txBox="1"/>
          <p:nvPr/>
        </p:nvSpPr>
        <p:spPr>
          <a:xfrm>
            <a:off x="1609725" y="2161222"/>
            <a:ext cx="8972550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THANK</a:t>
            </a:r>
            <a:r>
              <a:rPr kumimoji="0" lang="en-US" altLang="zh-CN" sz="115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 YOU</a:t>
            </a:r>
            <a:endParaRPr kumimoji="0" lang="zh-CN" altLang="en-US" sz="115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阿里巴巴普惠体 2.0 95 ExtraBold" panose="00020600040101010101" pitchFamily="18" charset="-122"/>
            </a:endParaRPr>
          </a:p>
        </p:txBody>
      </p:sp>
      <p:sp>
        <p:nvSpPr>
          <p:cNvPr id="39" name="iSHEJI-4">
            <a:extLst>
              <a:ext uri="{FF2B5EF4-FFF2-40B4-BE49-F238E27FC236}">
                <a16:creationId xmlns:a16="http://schemas.microsoft.com/office/drawing/2014/main" id="{0E282117-0C5F-5E97-2A25-B2B1476B6FB8}"/>
              </a:ext>
            </a:extLst>
          </p:cNvPr>
          <p:cNvSpPr txBox="1"/>
          <p:nvPr/>
        </p:nvSpPr>
        <p:spPr>
          <a:xfrm>
            <a:off x="1905000" y="3623160"/>
            <a:ext cx="83820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Thank you so much for your attention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阿里巴巴普惠体 2.0 95 ExtraBold" panose="00020600040101010101" pitchFamily="18" charset="-122"/>
            </a:endParaRPr>
          </a:p>
        </p:txBody>
      </p:sp>
      <p:sp>
        <p:nvSpPr>
          <p:cNvPr id="45" name="iSHEJI-5">
            <a:extLst>
              <a:ext uri="{FF2B5EF4-FFF2-40B4-BE49-F238E27FC236}">
                <a16:creationId xmlns:a16="http://schemas.microsoft.com/office/drawing/2014/main" id="{5D88D814-FD0B-4695-8B81-034C5064CF11}"/>
              </a:ext>
            </a:extLst>
          </p:cNvPr>
          <p:cNvSpPr txBox="1"/>
          <p:nvPr/>
        </p:nvSpPr>
        <p:spPr>
          <a:xfrm>
            <a:off x="411074" y="419098"/>
            <a:ext cx="239730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iSHEJI</a:t>
            </a:r>
            <a:endParaRPr kumimoji="0" lang="zh-CN" altLang="en-US" sz="36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阿里巴巴普惠体 2.0 95 ExtraBold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92161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21AF87-1C6F-C750-44E8-54871AC5A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5222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E4835B5-1A1C-8ECE-C342-3585EBF70226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爱设计</a:t>
            </a:r>
            <a:r>
              <a:rPr lang="en-US" altLang="zh-CN" dirty="0"/>
              <a:t>PPT  </a:t>
            </a:r>
            <a:r>
              <a:rPr lang="zh-CN" altLang="en-US" dirty="0"/>
              <a:t>出品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2015846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SHEJI-1">
            <a:extLst>
              <a:ext uri="{FF2B5EF4-FFF2-40B4-BE49-F238E27FC236}">
                <a16:creationId xmlns:a16="http://schemas.microsoft.com/office/drawing/2014/main" id="{B24872D9-4124-E4C9-81A9-60F74472A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0" r="1880" b="44307"/>
          <a:stretch>
            <a:fillRect/>
          </a:stretch>
        </p:blipFill>
        <p:spPr>
          <a:xfrm>
            <a:off x="0" y="0"/>
            <a:ext cx="12192000" cy="4710896"/>
          </a:xfrm>
          <a:custGeom>
            <a:avLst/>
            <a:gdLst>
              <a:gd name="connsiteX0" fmla="*/ 0 w 12192000"/>
              <a:gd name="connsiteY0" fmla="*/ 0 h 4710896"/>
              <a:gd name="connsiteX1" fmla="*/ 12192000 w 12192000"/>
              <a:gd name="connsiteY1" fmla="*/ 0 h 4710896"/>
              <a:gd name="connsiteX2" fmla="*/ 12192000 w 12192000"/>
              <a:gd name="connsiteY2" fmla="*/ 4710896 h 4710896"/>
              <a:gd name="connsiteX3" fmla="*/ 0 w 12192000"/>
              <a:gd name="connsiteY3" fmla="*/ 4710896 h 471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710896">
                <a:moveTo>
                  <a:pt x="0" y="0"/>
                </a:moveTo>
                <a:lnTo>
                  <a:pt x="12192000" y="0"/>
                </a:lnTo>
                <a:lnTo>
                  <a:pt x="12192000" y="4710896"/>
                </a:lnTo>
                <a:lnTo>
                  <a:pt x="0" y="4710896"/>
                </a:lnTo>
                <a:close/>
              </a:path>
            </a:pathLst>
          </a:custGeom>
        </p:spPr>
      </p:pic>
      <p:sp>
        <p:nvSpPr>
          <p:cNvPr id="37" name="iSHEJI-2">
            <a:extLst>
              <a:ext uri="{FF2B5EF4-FFF2-40B4-BE49-F238E27FC236}">
                <a16:creationId xmlns:a16="http://schemas.microsoft.com/office/drawing/2014/main" id="{CED58E67-7979-A8FA-31A0-8AE0D3C5CF16}"/>
              </a:ext>
            </a:extLst>
          </p:cNvPr>
          <p:cNvSpPr/>
          <p:nvPr/>
        </p:nvSpPr>
        <p:spPr>
          <a:xfrm>
            <a:off x="1205230" y="1493135"/>
            <a:ext cx="4076700" cy="436417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SHEJI-3">
            <a:extLst>
              <a:ext uri="{FF2B5EF4-FFF2-40B4-BE49-F238E27FC236}">
                <a16:creationId xmlns:a16="http://schemas.microsoft.com/office/drawing/2014/main" id="{5D9432EF-7ED5-C74A-8C82-EFA71A9A6CF8}"/>
              </a:ext>
            </a:extLst>
          </p:cNvPr>
          <p:cNvSpPr/>
          <p:nvPr/>
        </p:nvSpPr>
        <p:spPr>
          <a:xfrm>
            <a:off x="1582420" y="2326797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01.</a:t>
            </a:r>
            <a:endParaRPr lang="zh-CN" altLang="en-US" sz="40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4">
            <a:extLst>
              <a:ext uri="{FF2B5EF4-FFF2-40B4-BE49-F238E27FC236}">
                <a16:creationId xmlns:a16="http://schemas.microsoft.com/office/drawing/2014/main" id="{506BD02D-2C7C-E5FD-AD1A-CB0517976039}"/>
              </a:ext>
            </a:extLst>
          </p:cNvPr>
          <p:cNvSpPr txBox="1"/>
          <p:nvPr/>
        </p:nvSpPr>
        <p:spPr>
          <a:xfrm>
            <a:off x="1582420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cxnSp>
        <p:nvCxnSpPr>
          <p:cNvPr id="19" name="iSHEJI-5">
            <a:extLst>
              <a:ext uri="{FF2B5EF4-FFF2-40B4-BE49-F238E27FC236}">
                <a16:creationId xmlns:a16="http://schemas.microsoft.com/office/drawing/2014/main" id="{15B3AFBB-C680-7C92-DD14-77110DE6D6EC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SHEJI-6">
            <a:extLst>
              <a:ext uri="{FF2B5EF4-FFF2-40B4-BE49-F238E27FC236}">
                <a16:creationId xmlns:a16="http://schemas.microsoft.com/office/drawing/2014/main" id="{F4E33E4B-5213-6300-929A-14C14535B896}"/>
              </a:ext>
            </a:extLst>
          </p:cNvPr>
          <p:cNvSpPr txBox="1"/>
          <p:nvPr/>
        </p:nvSpPr>
        <p:spPr>
          <a:xfrm>
            <a:off x="1582420" y="3690429"/>
            <a:ext cx="332232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Annual Work Review</a:t>
            </a:r>
          </a:p>
        </p:txBody>
      </p:sp>
    </p:spTree>
    <p:extLst>
      <p:ext uri="{BB962C8B-B14F-4D97-AF65-F5344CB8AC3E}">
        <p14:creationId xmlns:p14="http://schemas.microsoft.com/office/powerpoint/2010/main" val="2536158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iSHEJI-1">
            <a:extLst>
              <a:ext uri="{FF2B5EF4-FFF2-40B4-BE49-F238E27FC236}">
                <a16:creationId xmlns:a16="http://schemas.microsoft.com/office/drawing/2014/main" id="{15E74A6A-60B7-C338-F9B1-B7F0AF798565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768" name="iSHEJI-2">
            <a:extLst>
              <a:ext uri="{FF2B5EF4-FFF2-40B4-BE49-F238E27FC236}">
                <a16:creationId xmlns:a16="http://schemas.microsoft.com/office/drawing/2014/main" id="{0C19C24E-1C6E-23ED-7C79-F34BAB5E0BC4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Annual Work Review</a:t>
            </a:r>
          </a:p>
        </p:txBody>
      </p:sp>
      <p:sp>
        <p:nvSpPr>
          <p:cNvPr id="769" name="iSHEJI-3">
            <a:extLst>
              <a:ext uri="{FF2B5EF4-FFF2-40B4-BE49-F238E27FC236}">
                <a16:creationId xmlns:a16="http://schemas.microsoft.com/office/drawing/2014/main" id="{9EB75873-A515-9B26-C1EE-A048DD8E9C46}"/>
              </a:ext>
            </a:extLst>
          </p:cNvPr>
          <p:cNvSpPr/>
          <p:nvPr/>
        </p:nvSpPr>
        <p:spPr>
          <a:xfrm>
            <a:off x="821101" y="1821180"/>
            <a:ext cx="1021080" cy="1021080"/>
          </a:xfrm>
          <a:prstGeom prst="ellipse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0" name="iSHEJI-4">
            <a:extLst>
              <a:ext uri="{FF2B5EF4-FFF2-40B4-BE49-F238E27FC236}">
                <a16:creationId xmlns:a16="http://schemas.microsoft.com/office/drawing/2014/main" id="{84FA4A39-223C-A480-0ECF-64570B0D844B}"/>
              </a:ext>
            </a:extLst>
          </p:cNvPr>
          <p:cNvSpPr/>
          <p:nvPr/>
        </p:nvSpPr>
        <p:spPr>
          <a:xfrm>
            <a:off x="1127125" y="2127204"/>
            <a:ext cx="409032" cy="40903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771" name="iSHEJI-5">
            <a:extLst>
              <a:ext uri="{FF2B5EF4-FFF2-40B4-BE49-F238E27FC236}">
                <a16:creationId xmlns:a16="http://schemas.microsoft.com/office/drawing/2014/main" id="{1F3D2981-15B8-AFD5-276B-081B32A2DE9A}"/>
              </a:ext>
            </a:extLst>
          </p:cNvPr>
          <p:cNvSpPr txBox="1"/>
          <p:nvPr/>
        </p:nvSpPr>
        <p:spPr>
          <a:xfrm>
            <a:off x="2042749" y="1821180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773" name="iSHEJI-6">
            <a:extLst>
              <a:ext uri="{FF2B5EF4-FFF2-40B4-BE49-F238E27FC236}">
                <a16:creationId xmlns:a16="http://schemas.microsoft.com/office/drawing/2014/main" id="{99284C0D-4C32-0A84-7FB3-72F9F92463DA}"/>
              </a:ext>
            </a:extLst>
          </p:cNvPr>
          <p:cNvSpPr txBox="1"/>
          <p:nvPr/>
        </p:nvSpPr>
        <p:spPr>
          <a:xfrm>
            <a:off x="2042748" y="2216829"/>
            <a:ext cx="4800011" cy="576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782" name="iSHEJI-7">
            <a:extLst>
              <a:ext uri="{FF2B5EF4-FFF2-40B4-BE49-F238E27FC236}">
                <a16:creationId xmlns:a16="http://schemas.microsoft.com/office/drawing/2014/main" id="{652472C4-E63F-C65B-C68E-69F74B903B59}"/>
              </a:ext>
            </a:extLst>
          </p:cNvPr>
          <p:cNvSpPr/>
          <p:nvPr/>
        </p:nvSpPr>
        <p:spPr>
          <a:xfrm>
            <a:off x="821101" y="3311464"/>
            <a:ext cx="1021080" cy="1021080"/>
          </a:xfrm>
          <a:prstGeom prst="ellipse">
            <a:avLst/>
          </a:prstGeom>
          <a:noFill/>
          <a:ln w="444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4" name="iSHEJI-8">
            <a:extLst>
              <a:ext uri="{FF2B5EF4-FFF2-40B4-BE49-F238E27FC236}">
                <a16:creationId xmlns:a16="http://schemas.microsoft.com/office/drawing/2014/main" id="{67A855C7-2397-F604-0FD5-49DAF469B173}"/>
              </a:ext>
            </a:extLst>
          </p:cNvPr>
          <p:cNvSpPr/>
          <p:nvPr/>
        </p:nvSpPr>
        <p:spPr>
          <a:xfrm>
            <a:off x="1127125" y="3652841"/>
            <a:ext cx="409032" cy="338327"/>
          </a:xfrm>
          <a:custGeom>
            <a:avLst/>
            <a:gdLst>
              <a:gd name="connsiteX0" fmla="*/ 153878 w 870468"/>
              <a:gd name="connsiteY0" fmla="*/ 353026 h 720000"/>
              <a:gd name="connsiteX1" fmla="*/ 449972 w 870468"/>
              <a:gd name="connsiteY1" fmla="*/ 353026 h 720000"/>
              <a:gd name="connsiteX2" fmla="*/ 489985 w 870468"/>
              <a:gd name="connsiteY2" fmla="*/ 393039 h 720000"/>
              <a:gd name="connsiteX3" fmla="*/ 449972 w 870468"/>
              <a:gd name="connsiteY3" fmla="*/ 433051 h 720000"/>
              <a:gd name="connsiteX4" fmla="*/ 153878 w 870468"/>
              <a:gd name="connsiteY4" fmla="*/ 433051 h 720000"/>
              <a:gd name="connsiteX5" fmla="*/ 113865 w 870468"/>
              <a:gd name="connsiteY5" fmla="*/ 393039 h 720000"/>
              <a:gd name="connsiteX6" fmla="*/ 153878 w 870468"/>
              <a:gd name="connsiteY6" fmla="*/ 353026 h 720000"/>
              <a:gd name="connsiteX7" fmla="*/ 68708 w 870468"/>
              <a:gd name="connsiteY7" fmla="*/ 275858 h 720000"/>
              <a:gd name="connsiteX8" fmla="*/ 68708 w 870468"/>
              <a:gd name="connsiteY8" fmla="*/ 603735 h 720000"/>
              <a:gd name="connsiteX9" fmla="*/ 116266 w 870468"/>
              <a:gd name="connsiteY9" fmla="*/ 651293 h 720000"/>
              <a:gd name="connsiteX10" fmla="*/ 598821 w 870468"/>
              <a:gd name="connsiteY10" fmla="*/ 651293 h 720000"/>
              <a:gd name="connsiteX11" fmla="*/ 754317 w 870468"/>
              <a:gd name="connsiteY11" fmla="*/ 651293 h 720000"/>
              <a:gd name="connsiteX12" fmla="*/ 801875 w 870468"/>
              <a:gd name="connsiteY12" fmla="*/ 603735 h 720000"/>
              <a:gd name="connsiteX13" fmla="*/ 801875 w 870468"/>
              <a:gd name="connsiteY13" fmla="*/ 275858 h 720000"/>
              <a:gd name="connsiteX14" fmla="*/ 598821 w 870468"/>
              <a:gd name="connsiteY14" fmla="*/ 275858 h 720000"/>
              <a:gd name="connsiteX15" fmla="*/ 116266 w 870468"/>
              <a:gd name="connsiteY15" fmla="*/ 68593 h 720000"/>
              <a:gd name="connsiteX16" fmla="*/ 68708 w 870468"/>
              <a:gd name="connsiteY16" fmla="*/ 116151 h 720000"/>
              <a:gd name="connsiteX17" fmla="*/ 68708 w 870468"/>
              <a:gd name="connsiteY17" fmla="*/ 207265 h 720000"/>
              <a:gd name="connsiteX18" fmla="*/ 598821 w 870468"/>
              <a:gd name="connsiteY18" fmla="*/ 207265 h 720000"/>
              <a:gd name="connsiteX19" fmla="*/ 801875 w 870468"/>
              <a:gd name="connsiteY19" fmla="*/ 207265 h 720000"/>
              <a:gd name="connsiteX20" fmla="*/ 801875 w 870468"/>
              <a:gd name="connsiteY20" fmla="*/ 116151 h 720000"/>
              <a:gd name="connsiteX21" fmla="*/ 754317 w 870468"/>
              <a:gd name="connsiteY21" fmla="*/ 68593 h 720000"/>
              <a:gd name="connsiteX22" fmla="*/ 598821 w 870468"/>
              <a:gd name="connsiteY22" fmla="*/ 68593 h 720000"/>
              <a:gd name="connsiteX23" fmla="*/ 116266 w 870468"/>
              <a:gd name="connsiteY23" fmla="*/ 0 h 720000"/>
              <a:gd name="connsiteX24" fmla="*/ 598821 w 870468"/>
              <a:gd name="connsiteY24" fmla="*/ 0 h 720000"/>
              <a:gd name="connsiteX25" fmla="*/ 754317 w 870468"/>
              <a:gd name="connsiteY25" fmla="*/ 0 h 720000"/>
              <a:gd name="connsiteX26" fmla="*/ 870468 w 870468"/>
              <a:gd name="connsiteY26" fmla="*/ 116151 h 720000"/>
              <a:gd name="connsiteX27" fmla="*/ 870468 w 870468"/>
              <a:gd name="connsiteY27" fmla="*/ 241562 h 720000"/>
              <a:gd name="connsiteX28" fmla="*/ 870468 w 870468"/>
              <a:gd name="connsiteY28" fmla="*/ 603735 h 720000"/>
              <a:gd name="connsiteX29" fmla="*/ 754317 w 870468"/>
              <a:gd name="connsiteY29" fmla="*/ 720000 h 720000"/>
              <a:gd name="connsiteX30" fmla="*/ 598821 w 870468"/>
              <a:gd name="connsiteY30" fmla="*/ 720000 h 720000"/>
              <a:gd name="connsiteX31" fmla="*/ 116266 w 870468"/>
              <a:gd name="connsiteY31" fmla="*/ 720000 h 720000"/>
              <a:gd name="connsiteX32" fmla="*/ 115 w 870468"/>
              <a:gd name="connsiteY32" fmla="*/ 603849 h 720000"/>
              <a:gd name="connsiteX33" fmla="*/ 115 w 870468"/>
              <a:gd name="connsiteY33" fmla="*/ 241841 h 720000"/>
              <a:gd name="connsiteX34" fmla="*/ 0 w 870468"/>
              <a:gd name="connsiteY34" fmla="*/ 241562 h 720000"/>
              <a:gd name="connsiteX35" fmla="*/ 115 w 870468"/>
              <a:gd name="connsiteY35" fmla="*/ 241284 h 720000"/>
              <a:gd name="connsiteX36" fmla="*/ 115 w 870468"/>
              <a:gd name="connsiteY36" fmla="*/ 116151 h 720000"/>
              <a:gd name="connsiteX37" fmla="*/ 116266 w 870468"/>
              <a:gd name="connsiteY3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870468" h="720000">
                <a:moveTo>
                  <a:pt x="153878" y="353026"/>
                </a:moveTo>
                <a:lnTo>
                  <a:pt x="449972" y="353026"/>
                </a:lnTo>
                <a:cubicBezTo>
                  <a:pt x="472036" y="353026"/>
                  <a:pt x="489985" y="370975"/>
                  <a:pt x="489985" y="393039"/>
                </a:cubicBezTo>
                <a:cubicBezTo>
                  <a:pt x="489985" y="415103"/>
                  <a:pt x="472150" y="433051"/>
                  <a:pt x="449972" y="433051"/>
                </a:cubicBezTo>
                <a:lnTo>
                  <a:pt x="153878" y="433051"/>
                </a:lnTo>
                <a:cubicBezTo>
                  <a:pt x="131814" y="433051"/>
                  <a:pt x="113865" y="415103"/>
                  <a:pt x="113865" y="393039"/>
                </a:cubicBezTo>
                <a:cubicBezTo>
                  <a:pt x="113865" y="370975"/>
                  <a:pt x="131814" y="353026"/>
                  <a:pt x="153878" y="353026"/>
                </a:cubicBezTo>
                <a:close/>
                <a:moveTo>
                  <a:pt x="68708" y="275858"/>
                </a:moveTo>
                <a:lnTo>
                  <a:pt x="68708" y="603735"/>
                </a:lnTo>
                <a:cubicBezTo>
                  <a:pt x="68708" y="630029"/>
                  <a:pt x="90087" y="651293"/>
                  <a:pt x="116266" y="651293"/>
                </a:cubicBezTo>
                <a:lnTo>
                  <a:pt x="598821" y="651293"/>
                </a:lnTo>
                <a:lnTo>
                  <a:pt x="754317" y="651293"/>
                </a:lnTo>
                <a:cubicBezTo>
                  <a:pt x="780611" y="651293"/>
                  <a:pt x="801875" y="629915"/>
                  <a:pt x="801875" y="603735"/>
                </a:cubicBezTo>
                <a:lnTo>
                  <a:pt x="801875" y="275858"/>
                </a:lnTo>
                <a:lnTo>
                  <a:pt x="598821" y="275858"/>
                </a:lnTo>
                <a:close/>
                <a:moveTo>
                  <a:pt x="116266" y="68593"/>
                </a:moveTo>
                <a:cubicBezTo>
                  <a:pt x="89972" y="68593"/>
                  <a:pt x="68708" y="89972"/>
                  <a:pt x="68708" y="116151"/>
                </a:cubicBezTo>
                <a:lnTo>
                  <a:pt x="68708" y="207265"/>
                </a:lnTo>
                <a:lnTo>
                  <a:pt x="598821" y="207265"/>
                </a:lnTo>
                <a:lnTo>
                  <a:pt x="801875" y="207265"/>
                </a:lnTo>
                <a:lnTo>
                  <a:pt x="801875" y="116151"/>
                </a:lnTo>
                <a:cubicBezTo>
                  <a:pt x="801875" y="89857"/>
                  <a:pt x="780497" y="68593"/>
                  <a:pt x="754317" y="68593"/>
                </a:cubicBezTo>
                <a:lnTo>
                  <a:pt x="598821" y="68593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1"/>
                </a:cubicBezTo>
                <a:lnTo>
                  <a:pt x="870468" y="241562"/>
                </a:lnTo>
                <a:lnTo>
                  <a:pt x="870468" y="603735"/>
                </a:lnTo>
                <a:cubicBezTo>
                  <a:pt x="870468" y="667869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69"/>
                  <a:pt x="115" y="603849"/>
                </a:cubicBezTo>
                <a:lnTo>
                  <a:pt x="115" y="241841"/>
                </a:lnTo>
                <a:lnTo>
                  <a:pt x="0" y="241562"/>
                </a:lnTo>
                <a:lnTo>
                  <a:pt x="115" y="241284"/>
                </a:lnTo>
                <a:lnTo>
                  <a:pt x="115" y="116151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84" name="iSHEJI-9">
            <a:extLst>
              <a:ext uri="{FF2B5EF4-FFF2-40B4-BE49-F238E27FC236}">
                <a16:creationId xmlns:a16="http://schemas.microsoft.com/office/drawing/2014/main" id="{C2CF86F3-7929-98CC-F258-F4A5CF62AA62}"/>
              </a:ext>
            </a:extLst>
          </p:cNvPr>
          <p:cNvSpPr txBox="1"/>
          <p:nvPr/>
        </p:nvSpPr>
        <p:spPr>
          <a:xfrm>
            <a:off x="2042749" y="3311464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785" name="iSHEJI-10">
            <a:extLst>
              <a:ext uri="{FF2B5EF4-FFF2-40B4-BE49-F238E27FC236}">
                <a16:creationId xmlns:a16="http://schemas.microsoft.com/office/drawing/2014/main" id="{19040FDB-0538-B470-FB37-E70085F752A7}"/>
              </a:ext>
            </a:extLst>
          </p:cNvPr>
          <p:cNvSpPr txBox="1"/>
          <p:nvPr/>
        </p:nvSpPr>
        <p:spPr>
          <a:xfrm>
            <a:off x="2042748" y="3707113"/>
            <a:ext cx="4800011" cy="576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6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786" name="iSHEJI-11">
            <a:extLst>
              <a:ext uri="{FF2B5EF4-FFF2-40B4-BE49-F238E27FC236}">
                <a16:creationId xmlns:a16="http://schemas.microsoft.com/office/drawing/2014/main" id="{44B66497-1377-153B-3124-6BEF77F86E6D}"/>
              </a:ext>
            </a:extLst>
          </p:cNvPr>
          <p:cNvSpPr/>
          <p:nvPr/>
        </p:nvSpPr>
        <p:spPr>
          <a:xfrm>
            <a:off x="821101" y="4801748"/>
            <a:ext cx="1021080" cy="1021080"/>
          </a:xfrm>
          <a:prstGeom prst="ellipse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5" name="iSHEJI-12">
            <a:extLst>
              <a:ext uri="{FF2B5EF4-FFF2-40B4-BE49-F238E27FC236}">
                <a16:creationId xmlns:a16="http://schemas.microsoft.com/office/drawing/2014/main" id="{157528B5-9C5E-2305-B2B3-126751F2BF75}"/>
              </a:ext>
            </a:extLst>
          </p:cNvPr>
          <p:cNvSpPr/>
          <p:nvPr/>
        </p:nvSpPr>
        <p:spPr>
          <a:xfrm>
            <a:off x="1127125" y="5123097"/>
            <a:ext cx="409032" cy="378383"/>
          </a:xfrm>
          <a:custGeom>
            <a:avLst/>
            <a:gdLst>
              <a:gd name="connsiteX0" fmla="*/ 56258 w 778320"/>
              <a:gd name="connsiteY0" fmla="*/ 333700 h 720001"/>
              <a:gd name="connsiteX1" fmla="*/ 56258 w 778320"/>
              <a:gd name="connsiteY1" fmla="*/ 627457 h 720001"/>
              <a:gd name="connsiteX2" fmla="*/ 66946 w 778320"/>
              <a:gd name="connsiteY2" fmla="*/ 653054 h 720001"/>
              <a:gd name="connsiteX3" fmla="*/ 92544 w 778320"/>
              <a:gd name="connsiteY3" fmla="*/ 663743 h 720001"/>
              <a:gd name="connsiteX4" fmla="*/ 685683 w 778320"/>
              <a:gd name="connsiteY4" fmla="*/ 663743 h 720001"/>
              <a:gd name="connsiteX5" fmla="*/ 711281 w 778320"/>
              <a:gd name="connsiteY5" fmla="*/ 653054 h 720001"/>
              <a:gd name="connsiteX6" fmla="*/ 721969 w 778320"/>
              <a:gd name="connsiteY6" fmla="*/ 627457 h 720001"/>
              <a:gd name="connsiteX7" fmla="*/ 721969 w 778320"/>
              <a:gd name="connsiteY7" fmla="*/ 333700 h 720001"/>
              <a:gd name="connsiteX8" fmla="*/ 92544 w 778320"/>
              <a:gd name="connsiteY8" fmla="*/ 142049 h 720001"/>
              <a:gd name="connsiteX9" fmla="*/ 56258 w 778320"/>
              <a:gd name="connsiteY9" fmla="*/ 178336 h 720001"/>
              <a:gd name="connsiteX10" fmla="*/ 56258 w 778320"/>
              <a:gd name="connsiteY10" fmla="*/ 277443 h 720001"/>
              <a:gd name="connsiteX11" fmla="*/ 721969 w 778320"/>
              <a:gd name="connsiteY11" fmla="*/ 277443 h 720001"/>
              <a:gd name="connsiteX12" fmla="*/ 721969 w 778320"/>
              <a:gd name="connsiteY12" fmla="*/ 178336 h 720001"/>
              <a:gd name="connsiteX13" fmla="*/ 685683 w 778320"/>
              <a:gd name="connsiteY13" fmla="*/ 142049 h 720001"/>
              <a:gd name="connsiteX14" fmla="*/ 561355 w 778320"/>
              <a:gd name="connsiteY14" fmla="*/ 142049 h 720001"/>
              <a:gd name="connsiteX15" fmla="*/ 561355 w 778320"/>
              <a:gd name="connsiteY15" fmla="*/ 201026 h 720001"/>
              <a:gd name="connsiteX16" fmla="*/ 533226 w 778320"/>
              <a:gd name="connsiteY16" fmla="*/ 229249 h 720001"/>
              <a:gd name="connsiteX17" fmla="*/ 505097 w 778320"/>
              <a:gd name="connsiteY17" fmla="*/ 201120 h 720001"/>
              <a:gd name="connsiteX18" fmla="*/ 505097 w 778320"/>
              <a:gd name="connsiteY18" fmla="*/ 142049 h 720001"/>
              <a:gd name="connsiteX19" fmla="*/ 273129 w 778320"/>
              <a:gd name="connsiteY19" fmla="*/ 142049 h 720001"/>
              <a:gd name="connsiteX20" fmla="*/ 273129 w 778320"/>
              <a:gd name="connsiteY20" fmla="*/ 201026 h 720001"/>
              <a:gd name="connsiteX21" fmla="*/ 245001 w 778320"/>
              <a:gd name="connsiteY21" fmla="*/ 229249 h 720001"/>
              <a:gd name="connsiteX22" fmla="*/ 216872 w 778320"/>
              <a:gd name="connsiteY22" fmla="*/ 201120 h 720001"/>
              <a:gd name="connsiteX23" fmla="*/ 216872 w 778320"/>
              <a:gd name="connsiteY23" fmla="*/ 142049 h 720001"/>
              <a:gd name="connsiteX24" fmla="*/ 245001 w 778320"/>
              <a:gd name="connsiteY24" fmla="*/ 0 h 720001"/>
              <a:gd name="connsiteX25" fmla="*/ 273129 w 778320"/>
              <a:gd name="connsiteY25" fmla="*/ 28129 h 720001"/>
              <a:gd name="connsiteX26" fmla="*/ 273129 w 778320"/>
              <a:gd name="connsiteY26" fmla="*/ 85792 h 720001"/>
              <a:gd name="connsiteX27" fmla="*/ 505097 w 778320"/>
              <a:gd name="connsiteY27" fmla="*/ 85792 h 720001"/>
              <a:gd name="connsiteX28" fmla="*/ 505097 w 778320"/>
              <a:gd name="connsiteY28" fmla="*/ 28129 h 720001"/>
              <a:gd name="connsiteX29" fmla="*/ 533226 w 778320"/>
              <a:gd name="connsiteY29" fmla="*/ 0 h 720001"/>
              <a:gd name="connsiteX30" fmla="*/ 561355 w 778320"/>
              <a:gd name="connsiteY30" fmla="*/ 28129 h 720001"/>
              <a:gd name="connsiteX31" fmla="*/ 561355 w 778320"/>
              <a:gd name="connsiteY31" fmla="*/ 85792 h 720001"/>
              <a:gd name="connsiteX32" fmla="*/ 685683 w 778320"/>
              <a:gd name="connsiteY32" fmla="*/ 85792 h 720001"/>
              <a:gd name="connsiteX33" fmla="*/ 778320 w 778320"/>
              <a:gd name="connsiteY33" fmla="*/ 178336 h 720001"/>
              <a:gd name="connsiteX34" fmla="*/ 778320 w 778320"/>
              <a:gd name="connsiteY34" fmla="*/ 627457 h 720001"/>
              <a:gd name="connsiteX35" fmla="*/ 685777 w 778320"/>
              <a:gd name="connsiteY35" fmla="*/ 720001 h 720001"/>
              <a:gd name="connsiteX36" fmla="*/ 92544 w 778320"/>
              <a:gd name="connsiteY36" fmla="*/ 720001 h 720001"/>
              <a:gd name="connsiteX37" fmla="*/ 0 w 778320"/>
              <a:gd name="connsiteY37" fmla="*/ 627457 h 720001"/>
              <a:gd name="connsiteX38" fmla="*/ 0 w 778320"/>
              <a:gd name="connsiteY38" fmla="*/ 333700 h 720001"/>
              <a:gd name="connsiteX39" fmla="*/ 0 w 778320"/>
              <a:gd name="connsiteY39" fmla="*/ 277443 h 720001"/>
              <a:gd name="connsiteX40" fmla="*/ 0 w 778320"/>
              <a:gd name="connsiteY40" fmla="*/ 178336 h 720001"/>
              <a:gd name="connsiteX41" fmla="*/ 92544 w 778320"/>
              <a:gd name="connsiteY41" fmla="*/ 85792 h 720001"/>
              <a:gd name="connsiteX42" fmla="*/ 216872 w 778320"/>
              <a:gd name="connsiteY42" fmla="*/ 85792 h 720001"/>
              <a:gd name="connsiteX43" fmla="*/ 216872 w 778320"/>
              <a:gd name="connsiteY43" fmla="*/ 28129 h 720001"/>
              <a:gd name="connsiteX44" fmla="*/ 245001 w 778320"/>
              <a:gd name="connsiteY44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778320" h="720001">
                <a:moveTo>
                  <a:pt x="56258" y="333700"/>
                </a:moveTo>
                <a:lnTo>
                  <a:pt x="56258" y="627457"/>
                </a:lnTo>
                <a:cubicBezTo>
                  <a:pt x="56258" y="637115"/>
                  <a:pt x="60008" y="646116"/>
                  <a:pt x="66946" y="653054"/>
                </a:cubicBezTo>
                <a:cubicBezTo>
                  <a:pt x="73885" y="659899"/>
                  <a:pt x="82980" y="663743"/>
                  <a:pt x="92544" y="663743"/>
                </a:cubicBezTo>
                <a:lnTo>
                  <a:pt x="685683" y="663743"/>
                </a:lnTo>
                <a:cubicBezTo>
                  <a:pt x="695341" y="663743"/>
                  <a:pt x="704342" y="659993"/>
                  <a:pt x="711281" y="653054"/>
                </a:cubicBezTo>
                <a:cubicBezTo>
                  <a:pt x="718125" y="646116"/>
                  <a:pt x="721969" y="637021"/>
                  <a:pt x="721969" y="627457"/>
                </a:cubicBezTo>
                <a:lnTo>
                  <a:pt x="721969" y="333700"/>
                </a:lnTo>
                <a:close/>
                <a:moveTo>
                  <a:pt x="92544" y="142049"/>
                </a:moveTo>
                <a:cubicBezTo>
                  <a:pt x="72478" y="142049"/>
                  <a:pt x="56258" y="158364"/>
                  <a:pt x="56258" y="178336"/>
                </a:cubicBezTo>
                <a:lnTo>
                  <a:pt x="56258" y="277443"/>
                </a:lnTo>
                <a:lnTo>
                  <a:pt x="721969" y="277443"/>
                </a:lnTo>
                <a:lnTo>
                  <a:pt x="721969" y="178336"/>
                </a:lnTo>
                <a:cubicBezTo>
                  <a:pt x="721969" y="158270"/>
                  <a:pt x="705655" y="142049"/>
                  <a:pt x="685683" y="142049"/>
                </a:cubicBezTo>
                <a:lnTo>
                  <a:pt x="561355" y="142049"/>
                </a:lnTo>
                <a:lnTo>
                  <a:pt x="561355" y="201026"/>
                </a:lnTo>
                <a:cubicBezTo>
                  <a:pt x="561355" y="216591"/>
                  <a:pt x="548790" y="229249"/>
                  <a:pt x="533226" y="229249"/>
                </a:cubicBezTo>
                <a:cubicBezTo>
                  <a:pt x="517661" y="229249"/>
                  <a:pt x="505097" y="216685"/>
                  <a:pt x="505097" y="201120"/>
                </a:cubicBezTo>
                <a:lnTo>
                  <a:pt x="505097" y="142049"/>
                </a:lnTo>
                <a:lnTo>
                  <a:pt x="273129" y="142049"/>
                </a:lnTo>
                <a:lnTo>
                  <a:pt x="273129" y="201026"/>
                </a:lnTo>
                <a:cubicBezTo>
                  <a:pt x="273129" y="216591"/>
                  <a:pt x="260565" y="229249"/>
                  <a:pt x="245001" y="229249"/>
                </a:cubicBezTo>
                <a:cubicBezTo>
                  <a:pt x="229436" y="229249"/>
                  <a:pt x="216872" y="216685"/>
                  <a:pt x="216872" y="201120"/>
                </a:cubicBezTo>
                <a:lnTo>
                  <a:pt x="216872" y="142049"/>
                </a:lnTo>
                <a:close/>
                <a:moveTo>
                  <a:pt x="245001" y="0"/>
                </a:moveTo>
                <a:cubicBezTo>
                  <a:pt x="260565" y="0"/>
                  <a:pt x="273129" y="12564"/>
                  <a:pt x="273129" y="28129"/>
                </a:cubicBezTo>
                <a:lnTo>
                  <a:pt x="273129" y="85792"/>
                </a:lnTo>
                <a:lnTo>
                  <a:pt x="505097" y="85792"/>
                </a:lnTo>
                <a:lnTo>
                  <a:pt x="505097" y="28129"/>
                </a:lnTo>
                <a:cubicBezTo>
                  <a:pt x="505097" y="12564"/>
                  <a:pt x="517661" y="0"/>
                  <a:pt x="533226" y="0"/>
                </a:cubicBezTo>
                <a:cubicBezTo>
                  <a:pt x="548790" y="0"/>
                  <a:pt x="561355" y="12564"/>
                  <a:pt x="561355" y="28129"/>
                </a:cubicBezTo>
                <a:lnTo>
                  <a:pt x="561355" y="85792"/>
                </a:lnTo>
                <a:lnTo>
                  <a:pt x="685683" y="85792"/>
                </a:lnTo>
                <a:cubicBezTo>
                  <a:pt x="736784" y="85792"/>
                  <a:pt x="778227" y="127235"/>
                  <a:pt x="778320" y="178336"/>
                </a:cubicBezTo>
                <a:lnTo>
                  <a:pt x="778320" y="627457"/>
                </a:lnTo>
                <a:cubicBezTo>
                  <a:pt x="778320" y="678370"/>
                  <a:pt x="736690" y="720001"/>
                  <a:pt x="685777" y="720001"/>
                </a:cubicBezTo>
                <a:lnTo>
                  <a:pt x="92544" y="720001"/>
                </a:lnTo>
                <a:cubicBezTo>
                  <a:pt x="41631" y="720001"/>
                  <a:pt x="0" y="678370"/>
                  <a:pt x="0" y="627457"/>
                </a:cubicBezTo>
                <a:lnTo>
                  <a:pt x="0" y="333700"/>
                </a:lnTo>
                <a:lnTo>
                  <a:pt x="0" y="277443"/>
                </a:lnTo>
                <a:lnTo>
                  <a:pt x="0" y="178336"/>
                </a:lnTo>
                <a:cubicBezTo>
                  <a:pt x="0" y="127235"/>
                  <a:pt x="41443" y="85792"/>
                  <a:pt x="92544" y="85792"/>
                </a:cubicBezTo>
                <a:lnTo>
                  <a:pt x="216872" y="85792"/>
                </a:lnTo>
                <a:lnTo>
                  <a:pt x="216872" y="28129"/>
                </a:lnTo>
                <a:cubicBezTo>
                  <a:pt x="216872" y="12564"/>
                  <a:pt x="229436" y="0"/>
                  <a:pt x="245001" y="0"/>
                </a:cubicBezTo>
                <a:close/>
              </a:path>
            </a:pathLst>
          </a:custGeom>
          <a:solidFill>
            <a:schemeClr val="tx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88" name="iSHEJI-13">
            <a:extLst>
              <a:ext uri="{FF2B5EF4-FFF2-40B4-BE49-F238E27FC236}">
                <a16:creationId xmlns:a16="http://schemas.microsoft.com/office/drawing/2014/main" id="{E0E31BDE-226C-783A-C025-E323E847E310}"/>
              </a:ext>
            </a:extLst>
          </p:cNvPr>
          <p:cNvSpPr txBox="1"/>
          <p:nvPr/>
        </p:nvSpPr>
        <p:spPr>
          <a:xfrm>
            <a:off x="2042749" y="4801748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789" name="iSHEJI-14">
            <a:extLst>
              <a:ext uri="{FF2B5EF4-FFF2-40B4-BE49-F238E27FC236}">
                <a16:creationId xmlns:a16="http://schemas.microsoft.com/office/drawing/2014/main" id="{8583DCD5-0158-ABEE-C793-1E8AE5DAF9C5}"/>
              </a:ext>
            </a:extLst>
          </p:cNvPr>
          <p:cNvSpPr txBox="1"/>
          <p:nvPr/>
        </p:nvSpPr>
        <p:spPr>
          <a:xfrm>
            <a:off x="2042748" y="5197397"/>
            <a:ext cx="4800011" cy="5768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791" name="iSHEJI-15">
            <a:extLst>
              <a:ext uri="{FF2B5EF4-FFF2-40B4-BE49-F238E27FC236}">
                <a16:creationId xmlns:a16="http://schemas.microsoft.com/office/drawing/2014/main" id="{0554C503-49EF-C857-B14E-5E06A47F97AF}"/>
              </a:ext>
            </a:extLst>
          </p:cNvPr>
          <p:cNvSpPr/>
          <p:nvPr/>
        </p:nvSpPr>
        <p:spPr>
          <a:xfrm>
            <a:off x="7330440" y="1714500"/>
            <a:ext cx="4221480" cy="421386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6949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HEJI-1">
            <a:extLst>
              <a:ext uri="{FF2B5EF4-FFF2-40B4-BE49-F238E27FC236}">
                <a16:creationId xmlns:a16="http://schemas.microsoft.com/office/drawing/2014/main" id="{BE6596E3-9D34-0A9E-0DCF-7C68D670F7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iSHEJI-2">
            <a:extLst>
              <a:ext uri="{FF2B5EF4-FFF2-40B4-BE49-F238E27FC236}">
                <a16:creationId xmlns:a16="http://schemas.microsoft.com/office/drawing/2014/main" id="{748EB8B5-8E95-D297-4780-DF989331D87A}"/>
              </a:ext>
            </a:extLst>
          </p:cNvPr>
          <p:cNvSpPr/>
          <p:nvPr/>
        </p:nvSpPr>
        <p:spPr>
          <a:xfrm>
            <a:off x="5219700" y="0"/>
            <a:ext cx="69723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iSHEJI-3">
            <a:extLst>
              <a:ext uri="{FF2B5EF4-FFF2-40B4-BE49-F238E27FC236}">
                <a16:creationId xmlns:a16="http://schemas.microsoft.com/office/drawing/2014/main" id="{FA2637C1-25DB-7E88-79EF-85913D70C31C}"/>
              </a:ext>
            </a:extLst>
          </p:cNvPr>
          <p:cNvSpPr/>
          <p:nvPr/>
        </p:nvSpPr>
        <p:spPr>
          <a:xfrm>
            <a:off x="1645920" y="1282296"/>
            <a:ext cx="4076700" cy="478585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iSHEJI-4">
            <a:extLst>
              <a:ext uri="{FF2B5EF4-FFF2-40B4-BE49-F238E27FC236}">
                <a16:creationId xmlns:a16="http://schemas.microsoft.com/office/drawing/2014/main" id="{EECABD9F-46BA-419C-4A6A-4E1B7482B138}"/>
              </a:ext>
            </a:extLst>
          </p:cNvPr>
          <p:cNvSpPr txBox="1"/>
          <p:nvPr/>
        </p:nvSpPr>
        <p:spPr>
          <a:xfrm>
            <a:off x="2206874" y="2072149"/>
            <a:ext cx="2154012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</a:t>
            </a:r>
            <a:endParaRPr kumimoji="0" lang="en-US" altLang="zh-CN" sz="40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阿里巴巴普惠体 2.0 95 ExtraBold" panose="00020600040101010101" pitchFamily="18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智能流转</a:t>
            </a:r>
          </a:p>
        </p:txBody>
      </p:sp>
      <p:sp>
        <p:nvSpPr>
          <p:cNvPr id="22" name="iSHEJI-5">
            <a:extLst>
              <a:ext uri="{FF2B5EF4-FFF2-40B4-BE49-F238E27FC236}">
                <a16:creationId xmlns:a16="http://schemas.microsoft.com/office/drawing/2014/main" id="{C63B84AB-B5B6-D987-298E-CC6493F5FC15}"/>
              </a:ext>
            </a:extLst>
          </p:cNvPr>
          <p:cNvSpPr txBox="1"/>
          <p:nvPr/>
        </p:nvSpPr>
        <p:spPr>
          <a:xfrm>
            <a:off x="2206873" y="3429000"/>
            <a:ext cx="3218567" cy="16971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爱设计是一家智能创意科技公司，是国内领先的内容创意全链路服务公司，致力于构建“创意资源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智能创作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内容管理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投放分发</a:t>
            </a:r>
            <a:r>
              <a: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+</a:t>
            </a: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数据监测的内容创意全链路平台。</a:t>
            </a:r>
          </a:p>
        </p:txBody>
      </p:sp>
      <p:sp>
        <p:nvSpPr>
          <p:cNvPr id="5" name="iSHEJI-6">
            <a:extLst>
              <a:ext uri="{FF2B5EF4-FFF2-40B4-BE49-F238E27FC236}">
                <a16:creationId xmlns:a16="http://schemas.microsoft.com/office/drawing/2014/main" id="{59A83ADA-5ACA-FD0B-543A-4CE0140B7CBD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6" name="iSHEJI-7">
            <a:extLst>
              <a:ext uri="{FF2B5EF4-FFF2-40B4-BE49-F238E27FC236}">
                <a16:creationId xmlns:a16="http://schemas.microsoft.com/office/drawing/2014/main" id="{33C8ECAC-617A-43A0-7C7F-AE707C5C60C3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Annual Work Review</a:t>
            </a:r>
          </a:p>
        </p:txBody>
      </p:sp>
    </p:spTree>
    <p:extLst>
      <p:ext uri="{BB962C8B-B14F-4D97-AF65-F5344CB8AC3E}">
        <p14:creationId xmlns:p14="http://schemas.microsoft.com/office/powerpoint/2010/main" val="22886235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iSHEJI-1">
            <a:extLst>
              <a:ext uri="{FF2B5EF4-FFF2-40B4-BE49-F238E27FC236}">
                <a16:creationId xmlns:a16="http://schemas.microsoft.com/office/drawing/2014/main" id="{B791F0E6-36B7-F2E3-B286-ACDD8A6C3775}"/>
              </a:ext>
            </a:extLst>
          </p:cNvPr>
          <p:cNvSpPr/>
          <p:nvPr/>
        </p:nvSpPr>
        <p:spPr>
          <a:xfrm>
            <a:off x="1295400" y="1714500"/>
            <a:ext cx="2651760" cy="23393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SHEJI-2">
            <a:extLst>
              <a:ext uri="{FF2B5EF4-FFF2-40B4-BE49-F238E27FC236}">
                <a16:creationId xmlns:a16="http://schemas.microsoft.com/office/drawing/2014/main" id="{12D174AC-2255-C444-EACE-EEBC9278A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35040" y="3376612"/>
            <a:ext cx="228600" cy="104775"/>
          </a:xfrm>
          <a:prstGeom prst="rect">
            <a:avLst/>
          </a:prstGeom>
        </p:spPr>
      </p:pic>
      <p:sp>
        <p:nvSpPr>
          <p:cNvPr id="10" name="iSHEJI-3">
            <a:extLst>
              <a:ext uri="{FF2B5EF4-FFF2-40B4-BE49-F238E27FC236}">
                <a16:creationId xmlns:a16="http://schemas.microsoft.com/office/drawing/2014/main" id="{C48A31B6-0D96-2327-8524-4F808F7D2E3E}"/>
              </a:ext>
            </a:extLst>
          </p:cNvPr>
          <p:cNvSpPr/>
          <p:nvPr/>
        </p:nvSpPr>
        <p:spPr>
          <a:xfrm>
            <a:off x="1295400" y="1630680"/>
            <a:ext cx="2651760" cy="233934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iSHEJI-4">
            <a:extLst>
              <a:ext uri="{FF2B5EF4-FFF2-40B4-BE49-F238E27FC236}">
                <a16:creationId xmlns:a16="http://schemas.microsoft.com/office/drawing/2014/main" id="{E8F41B63-8A2B-DCBE-4516-B9C3A2294033}"/>
              </a:ext>
            </a:extLst>
          </p:cNvPr>
          <p:cNvSpPr txBox="1"/>
          <p:nvPr/>
        </p:nvSpPr>
        <p:spPr>
          <a:xfrm>
            <a:off x="1295401" y="425478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16" name="iSHEJI-5">
            <a:extLst>
              <a:ext uri="{FF2B5EF4-FFF2-40B4-BE49-F238E27FC236}">
                <a16:creationId xmlns:a16="http://schemas.microsoft.com/office/drawing/2014/main" id="{BB1A9CCD-F9E3-C601-9353-BDD0B599CBFA}"/>
              </a:ext>
            </a:extLst>
          </p:cNvPr>
          <p:cNvSpPr txBox="1"/>
          <p:nvPr/>
        </p:nvSpPr>
        <p:spPr>
          <a:xfrm>
            <a:off x="1295401" y="4650431"/>
            <a:ext cx="2583180" cy="1264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通过海报、文章、视频、音频、直播等形式创造优质内容，经由内容智能中台分发到各个渠道，触达用户</a:t>
            </a:r>
          </a:p>
        </p:txBody>
      </p:sp>
      <p:sp>
        <p:nvSpPr>
          <p:cNvPr id="19" name="iSHEJI-6">
            <a:extLst>
              <a:ext uri="{FF2B5EF4-FFF2-40B4-BE49-F238E27FC236}">
                <a16:creationId xmlns:a16="http://schemas.microsoft.com/office/drawing/2014/main" id="{CD7C18CB-F956-2B09-9D22-956B59C2CD03}"/>
              </a:ext>
            </a:extLst>
          </p:cNvPr>
          <p:cNvSpPr/>
          <p:nvPr/>
        </p:nvSpPr>
        <p:spPr>
          <a:xfrm>
            <a:off x="4770120" y="1714500"/>
            <a:ext cx="2651760" cy="23393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iSHEJI-7">
            <a:extLst>
              <a:ext uri="{FF2B5EF4-FFF2-40B4-BE49-F238E27FC236}">
                <a16:creationId xmlns:a16="http://schemas.microsoft.com/office/drawing/2014/main" id="{B5D0E9C4-81E9-12E0-FA9D-A334B40EB6E4}"/>
              </a:ext>
            </a:extLst>
          </p:cNvPr>
          <p:cNvSpPr/>
          <p:nvPr/>
        </p:nvSpPr>
        <p:spPr>
          <a:xfrm>
            <a:off x="4770120" y="1630680"/>
            <a:ext cx="2651760" cy="233934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bl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iSHEJI-8">
            <a:extLst>
              <a:ext uri="{FF2B5EF4-FFF2-40B4-BE49-F238E27FC236}">
                <a16:creationId xmlns:a16="http://schemas.microsoft.com/office/drawing/2014/main" id="{7A47A23C-368E-7373-DA8C-AFEC6C931450}"/>
              </a:ext>
            </a:extLst>
          </p:cNvPr>
          <p:cNvSpPr txBox="1"/>
          <p:nvPr/>
        </p:nvSpPr>
        <p:spPr>
          <a:xfrm>
            <a:off x="4770121" y="425478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22" name="iSHEJI-9">
            <a:extLst>
              <a:ext uri="{FF2B5EF4-FFF2-40B4-BE49-F238E27FC236}">
                <a16:creationId xmlns:a16="http://schemas.microsoft.com/office/drawing/2014/main" id="{BC54E520-7324-720A-6977-AD17F89A19FC}"/>
              </a:ext>
            </a:extLst>
          </p:cNvPr>
          <p:cNvSpPr txBox="1"/>
          <p:nvPr/>
        </p:nvSpPr>
        <p:spPr>
          <a:xfrm>
            <a:off x="4770121" y="4650431"/>
            <a:ext cx="2583180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基于全社交媒体平台进行全域流量整合营销，借助数据中台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KolRank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提供标准化产品及服务</a:t>
            </a:r>
          </a:p>
        </p:txBody>
      </p:sp>
      <p:sp>
        <p:nvSpPr>
          <p:cNvPr id="23" name="iSHEJI-10">
            <a:extLst>
              <a:ext uri="{FF2B5EF4-FFF2-40B4-BE49-F238E27FC236}">
                <a16:creationId xmlns:a16="http://schemas.microsoft.com/office/drawing/2014/main" id="{3632A6B9-0E41-F31A-F691-9A225A3132CA}"/>
              </a:ext>
            </a:extLst>
          </p:cNvPr>
          <p:cNvSpPr/>
          <p:nvPr/>
        </p:nvSpPr>
        <p:spPr>
          <a:xfrm>
            <a:off x="8244840" y="1714500"/>
            <a:ext cx="2651760" cy="233934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iSHEJI-11">
            <a:extLst>
              <a:ext uri="{FF2B5EF4-FFF2-40B4-BE49-F238E27FC236}">
                <a16:creationId xmlns:a16="http://schemas.microsoft.com/office/drawing/2014/main" id="{88C240B3-A2A3-F771-4FDD-CF9F1785315A}"/>
              </a:ext>
            </a:extLst>
          </p:cNvPr>
          <p:cNvSpPr/>
          <p:nvPr/>
        </p:nvSpPr>
        <p:spPr>
          <a:xfrm>
            <a:off x="8244840" y="1630680"/>
            <a:ext cx="2651760" cy="233934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r"/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iSHEJI-12">
            <a:extLst>
              <a:ext uri="{FF2B5EF4-FFF2-40B4-BE49-F238E27FC236}">
                <a16:creationId xmlns:a16="http://schemas.microsoft.com/office/drawing/2014/main" id="{3C3551C5-F8E5-60BD-6367-402EF98EBF68}"/>
              </a:ext>
            </a:extLst>
          </p:cNvPr>
          <p:cNvSpPr txBox="1"/>
          <p:nvPr/>
        </p:nvSpPr>
        <p:spPr>
          <a:xfrm>
            <a:off x="8244841" y="4254782"/>
            <a:ext cx="21540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26" name="iSHEJI-13">
            <a:extLst>
              <a:ext uri="{FF2B5EF4-FFF2-40B4-BE49-F238E27FC236}">
                <a16:creationId xmlns:a16="http://schemas.microsoft.com/office/drawing/2014/main" id="{E237D8CF-DF87-F492-57EB-3B0BD6EB3F3A}"/>
              </a:ext>
            </a:extLst>
          </p:cNvPr>
          <p:cNvSpPr txBox="1"/>
          <p:nvPr/>
        </p:nvSpPr>
        <p:spPr>
          <a:xfrm>
            <a:off x="8244841" y="4650431"/>
            <a:ext cx="2583180" cy="9410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以优质内容作为营销输出核心，承载品牌内核，引发用户的情感共鸣和价值观认同</a:t>
            </a:r>
          </a:p>
        </p:txBody>
      </p:sp>
      <p:sp>
        <p:nvSpPr>
          <p:cNvPr id="2" name="iSHEJI-14">
            <a:extLst>
              <a:ext uri="{FF2B5EF4-FFF2-40B4-BE49-F238E27FC236}">
                <a16:creationId xmlns:a16="http://schemas.microsoft.com/office/drawing/2014/main" id="{66614B23-36CD-336F-4B1F-536A586E8466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3" name="iSHEJI-15">
            <a:extLst>
              <a:ext uri="{FF2B5EF4-FFF2-40B4-BE49-F238E27FC236}">
                <a16:creationId xmlns:a16="http://schemas.microsoft.com/office/drawing/2014/main" id="{3E8A68AD-64B1-E6DF-5B94-EFDCF28794A5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Annual Work Review</a:t>
            </a:r>
          </a:p>
        </p:txBody>
      </p:sp>
    </p:spTree>
    <p:extLst>
      <p:ext uri="{BB962C8B-B14F-4D97-AF65-F5344CB8AC3E}">
        <p14:creationId xmlns:p14="http://schemas.microsoft.com/office/powerpoint/2010/main" val="2317548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iSHEJI-1">
            <a:extLst>
              <a:ext uri="{FF2B5EF4-FFF2-40B4-BE49-F238E27FC236}">
                <a16:creationId xmlns:a16="http://schemas.microsoft.com/office/drawing/2014/main" id="{EEEABF3F-06DC-2FF2-F983-EB855A6E639D}"/>
              </a:ext>
            </a:extLst>
          </p:cNvPr>
          <p:cNvCxnSpPr>
            <a:cxnSpLocks/>
          </p:cNvCxnSpPr>
          <p:nvPr/>
        </p:nvCxnSpPr>
        <p:spPr>
          <a:xfrm>
            <a:off x="990600" y="2217420"/>
            <a:ext cx="102108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iSHEJI-2">
            <a:extLst>
              <a:ext uri="{FF2B5EF4-FFF2-40B4-BE49-F238E27FC236}">
                <a16:creationId xmlns:a16="http://schemas.microsoft.com/office/drawing/2014/main" id="{2767F3E4-A75A-F828-1E25-8FC4527FEB99}"/>
              </a:ext>
            </a:extLst>
          </p:cNvPr>
          <p:cNvSpPr/>
          <p:nvPr/>
        </p:nvSpPr>
        <p:spPr>
          <a:xfrm>
            <a:off x="2297430" y="2118360"/>
            <a:ext cx="198120" cy="198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iSHEJI-3">
            <a:extLst>
              <a:ext uri="{FF2B5EF4-FFF2-40B4-BE49-F238E27FC236}">
                <a16:creationId xmlns:a16="http://schemas.microsoft.com/office/drawing/2014/main" id="{51B592F0-E11E-2B94-9490-73CD9B8936A7}"/>
              </a:ext>
            </a:extLst>
          </p:cNvPr>
          <p:cNvSpPr/>
          <p:nvPr/>
        </p:nvSpPr>
        <p:spPr>
          <a:xfrm>
            <a:off x="4763770" y="2118360"/>
            <a:ext cx="198120" cy="19812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iSHEJI-4">
            <a:extLst>
              <a:ext uri="{FF2B5EF4-FFF2-40B4-BE49-F238E27FC236}">
                <a16:creationId xmlns:a16="http://schemas.microsoft.com/office/drawing/2014/main" id="{1DE200FC-B942-A819-2988-9D2E0942F2BD}"/>
              </a:ext>
            </a:extLst>
          </p:cNvPr>
          <p:cNvSpPr/>
          <p:nvPr/>
        </p:nvSpPr>
        <p:spPr>
          <a:xfrm>
            <a:off x="7230110" y="2118360"/>
            <a:ext cx="198120" cy="198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iSHEJI-5">
            <a:extLst>
              <a:ext uri="{FF2B5EF4-FFF2-40B4-BE49-F238E27FC236}">
                <a16:creationId xmlns:a16="http://schemas.microsoft.com/office/drawing/2014/main" id="{CD0403EC-7B10-FD5C-2A53-5C1AD0E8596A}"/>
              </a:ext>
            </a:extLst>
          </p:cNvPr>
          <p:cNvSpPr/>
          <p:nvPr/>
        </p:nvSpPr>
        <p:spPr>
          <a:xfrm>
            <a:off x="9696450" y="2118360"/>
            <a:ext cx="198120" cy="1981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iSHEJI-6">
            <a:extLst>
              <a:ext uri="{FF2B5EF4-FFF2-40B4-BE49-F238E27FC236}">
                <a16:creationId xmlns:a16="http://schemas.microsoft.com/office/drawing/2014/main" id="{E2EE534C-4E53-0649-BA16-DC498ACE9038}"/>
              </a:ext>
            </a:extLst>
          </p:cNvPr>
          <p:cNvSpPr txBox="1"/>
          <p:nvPr/>
        </p:nvSpPr>
        <p:spPr>
          <a:xfrm>
            <a:off x="1722120" y="1699498"/>
            <a:ext cx="13487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2019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阿里巴巴普惠体 2.0 95 ExtraBold" panose="00020600040101010101" pitchFamily="18" charset="-122"/>
            </a:endParaRPr>
          </a:p>
        </p:txBody>
      </p:sp>
      <p:sp>
        <p:nvSpPr>
          <p:cNvPr id="40" name="iSHEJI-7">
            <a:extLst>
              <a:ext uri="{FF2B5EF4-FFF2-40B4-BE49-F238E27FC236}">
                <a16:creationId xmlns:a16="http://schemas.microsoft.com/office/drawing/2014/main" id="{C75A998E-CF73-B427-AEE1-87CA7458409F}"/>
              </a:ext>
            </a:extLst>
          </p:cNvPr>
          <p:cNvSpPr txBox="1"/>
          <p:nvPr/>
        </p:nvSpPr>
        <p:spPr>
          <a:xfrm>
            <a:off x="1319484" y="4086844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1" name="iSHEJI-8">
            <a:extLst>
              <a:ext uri="{FF2B5EF4-FFF2-40B4-BE49-F238E27FC236}">
                <a16:creationId xmlns:a16="http://schemas.microsoft.com/office/drawing/2014/main" id="{43EC7111-5E8A-6095-808A-682EE3A16A26}"/>
              </a:ext>
            </a:extLst>
          </p:cNvPr>
          <p:cNvSpPr txBox="1"/>
          <p:nvPr/>
        </p:nvSpPr>
        <p:spPr>
          <a:xfrm>
            <a:off x="1257300" y="4429006"/>
            <a:ext cx="2278380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通过海报、文章、视频、音频、直播等形式创造优质内容</a:t>
            </a:r>
          </a:p>
        </p:txBody>
      </p:sp>
      <p:sp>
        <p:nvSpPr>
          <p:cNvPr id="42" name="iSHEJI-9">
            <a:extLst>
              <a:ext uri="{FF2B5EF4-FFF2-40B4-BE49-F238E27FC236}">
                <a16:creationId xmlns:a16="http://schemas.microsoft.com/office/drawing/2014/main" id="{D2D04F46-A660-E5E7-C23E-0BB7EE79DFBA}"/>
              </a:ext>
            </a:extLst>
          </p:cNvPr>
          <p:cNvSpPr/>
          <p:nvPr/>
        </p:nvSpPr>
        <p:spPr>
          <a:xfrm>
            <a:off x="1943100" y="2522220"/>
            <a:ext cx="906780" cy="9067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iSHEJI-10">
            <a:extLst>
              <a:ext uri="{FF2B5EF4-FFF2-40B4-BE49-F238E27FC236}">
                <a16:creationId xmlns:a16="http://schemas.microsoft.com/office/drawing/2014/main" id="{7C20ED1F-C2AB-5E4A-4316-345CBDFAC97B}"/>
              </a:ext>
            </a:extLst>
          </p:cNvPr>
          <p:cNvSpPr/>
          <p:nvPr/>
        </p:nvSpPr>
        <p:spPr>
          <a:xfrm>
            <a:off x="2186940" y="2766060"/>
            <a:ext cx="419100" cy="419100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44" name="iSHEJI-11">
            <a:extLst>
              <a:ext uri="{FF2B5EF4-FFF2-40B4-BE49-F238E27FC236}">
                <a16:creationId xmlns:a16="http://schemas.microsoft.com/office/drawing/2014/main" id="{A0AA1049-C6E7-E348-358A-7AB0CCBE11E6}"/>
              </a:ext>
            </a:extLst>
          </p:cNvPr>
          <p:cNvCxnSpPr>
            <a:cxnSpLocks/>
          </p:cNvCxnSpPr>
          <p:nvPr/>
        </p:nvCxnSpPr>
        <p:spPr>
          <a:xfrm>
            <a:off x="2226968" y="3771900"/>
            <a:ext cx="33904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iSHEJI-12">
            <a:extLst>
              <a:ext uri="{FF2B5EF4-FFF2-40B4-BE49-F238E27FC236}">
                <a16:creationId xmlns:a16="http://schemas.microsoft.com/office/drawing/2014/main" id="{41ED81C9-06D1-C0AD-53C7-3962FE7E6E7F}"/>
              </a:ext>
            </a:extLst>
          </p:cNvPr>
          <p:cNvSpPr txBox="1"/>
          <p:nvPr/>
        </p:nvSpPr>
        <p:spPr>
          <a:xfrm>
            <a:off x="4175760" y="1699498"/>
            <a:ext cx="13487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2020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阿里巴巴普惠体 2.0 95 ExtraBold" panose="00020600040101010101" pitchFamily="18" charset="-122"/>
            </a:endParaRPr>
          </a:p>
        </p:txBody>
      </p:sp>
      <p:sp>
        <p:nvSpPr>
          <p:cNvPr id="48" name="iSHEJI-13">
            <a:extLst>
              <a:ext uri="{FF2B5EF4-FFF2-40B4-BE49-F238E27FC236}">
                <a16:creationId xmlns:a16="http://schemas.microsoft.com/office/drawing/2014/main" id="{526D609B-ABE6-2D4B-3D0A-32403572C791}"/>
              </a:ext>
            </a:extLst>
          </p:cNvPr>
          <p:cNvSpPr txBox="1"/>
          <p:nvPr/>
        </p:nvSpPr>
        <p:spPr>
          <a:xfrm>
            <a:off x="3773124" y="4086844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9" name="iSHEJI-14">
            <a:extLst>
              <a:ext uri="{FF2B5EF4-FFF2-40B4-BE49-F238E27FC236}">
                <a16:creationId xmlns:a16="http://schemas.microsoft.com/office/drawing/2014/main" id="{4C653271-12DE-1085-677B-5912F8E37187}"/>
              </a:ext>
            </a:extLst>
          </p:cNvPr>
          <p:cNvSpPr txBox="1"/>
          <p:nvPr/>
        </p:nvSpPr>
        <p:spPr>
          <a:xfrm>
            <a:off x="3773124" y="4429006"/>
            <a:ext cx="2154012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基于全社交媒体平台进行全域流量整合营销</a:t>
            </a:r>
          </a:p>
        </p:txBody>
      </p:sp>
      <p:sp>
        <p:nvSpPr>
          <p:cNvPr id="53" name="iSHEJI-15">
            <a:extLst>
              <a:ext uri="{FF2B5EF4-FFF2-40B4-BE49-F238E27FC236}">
                <a16:creationId xmlns:a16="http://schemas.microsoft.com/office/drawing/2014/main" id="{5C28BF60-C0FC-D1B8-9092-3949AACE5527}"/>
              </a:ext>
            </a:extLst>
          </p:cNvPr>
          <p:cNvSpPr/>
          <p:nvPr/>
        </p:nvSpPr>
        <p:spPr>
          <a:xfrm>
            <a:off x="4396740" y="2522220"/>
            <a:ext cx="906780" cy="9067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iSHEJI-16">
            <a:extLst>
              <a:ext uri="{FF2B5EF4-FFF2-40B4-BE49-F238E27FC236}">
                <a16:creationId xmlns:a16="http://schemas.microsoft.com/office/drawing/2014/main" id="{6CE0D4B5-7569-8D01-619C-47AC624404FC}"/>
              </a:ext>
            </a:extLst>
          </p:cNvPr>
          <p:cNvSpPr/>
          <p:nvPr/>
        </p:nvSpPr>
        <p:spPr>
          <a:xfrm>
            <a:off x="4640580" y="2781762"/>
            <a:ext cx="419100" cy="387696"/>
          </a:xfrm>
          <a:custGeom>
            <a:avLst/>
            <a:gdLst>
              <a:gd name="connsiteX0" fmla="*/ 2136435 w 5834559"/>
              <a:gd name="connsiteY0" fmla="*/ 643126 h 5397372"/>
              <a:gd name="connsiteX1" fmla="*/ 3716657 w 5834559"/>
              <a:gd name="connsiteY1" fmla="*/ 643126 h 5397372"/>
              <a:gd name="connsiteX2" fmla="*/ 3716657 w 5834559"/>
              <a:gd name="connsiteY2" fmla="*/ 1064855 h 5397372"/>
              <a:gd name="connsiteX3" fmla="*/ 2136435 w 5834559"/>
              <a:gd name="connsiteY3" fmla="*/ 1064855 h 5397372"/>
              <a:gd name="connsiteX4" fmla="*/ 693741 w 5834559"/>
              <a:gd name="connsiteY4" fmla="*/ 643126 h 5397372"/>
              <a:gd name="connsiteX5" fmla="*/ 1550121 w 5834559"/>
              <a:gd name="connsiteY5" fmla="*/ 643126 h 5397372"/>
              <a:gd name="connsiteX6" fmla="*/ 1550121 w 5834559"/>
              <a:gd name="connsiteY6" fmla="*/ 1064855 h 5397372"/>
              <a:gd name="connsiteX7" fmla="*/ 693741 w 5834559"/>
              <a:gd name="connsiteY7" fmla="*/ 1064855 h 5397372"/>
              <a:gd name="connsiteX8" fmla="*/ 421729 w 5834559"/>
              <a:gd name="connsiteY8" fmla="*/ 1336867 h 5397372"/>
              <a:gd name="connsiteX9" fmla="*/ 421729 w 5834559"/>
              <a:gd name="connsiteY9" fmla="*/ 2079805 h 5397372"/>
              <a:gd name="connsiteX10" fmla="*/ 5412133 w 5834559"/>
              <a:gd name="connsiteY10" fmla="*/ 2079805 h 5397372"/>
              <a:gd name="connsiteX11" fmla="*/ 5412133 w 5834559"/>
              <a:gd name="connsiteY11" fmla="*/ 1336867 h 5397372"/>
              <a:gd name="connsiteX12" fmla="*/ 5140113 w 5834559"/>
              <a:gd name="connsiteY12" fmla="*/ 1064855 h 5397372"/>
              <a:gd name="connsiteX13" fmla="*/ 4302971 w 5834559"/>
              <a:gd name="connsiteY13" fmla="*/ 1064855 h 5397372"/>
              <a:gd name="connsiteX14" fmla="*/ 4302971 w 5834559"/>
              <a:gd name="connsiteY14" fmla="*/ 643126 h 5397372"/>
              <a:gd name="connsiteX15" fmla="*/ 5140113 w 5834559"/>
              <a:gd name="connsiteY15" fmla="*/ 643126 h 5397372"/>
              <a:gd name="connsiteX16" fmla="*/ 5834559 w 5834559"/>
              <a:gd name="connsiteY16" fmla="*/ 1336867 h 5397372"/>
              <a:gd name="connsiteX17" fmla="*/ 5834559 w 5834559"/>
              <a:gd name="connsiteY17" fmla="*/ 4703631 h 5397372"/>
              <a:gd name="connsiteX18" fmla="*/ 5140818 w 5834559"/>
              <a:gd name="connsiteY18" fmla="*/ 5397372 h 5397372"/>
              <a:gd name="connsiteX19" fmla="*/ 693741 w 5834559"/>
              <a:gd name="connsiteY19" fmla="*/ 5397372 h 5397372"/>
              <a:gd name="connsiteX20" fmla="*/ 0 w 5834559"/>
              <a:gd name="connsiteY20" fmla="*/ 4703631 h 5397372"/>
              <a:gd name="connsiteX21" fmla="*/ 0 w 5834559"/>
              <a:gd name="connsiteY21" fmla="*/ 2501529 h 5397372"/>
              <a:gd name="connsiteX22" fmla="*/ 0 w 5834559"/>
              <a:gd name="connsiteY22" fmla="*/ 2079805 h 5397372"/>
              <a:gd name="connsiteX23" fmla="*/ 0 w 5834559"/>
              <a:gd name="connsiteY23" fmla="*/ 1336867 h 5397372"/>
              <a:gd name="connsiteX24" fmla="*/ 693741 w 5834559"/>
              <a:gd name="connsiteY24" fmla="*/ 643126 h 5397372"/>
              <a:gd name="connsiteX25" fmla="*/ 3997242 w 5834559"/>
              <a:gd name="connsiteY25" fmla="*/ 0 h 5397372"/>
              <a:gd name="connsiteX26" fmla="*/ 4208106 w 5834559"/>
              <a:gd name="connsiteY26" fmla="*/ 210864 h 5397372"/>
              <a:gd name="connsiteX27" fmla="*/ 4208106 w 5834559"/>
              <a:gd name="connsiteY27" fmla="*/ 1506961 h 5397372"/>
              <a:gd name="connsiteX28" fmla="*/ 3997242 w 5834559"/>
              <a:gd name="connsiteY28" fmla="*/ 1718528 h 5397372"/>
              <a:gd name="connsiteX29" fmla="*/ 3786378 w 5834559"/>
              <a:gd name="connsiteY29" fmla="*/ 1507664 h 5397372"/>
              <a:gd name="connsiteX30" fmla="*/ 3786378 w 5834559"/>
              <a:gd name="connsiteY30" fmla="*/ 210864 h 5397372"/>
              <a:gd name="connsiteX31" fmla="*/ 3997242 w 5834559"/>
              <a:gd name="connsiteY31" fmla="*/ 0 h 5397372"/>
              <a:gd name="connsiteX32" fmla="*/ 1836609 w 5834559"/>
              <a:gd name="connsiteY32" fmla="*/ 0 h 5397372"/>
              <a:gd name="connsiteX33" fmla="*/ 2047469 w 5834559"/>
              <a:gd name="connsiteY33" fmla="*/ 210864 h 5397372"/>
              <a:gd name="connsiteX34" fmla="*/ 2047469 w 5834559"/>
              <a:gd name="connsiteY34" fmla="*/ 1506961 h 5397372"/>
              <a:gd name="connsiteX35" fmla="*/ 1836609 w 5834559"/>
              <a:gd name="connsiteY35" fmla="*/ 1718528 h 5397372"/>
              <a:gd name="connsiteX36" fmla="*/ 1625745 w 5834559"/>
              <a:gd name="connsiteY36" fmla="*/ 1507664 h 5397372"/>
              <a:gd name="connsiteX37" fmla="*/ 1625745 w 5834559"/>
              <a:gd name="connsiteY37" fmla="*/ 210864 h 5397372"/>
              <a:gd name="connsiteX38" fmla="*/ 1836609 w 5834559"/>
              <a:gd name="connsiteY38" fmla="*/ 0 h 5397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834559" h="5397372">
                <a:moveTo>
                  <a:pt x="2136435" y="643126"/>
                </a:moveTo>
                <a:lnTo>
                  <a:pt x="3716657" y="643126"/>
                </a:lnTo>
                <a:lnTo>
                  <a:pt x="3716657" y="1064855"/>
                </a:lnTo>
                <a:lnTo>
                  <a:pt x="2136435" y="1064855"/>
                </a:lnTo>
                <a:close/>
                <a:moveTo>
                  <a:pt x="693741" y="643126"/>
                </a:moveTo>
                <a:lnTo>
                  <a:pt x="1550121" y="643126"/>
                </a:lnTo>
                <a:lnTo>
                  <a:pt x="1550121" y="1064855"/>
                </a:lnTo>
                <a:lnTo>
                  <a:pt x="693741" y="1064855"/>
                </a:lnTo>
                <a:cubicBezTo>
                  <a:pt x="543320" y="1064855"/>
                  <a:pt x="421729" y="1187151"/>
                  <a:pt x="421729" y="1336867"/>
                </a:cubicBezTo>
                <a:lnTo>
                  <a:pt x="421729" y="2079805"/>
                </a:lnTo>
                <a:lnTo>
                  <a:pt x="5412133" y="2079805"/>
                </a:lnTo>
                <a:lnTo>
                  <a:pt x="5412133" y="1336867"/>
                </a:lnTo>
                <a:cubicBezTo>
                  <a:pt x="5412133" y="1186446"/>
                  <a:pt x="5289830" y="1064855"/>
                  <a:pt x="5140113" y="1064855"/>
                </a:cubicBezTo>
                <a:lnTo>
                  <a:pt x="4302971" y="1064855"/>
                </a:lnTo>
                <a:lnTo>
                  <a:pt x="4302971" y="643126"/>
                </a:lnTo>
                <a:lnTo>
                  <a:pt x="5140113" y="643126"/>
                </a:lnTo>
                <a:cubicBezTo>
                  <a:pt x="5523184" y="643126"/>
                  <a:pt x="5833854" y="953797"/>
                  <a:pt x="5834559" y="1336867"/>
                </a:cubicBezTo>
                <a:lnTo>
                  <a:pt x="5834559" y="4703631"/>
                </a:lnTo>
                <a:cubicBezTo>
                  <a:pt x="5834559" y="5085292"/>
                  <a:pt x="5522479" y="5397372"/>
                  <a:pt x="5140818" y="5397372"/>
                </a:cubicBezTo>
                <a:lnTo>
                  <a:pt x="693741" y="5397372"/>
                </a:lnTo>
                <a:cubicBezTo>
                  <a:pt x="312080" y="5397372"/>
                  <a:pt x="0" y="5085292"/>
                  <a:pt x="0" y="4703631"/>
                </a:cubicBezTo>
                <a:lnTo>
                  <a:pt x="0" y="2501529"/>
                </a:lnTo>
                <a:lnTo>
                  <a:pt x="0" y="2079805"/>
                </a:lnTo>
                <a:lnTo>
                  <a:pt x="0" y="1336867"/>
                </a:lnTo>
                <a:cubicBezTo>
                  <a:pt x="0" y="953797"/>
                  <a:pt x="310671" y="643126"/>
                  <a:pt x="693741" y="643126"/>
                </a:cubicBezTo>
                <a:close/>
                <a:moveTo>
                  <a:pt x="3997242" y="0"/>
                </a:moveTo>
                <a:cubicBezTo>
                  <a:pt x="4113920" y="0"/>
                  <a:pt x="4208106" y="94186"/>
                  <a:pt x="4208106" y="210864"/>
                </a:cubicBezTo>
                <a:lnTo>
                  <a:pt x="4208106" y="1506961"/>
                </a:lnTo>
                <a:cubicBezTo>
                  <a:pt x="4208106" y="1623639"/>
                  <a:pt x="4113920" y="1718528"/>
                  <a:pt x="3997242" y="1718528"/>
                </a:cubicBezTo>
                <a:cubicBezTo>
                  <a:pt x="3880564" y="1718528"/>
                  <a:pt x="3786378" y="1624342"/>
                  <a:pt x="3786378" y="1507664"/>
                </a:cubicBezTo>
                <a:lnTo>
                  <a:pt x="3786378" y="210864"/>
                </a:lnTo>
                <a:cubicBezTo>
                  <a:pt x="3786378" y="94186"/>
                  <a:pt x="3880564" y="0"/>
                  <a:pt x="3997242" y="0"/>
                </a:cubicBezTo>
                <a:close/>
                <a:moveTo>
                  <a:pt x="1836609" y="0"/>
                </a:moveTo>
                <a:cubicBezTo>
                  <a:pt x="1953287" y="0"/>
                  <a:pt x="2047469" y="94186"/>
                  <a:pt x="2047469" y="210864"/>
                </a:cubicBezTo>
                <a:lnTo>
                  <a:pt x="2047469" y="1506961"/>
                </a:lnTo>
                <a:cubicBezTo>
                  <a:pt x="2047469" y="1623639"/>
                  <a:pt x="1953287" y="1718528"/>
                  <a:pt x="1836609" y="1718528"/>
                </a:cubicBezTo>
                <a:cubicBezTo>
                  <a:pt x="1719932" y="1718528"/>
                  <a:pt x="1625745" y="1624342"/>
                  <a:pt x="1625745" y="1507664"/>
                </a:cubicBezTo>
                <a:lnTo>
                  <a:pt x="1625745" y="210864"/>
                </a:lnTo>
                <a:cubicBezTo>
                  <a:pt x="1625745" y="94186"/>
                  <a:pt x="1719932" y="0"/>
                  <a:pt x="1836609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55" name="iSHEJI-17">
            <a:extLst>
              <a:ext uri="{FF2B5EF4-FFF2-40B4-BE49-F238E27FC236}">
                <a16:creationId xmlns:a16="http://schemas.microsoft.com/office/drawing/2014/main" id="{03DFE0F2-4D34-8326-E818-B5882876FE02}"/>
              </a:ext>
            </a:extLst>
          </p:cNvPr>
          <p:cNvCxnSpPr>
            <a:cxnSpLocks/>
          </p:cNvCxnSpPr>
          <p:nvPr/>
        </p:nvCxnSpPr>
        <p:spPr>
          <a:xfrm>
            <a:off x="4680608" y="3771900"/>
            <a:ext cx="33904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iSHEJI-18">
            <a:extLst>
              <a:ext uri="{FF2B5EF4-FFF2-40B4-BE49-F238E27FC236}">
                <a16:creationId xmlns:a16="http://schemas.microsoft.com/office/drawing/2014/main" id="{6A17C594-D929-F546-E6C5-C15CADDC978E}"/>
              </a:ext>
            </a:extLst>
          </p:cNvPr>
          <p:cNvSpPr txBox="1"/>
          <p:nvPr/>
        </p:nvSpPr>
        <p:spPr>
          <a:xfrm>
            <a:off x="6629400" y="1699498"/>
            <a:ext cx="13487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阿里巴巴普惠体 2.0 95 ExtraBold" panose="00020600040101010101" pitchFamily="18" charset="-122"/>
            </a:endParaRPr>
          </a:p>
        </p:txBody>
      </p:sp>
      <p:sp>
        <p:nvSpPr>
          <p:cNvPr id="58" name="iSHEJI-19">
            <a:extLst>
              <a:ext uri="{FF2B5EF4-FFF2-40B4-BE49-F238E27FC236}">
                <a16:creationId xmlns:a16="http://schemas.microsoft.com/office/drawing/2014/main" id="{D711648C-600A-8071-A41F-333EBC84D81A}"/>
              </a:ext>
            </a:extLst>
          </p:cNvPr>
          <p:cNvSpPr txBox="1"/>
          <p:nvPr/>
        </p:nvSpPr>
        <p:spPr>
          <a:xfrm>
            <a:off x="6226764" y="4086844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9" name="iSHEJI-20">
            <a:extLst>
              <a:ext uri="{FF2B5EF4-FFF2-40B4-BE49-F238E27FC236}">
                <a16:creationId xmlns:a16="http://schemas.microsoft.com/office/drawing/2014/main" id="{9B98963F-39BA-0F82-91AA-74219E339309}"/>
              </a:ext>
            </a:extLst>
          </p:cNvPr>
          <p:cNvSpPr txBox="1"/>
          <p:nvPr/>
        </p:nvSpPr>
        <p:spPr>
          <a:xfrm>
            <a:off x="6226764" y="4429006"/>
            <a:ext cx="2154012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以优质内容作为营销输出核心，承载品牌内核</a:t>
            </a:r>
          </a:p>
        </p:txBody>
      </p:sp>
      <p:sp>
        <p:nvSpPr>
          <p:cNvPr id="60" name="iSHEJI-21">
            <a:extLst>
              <a:ext uri="{FF2B5EF4-FFF2-40B4-BE49-F238E27FC236}">
                <a16:creationId xmlns:a16="http://schemas.microsoft.com/office/drawing/2014/main" id="{FDCE3511-0F5F-27AC-183C-0486DDA7B3DA}"/>
              </a:ext>
            </a:extLst>
          </p:cNvPr>
          <p:cNvSpPr/>
          <p:nvPr/>
        </p:nvSpPr>
        <p:spPr>
          <a:xfrm>
            <a:off x="6850380" y="2522220"/>
            <a:ext cx="906780" cy="9067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iSHEJI-22">
            <a:extLst>
              <a:ext uri="{FF2B5EF4-FFF2-40B4-BE49-F238E27FC236}">
                <a16:creationId xmlns:a16="http://schemas.microsoft.com/office/drawing/2014/main" id="{477E7155-D286-D3A3-0F8E-B031FE18375C}"/>
              </a:ext>
            </a:extLst>
          </p:cNvPr>
          <p:cNvSpPr/>
          <p:nvPr/>
        </p:nvSpPr>
        <p:spPr>
          <a:xfrm>
            <a:off x="7094220" y="2766060"/>
            <a:ext cx="419100" cy="419100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62" name="iSHEJI-23">
            <a:extLst>
              <a:ext uri="{FF2B5EF4-FFF2-40B4-BE49-F238E27FC236}">
                <a16:creationId xmlns:a16="http://schemas.microsoft.com/office/drawing/2014/main" id="{60226036-36E0-8761-C133-2D25277CB005}"/>
              </a:ext>
            </a:extLst>
          </p:cNvPr>
          <p:cNvCxnSpPr>
            <a:cxnSpLocks/>
          </p:cNvCxnSpPr>
          <p:nvPr/>
        </p:nvCxnSpPr>
        <p:spPr>
          <a:xfrm>
            <a:off x="7134248" y="3771900"/>
            <a:ext cx="33904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iSHEJI-24">
            <a:extLst>
              <a:ext uri="{FF2B5EF4-FFF2-40B4-BE49-F238E27FC236}">
                <a16:creationId xmlns:a16="http://schemas.microsoft.com/office/drawing/2014/main" id="{E7AA25B0-F32B-C606-9054-86D452F71563}"/>
              </a:ext>
            </a:extLst>
          </p:cNvPr>
          <p:cNvSpPr txBox="1"/>
          <p:nvPr/>
        </p:nvSpPr>
        <p:spPr>
          <a:xfrm>
            <a:off x="9083040" y="1699498"/>
            <a:ext cx="134874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202X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阿里巴巴普惠体 2.0 95 ExtraBold" panose="00020600040101010101" pitchFamily="18" charset="-122"/>
            </a:endParaRPr>
          </a:p>
        </p:txBody>
      </p:sp>
      <p:sp>
        <p:nvSpPr>
          <p:cNvPr id="65" name="iSHEJI-25">
            <a:extLst>
              <a:ext uri="{FF2B5EF4-FFF2-40B4-BE49-F238E27FC236}">
                <a16:creationId xmlns:a16="http://schemas.microsoft.com/office/drawing/2014/main" id="{5B9D9542-14AD-325C-6282-A510B5AAE723}"/>
              </a:ext>
            </a:extLst>
          </p:cNvPr>
          <p:cNvSpPr txBox="1"/>
          <p:nvPr/>
        </p:nvSpPr>
        <p:spPr>
          <a:xfrm>
            <a:off x="8680404" y="4086844"/>
            <a:ext cx="21540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全员营销获客</a:t>
            </a:r>
          </a:p>
        </p:txBody>
      </p:sp>
      <p:sp>
        <p:nvSpPr>
          <p:cNvPr id="66" name="iSHEJI-26">
            <a:extLst>
              <a:ext uri="{FF2B5EF4-FFF2-40B4-BE49-F238E27FC236}">
                <a16:creationId xmlns:a16="http://schemas.microsoft.com/office/drawing/2014/main" id="{2157A549-D26F-A5A0-C011-4BAF6F8F4AE3}"/>
              </a:ext>
            </a:extLst>
          </p:cNvPr>
          <p:cNvSpPr txBox="1"/>
          <p:nvPr/>
        </p:nvSpPr>
        <p:spPr>
          <a:xfrm>
            <a:off x="8680404" y="4429006"/>
            <a:ext cx="2154012" cy="5047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在不同流量平台开设个人账户，传递品牌声量</a:t>
            </a:r>
          </a:p>
        </p:txBody>
      </p:sp>
      <p:sp>
        <p:nvSpPr>
          <p:cNvPr id="67" name="iSHEJI-27">
            <a:extLst>
              <a:ext uri="{FF2B5EF4-FFF2-40B4-BE49-F238E27FC236}">
                <a16:creationId xmlns:a16="http://schemas.microsoft.com/office/drawing/2014/main" id="{AF1EC9C9-C862-D84D-7C33-FBBEF3EB076E}"/>
              </a:ext>
            </a:extLst>
          </p:cNvPr>
          <p:cNvSpPr/>
          <p:nvPr/>
        </p:nvSpPr>
        <p:spPr>
          <a:xfrm>
            <a:off x="9304020" y="2522220"/>
            <a:ext cx="906780" cy="9067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iSHEJI-28">
            <a:extLst>
              <a:ext uri="{FF2B5EF4-FFF2-40B4-BE49-F238E27FC236}">
                <a16:creationId xmlns:a16="http://schemas.microsoft.com/office/drawing/2014/main" id="{7FBA9E49-3AAC-CAFA-8D0D-8259C4C470DA}"/>
              </a:ext>
            </a:extLst>
          </p:cNvPr>
          <p:cNvSpPr/>
          <p:nvPr/>
        </p:nvSpPr>
        <p:spPr>
          <a:xfrm>
            <a:off x="9547860" y="2802283"/>
            <a:ext cx="419100" cy="346654"/>
          </a:xfrm>
          <a:custGeom>
            <a:avLst/>
            <a:gdLst>
              <a:gd name="connsiteX0" fmla="*/ 114387 w 870468"/>
              <a:gd name="connsiteY0" fmla="*/ 394297 h 720000"/>
              <a:gd name="connsiteX1" fmla="*/ 125598 w 870468"/>
              <a:gd name="connsiteY1" fmla="*/ 421319 h 720000"/>
              <a:gd name="connsiteX2" fmla="*/ 153878 w 870468"/>
              <a:gd name="connsiteY2" fmla="*/ 433051 h 720000"/>
              <a:gd name="connsiteX3" fmla="*/ 449972 w 870468"/>
              <a:gd name="connsiteY3" fmla="*/ 433051 h 720000"/>
              <a:gd name="connsiteX4" fmla="*/ 478295 w 870468"/>
              <a:gd name="connsiteY4" fmla="*/ 421319 h 720000"/>
              <a:gd name="connsiteX5" fmla="*/ 489465 w 870468"/>
              <a:gd name="connsiteY5" fmla="*/ 394297 h 720000"/>
              <a:gd name="connsiteX6" fmla="*/ 116266 w 870468"/>
              <a:gd name="connsiteY6" fmla="*/ 68594 h 720000"/>
              <a:gd name="connsiteX7" fmla="*/ 68708 w 870468"/>
              <a:gd name="connsiteY7" fmla="*/ 116152 h 720000"/>
              <a:gd name="connsiteX8" fmla="*/ 68708 w 870468"/>
              <a:gd name="connsiteY8" fmla="*/ 241561 h 720000"/>
              <a:gd name="connsiteX9" fmla="*/ 801875 w 870468"/>
              <a:gd name="connsiteY9" fmla="*/ 241561 h 720000"/>
              <a:gd name="connsiteX10" fmla="*/ 801875 w 870468"/>
              <a:gd name="connsiteY10" fmla="*/ 116152 h 720000"/>
              <a:gd name="connsiteX11" fmla="*/ 754317 w 870468"/>
              <a:gd name="connsiteY11" fmla="*/ 68594 h 720000"/>
              <a:gd name="connsiteX12" fmla="*/ 598821 w 870468"/>
              <a:gd name="connsiteY12" fmla="*/ 68594 h 720000"/>
              <a:gd name="connsiteX13" fmla="*/ 116266 w 870468"/>
              <a:gd name="connsiteY13" fmla="*/ 0 h 720000"/>
              <a:gd name="connsiteX14" fmla="*/ 598821 w 870468"/>
              <a:gd name="connsiteY14" fmla="*/ 0 h 720000"/>
              <a:gd name="connsiteX15" fmla="*/ 754317 w 870468"/>
              <a:gd name="connsiteY15" fmla="*/ 0 h 720000"/>
              <a:gd name="connsiteX16" fmla="*/ 870468 w 870468"/>
              <a:gd name="connsiteY16" fmla="*/ 116152 h 720000"/>
              <a:gd name="connsiteX17" fmla="*/ 870468 w 870468"/>
              <a:gd name="connsiteY17" fmla="*/ 360001 h 720000"/>
              <a:gd name="connsiteX18" fmla="*/ 870468 w 870468"/>
              <a:gd name="connsiteY18" fmla="*/ 603736 h 720000"/>
              <a:gd name="connsiteX19" fmla="*/ 754317 w 870468"/>
              <a:gd name="connsiteY19" fmla="*/ 720000 h 720000"/>
              <a:gd name="connsiteX20" fmla="*/ 598821 w 870468"/>
              <a:gd name="connsiteY20" fmla="*/ 720000 h 720000"/>
              <a:gd name="connsiteX21" fmla="*/ 116266 w 870468"/>
              <a:gd name="connsiteY21" fmla="*/ 720000 h 720000"/>
              <a:gd name="connsiteX22" fmla="*/ 115 w 870468"/>
              <a:gd name="connsiteY22" fmla="*/ 603850 h 720000"/>
              <a:gd name="connsiteX23" fmla="*/ 115 w 870468"/>
              <a:gd name="connsiteY23" fmla="*/ 360279 h 720000"/>
              <a:gd name="connsiteX24" fmla="*/ 0 w 870468"/>
              <a:gd name="connsiteY24" fmla="*/ 360001 h 720000"/>
              <a:gd name="connsiteX25" fmla="*/ 115 w 870468"/>
              <a:gd name="connsiteY25" fmla="*/ 359723 h 720000"/>
              <a:gd name="connsiteX26" fmla="*/ 115 w 870468"/>
              <a:gd name="connsiteY26" fmla="*/ 116152 h 720000"/>
              <a:gd name="connsiteX27" fmla="*/ 116266 w 870468"/>
              <a:gd name="connsiteY27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870468" h="720000">
                <a:moveTo>
                  <a:pt x="114387" y="394297"/>
                </a:moveTo>
                <a:lnTo>
                  <a:pt x="125598" y="421319"/>
                </a:lnTo>
                <a:cubicBezTo>
                  <a:pt x="132843" y="428564"/>
                  <a:pt x="142846" y="433051"/>
                  <a:pt x="153878" y="433051"/>
                </a:cubicBezTo>
                <a:lnTo>
                  <a:pt x="449972" y="433051"/>
                </a:lnTo>
                <a:cubicBezTo>
                  <a:pt x="461061" y="433051"/>
                  <a:pt x="471064" y="428564"/>
                  <a:pt x="478295" y="421319"/>
                </a:cubicBezTo>
                <a:lnTo>
                  <a:pt x="489465" y="394297"/>
                </a:lnTo>
                <a:close/>
                <a:moveTo>
                  <a:pt x="116266" y="68594"/>
                </a:moveTo>
                <a:cubicBezTo>
                  <a:pt x="89972" y="68594"/>
                  <a:pt x="68708" y="89972"/>
                  <a:pt x="68708" y="116152"/>
                </a:cubicBezTo>
                <a:lnTo>
                  <a:pt x="68708" y="241561"/>
                </a:lnTo>
                <a:lnTo>
                  <a:pt x="801875" y="241561"/>
                </a:lnTo>
                <a:lnTo>
                  <a:pt x="801875" y="116152"/>
                </a:lnTo>
                <a:cubicBezTo>
                  <a:pt x="801875" y="89858"/>
                  <a:pt x="780497" y="68594"/>
                  <a:pt x="754317" y="68594"/>
                </a:cubicBezTo>
                <a:lnTo>
                  <a:pt x="598821" y="68594"/>
                </a:lnTo>
                <a:close/>
                <a:moveTo>
                  <a:pt x="116266" y="0"/>
                </a:moveTo>
                <a:lnTo>
                  <a:pt x="598821" y="0"/>
                </a:lnTo>
                <a:lnTo>
                  <a:pt x="754317" y="0"/>
                </a:lnTo>
                <a:cubicBezTo>
                  <a:pt x="818338" y="0"/>
                  <a:pt x="870468" y="52131"/>
                  <a:pt x="870468" y="116152"/>
                </a:cubicBezTo>
                <a:lnTo>
                  <a:pt x="870468" y="360001"/>
                </a:lnTo>
                <a:lnTo>
                  <a:pt x="870468" y="603736"/>
                </a:lnTo>
                <a:cubicBezTo>
                  <a:pt x="870468" y="667870"/>
                  <a:pt x="818338" y="720000"/>
                  <a:pt x="754317" y="720000"/>
                </a:cubicBezTo>
                <a:lnTo>
                  <a:pt x="598821" y="720000"/>
                </a:lnTo>
                <a:lnTo>
                  <a:pt x="116266" y="720000"/>
                </a:lnTo>
                <a:cubicBezTo>
                  <a:pt x="52246" y="720000"/>
                  <a:pt x="115" y="667870"/>
                  <a:pt x="115" y="603850"/>
                </a:cubicBezTo>
                <a:lnTo>
                  <a:pt x="115" y="360279"/>
                </a:lnTo>
                <a:lnTo>
                  <a:pt x="0" y="360001"/>
                </a:lnTo>
                <a:lnTo>
                  <a:pt x="115" y="359723"/>
                </a:lnTo>
                <a:lnTo>
                  <a:pt x="115" y="116152"/>
                </a:lnTo>
                <a:cubicBezTo>
                  <a:pt x="115" y="52131"/>
                  <a:pt x="52246" y="0"/>
                  <a:pt x="116266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69" name="iSHEJI-29">
            <a:extLst>
              <a:ext uri="{FF2B5EF4-FFF2-40B4-BE49-F238E27FC236}">
                <a16:creationId xmlns:a16="http://schemas.microsoft.com/office/drawing/2014/main" id="{03095C1C-D4E2-148B-156B-83F183376AA8}"/>
              </a:ext>
            </a:extLst>
          </p:cNvPr>
          <p:cNvCxnSpPr>
            <a:cxnSpLocks/>
          </p:cNvCxnSpPr>
          <p:nvPr/>
        </p:nvCxnSpPr>
        <p:spPr>
          <a:xfrm>
            <a:off x="9587888" y="3771900"/>
            <a:ext cx="33904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iSHEJI-30">
            <a:extLst>
              <a:ext uri="{FF2B5EF4-FFF2-40B4-BE49-F238E27FC236}">
                <a16:creationId xmlns:a16="http://schemas.microsoft.com/office/drawing/2014/main" id="{A61AA37D-C119-2462-A910-89A49321DD42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年度工作回顾</a:t>
            </a:r>
          </a:p>
        </p:txBody>
      </p:sp>
      <p:sp>
        <p:nvSpPr>
          <p:cNvPr id="3" name="iSHEJI-31">
            <a:extLst>
              <a:ext uri="{FF2B5EF4-FFF2-40B4-BE49-F238E27FC236}">
                <a16:creationId xmlns:a16="http://schemas.microsoft.com/office/drawing/2014/main" id="{BA803359-3DE8-2D39-9F91-F6609A023892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Annual Work Review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6146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SHEJI-1">
            <a:extLst>
              <a:ext uri="{FF2B5EF4-FFF2-40B4-BE49-F238E27FC236}">
                <a16:creationId xmlns:a16="http://schemas.microsoft.com/office/drawing/2014/main" id="{5FA64045-A5B9-0BE0-2ED8-AEA585B19E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0" r="1880" b="44307"/>
          <a:stretch>
            <a:fillRect/>
          </a:stretch>
        </p:blipFill>
        <p:spPr>
          <a:xfrm>
            <a:off x="0" y="0"/>
            <a:ext cx="12192000" cy="4710896"/>
          </a:xfrm>
          <a:custGeom>
            <a:avLst/>
            <a:gdLst>
              <a:gd name="connsiteX0" fmla="*/ 0 w 12192000"/>
              <a:gd name="connsiteY0" fmla="*/ 0 h 4710896"/>
              <a:gd name="connsiteX1" fmla="*/ 12192000 w 12192000"/>
              <a:gd name="connsiteY1" fmla="*/ 0 h 4710896"/>
              <a:gd name="connsiteX2" fmla="*/ 12192000 w 12192000"/>
              <a:gd name="connsiteY2" fmla="*/ 4710896 h 4710896"/>
              <a:gd name="connsiteX3" fmla="*/ 0 w 12192000"/>
              <a:gd name="connsiteY3" fmla="*/ 4710896 h 471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710896">
                <a:moveTo>
                  <a:pt x="0" y="0"/>
                </a:moveTo>
                <a:lnTo>
                  <a:pt x="12192000" y="0"/>
                </a:lnTo>
                <a:lnTo>
                  <a:pt x="12192000" y="4710896"/>
                </a:lnTo>
                <a:lnTo>
                  <a:pt x="0" y="4710896"/>
                </a:lnTo>
                <a:close/>
              </a:path>
            </a:pathLst>
          </a:custGeom>
        </p:spPr>
      </p:pic>
      <p:sp>
        <p:nvSpPr>
          <p:cNvPr id="37" name="iSHEJI-2">
            <a:extLst>
              <a:ext uri="{FF2B5EF4-FFF2-40B4-BE49-F238E27FC236}">
                <a16:creationId xmlns:a16="http://schemas.microsoft.com/office/drawing/2014/main" id="{CED58E67-7979-A8FA-31A0-8AE0D3C5CF16}"/>
              </a:ext>
            </a:extLst>
          </p:cNvPr>
          <p:cNvSpPr/>
          <p:nvPr/>
        </p:nvSpPr>
        <p:spPr>
          <a:xfrm>
            <a:off x="1205230" y="1493135"/>
            <a:ext cx="4076700" cy="4364174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iSHEJI-3">
            <a:extLst>
              <a:ext uri="{FF2B5EF4-FFF2-40B4-BE49-F238E27FC236}">
                <a16:creationId xmlns:a16="http://schemas.microsoft.com/office/drawing/2014/main" id="{5D9432EF-7ED5-C74A-8C82-EFA71A9A6CF8}"/>
              </a:ext>
            </a:extLst>
          </p:cNvPr>
          <p:cNvSpPr/>
          <p:nvPr/>
        </p:nvSpPr>
        <p:spPr>
          <a:xfrm>
            <a:off x="1582420" y="2326797"/>
            <a:ext cx="80264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02.</a:t>
            </a:r>
            <a:endParaRPr lang="zh-CN" altLang="en-US" sz="4000" dirty="0">
              <a:solidFill>
                <a:schemeClr val="bg1"/>
              </a:solidFill>
              <a:latin typeface="阿里巴巴普惠体 2.0 95 ExtraBold" panose="00020600040101010101" pitchFamily="18" charset="-122"/>
              <a:ea typeface="阿里巴巴普惠体 2.0 95 ExtraBold" panose="00020600040101010101" pitchFamily="18" charset="-122"/>
              <a:cs typeface="阿里巴巴普惠体 2.0 95 ExtraBold" panose="00020600040101010101" pitchFamily="18" charset="-122"/>
            </a:endParaRPr>
          </a:p>
        </p:txBody>
      </p:sp>
      <p:sp>
        <p:nvSpPr>
          <p:cNvPr id="18" name="iSHEJI-4">
            <a:extLst>
              <a:ext uri="{FF2B5EF4-FFF2-40B4-BE49-F238E27FC236}">
                <a16:creationId xmlns:a16="http://schemas.microsoft.com/office/drawing/2014/main" id="{506BD02D-2C7C-E5FD-AD1A-CB0517976039}"/>
              </a:ext>
            </a:extLst>
          </p:cNvPr>
          <p:cNvSpPr txBox="1"/>
          <p:nvPr/>
        </p:nvSpPr>
        <p:spPr>
          <a:xfrm>
            <a:off x="1582420" y="3159815"/>
            <a:ext cx="26040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95 ExtraBold" panose="00020600040101010101" pitchFamily="18" charset="-122"/>
                <a:ea typeface="阿里巴巴普惠体 2.0 95 ExtraBold" panose="00020600040101010101" pitchFamily="18" charset="-122"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cxnSp>
        <p:nvCxnSpPr>
          <p:cNvPr id="19" name="iSHEJI-5">
            <a:extLst>
              <a:ext uri="{FF2B5EF4-FFF2-40B4-BE49-F238E27FC236}">
                <a16:creationId xmlns:a16="http://schemas.microsoft.com/office/drawing/2014/main" id="{15B3AFBB-C680-7C92-DD14-77110DE6D6EC}"/>
              </a:ext>
            </a:extLst>
          </p:cNvPr>
          <p:cNvCxnSpPr>
            <a:cxnSpLocks/>
          </p:cNvCxnSpPr>
          <p:nvPr/>
        </p:nvCxnSpPr>
        <p:spPr>
          <a:xfrm>
            <a:off x="7462241" y="6122670"/>
            <a:ext cx="405665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SHEJI-6">
            <a:extLst>
              <a:ext uri="{FF2B5EF4-FFF2-40B4-BE49-F238E27FC236}">
                <a16:creationId xmlns:a16="http://schemas.microsoft.com/office/drawing/2014/main" id="{F4E33E4B-5213-6300-929A-14C14535B896}"/>
              </a:ext>
            </a:extLst>
          </p:cNvPr>
          <p:cNvSpPr txBox="1"/>
          <p:nvPr/>
        </p:nvSpPr>
        <p:spPr>
          <a:xfrm>
            <a:off x="1582419" y="3690429"/>
            <a:ext cx="360814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2.0 45 Light" panose="00020600040101010101" pitchFamily="18" charset="-122"/>
                <a:ea typeface="阿里巴巴普惠体 2.0 45 Light" panose="00020600040101010101" pitchFamily="18" charset="-122"/>
                <a:cs typeface="阿里巴巴普惠体 2.0 45 Light" panose="00020600040101010101" pitchFamily="18" charset="-122"/>
              </a:rPr>
              <a:t>Presentation of work results</a:t>
            </a:r>
          </a:p>
        </p:txBody>
      </p:sp>
    </p:spTree>
    <p:extLst>
      <p:ext uri="{BB962C8B-B14F-4D97-AF65-F5344CB8AC3E}">
        <p14:creationId xmlns:p14="http://schemas.microsoft.com/office/powerpoint/2010/main" val="3313638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SHEJI-1">
            <a:extLst>
              <a:ext uri="{FF2B5EF4-FFF2-40B4-BE49-F238E27FC236}">
                <a16:creationId xmlns:a16="http://schemas.microsoft.com/office/drawing/2014/main" id="{D033CC94-CD83-58E3-3143-1A008F2B8086}"/>
              </a:ext>
            </a:extLst>
          </p:cNvPr>
          <p:cNvSpPr txBox="1"/>
          <p:nvPr/>
        </p:nvSpPr>
        <p:spPr>
          <a:xfrm>
            <a:off x="335179" y="297410"/>
            <a:ext cx="39542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工作成果展示</a:t>
            </a:r>
          </a:p>
        </p:txBody>
      </p:sp>
      <p:sp>
        <p:nvSpPr>
          <p:cNvPr id="12" name="iSHEJI-2">
            <a:extLst>
              <a:ext uri="{FF2B5EF4-FFF2-40B4-BE49-F238E27FC236}">
                <a16:creationId xmlns:a16="http://schemas.microsoft.com/office/drawing/2014/main" id="{D6FBB2AF-FE46-FAC7-112B-89DF0F959DE1}"/>
              </a:ext>
            </a:extLst>
          </p:cNvPr>
          <p:cNvSpPr txBox="1"/>
          <p:nvPr/>
        </p:nvSpPr>
        <p:spPr>
          <a:xfrm>
            <a:off x="335179" y="789853"/>
            <a:ext cx="289062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Presentation of work results</a:t>
            </a:r>
          </a:p>
        </p:txBody>
      </p:sp>
      <p:sp>
        <p:nvSpPr>
          <p:cNvPr id="18" name="iSHEJI-3">
            <a:extLst>
              <a:ext uri="{FF2B5EF4-FFF2-40B4-BE49-F238E27FC236}">
                <a16:creationId xmlns:a16="http://schemas.microsoft.com/office/drawing/2014/main" id="{2337B214-E58D-E90E-7D84-D6F3D8B69308}"/>
              </a:ext>
            </a:extLst>
          </p:cNvPr>
          <p:cNvSpPr txBox="1"/>
          <p:nvPr/>
        </p:nvSpPr>
        <p:spPr>
          <a:xfrm>
            <a:off x="401885" y="1872615"/>
            <a:ext cx="4677572" cy="3459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+mn-ea"/>
                <a:cs typeface="+mn-ea"/>
                <a:sym typeface="+mn-lt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智能创作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内容管理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投放分发</a:t>
            </a:r>
            <a:r>
              <a:rPr lang="en-US" altLang="zh-CN" sz="1400" dirty="0">
                <a:latin typeface="+mn-ea"/>
                <a:cs typeface="+mn-ea"/>
                <a:sym typeface="+mn-lt"/>
              </a:rPr>
              <a:t>+</a:t>
            </a:r>
            <a:r>
              <a:rPr lang="zh-CN" altLang="en-US" sz="1400" dirty="0">
                <a:latin typeface="+mn-ea"/>
                <a:cs typeface="+mn-ea"/>
                <a:sym typeface="+mn-lt"/>
              </a:rPr>
              <a:t>数据监测的内容创意全链路平台。</a:t>
            </a:r>
            <a:endParaRPr lang="en-US" altLang="zh-CN" sz="1400" dirty="0">
              <a:latin typeface="+mn-ea"/>
              <a:cs typeface="+mn-ea"/>
              <a:sym typeface="+mn-lt"/>
            </a:endParaRPr>
          </a:p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在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“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内容为王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”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的数字化时代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,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技术正在全面改变内容行业，企业面临多样化的内容创意问题，爱设计以内容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Content +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科技 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Technology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为基础，提出 </a:t>
            </a:r>
            <a:r>
              <a:rPr kumimoji="0" lang="en-US" altLang="zh-CN" sz="14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Contecht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 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创意云概念，以内容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+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科技的方式生产内容。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cs typeface="+mn-ea"/>
              <a:sym typeface="+mn-lt"/>
            </a:endParaRPr>
          </a:p>
          <a:p>
            <a:pPr marL="182563" indent="-182563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整合内容创意供应链自研”</a:t>
            </a:r>
            <a:r>
              <a:rPr kumimoji="0" lang="en-US" altLang="zh-CN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AI</a:t>
            </a:r>
            <a:r>
              <a:rPr kumimoji="0" lang="zh-CN" altLang="en-US" sz="1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+mn-ea"/>
                <a:sym typeface="+mn-lt"/>
              </a:rPr>
              <a:t>图像处理引撃”、“智能数据引”，形成多端应用和服务，提供企业级一站式内容创意全链路解决方案。</a:t>
            </a:r>
            <a:endParaRPr lang="zh-CN" altLang="en-US" sz="1400" dirty="0">
              <a:latin typeface="+mn-ea"/>
              <a:cs typeface="+mn-ea"/>
              <a:sym typeface="+mn-lt"/>
            </a:endParaRPr>
          </a:p>
        </p:txBody>
      </p:sp>
      <p:sp>
        <p:nvSpPr>
          <p:cNvPr id="27" name="iSHEJI-4">
            <a:extLst>
              <a:ext uri="{FF2B5EF4-FFF2-40B4-BE49-F238E27FC236}">
                <a16:creationId xmlns:a16="http://schemas.microsoft.com/office/drawing/2014/main" id="{DDC04873-3D73-6864-6DE7-6CB07C9273D0}"/>
              </a:ext>
            </a:extLst>
          </p:cNvPr>
          <p:cNvSpPr/>
          <p:nvPr/>
        </p:nvSpPr>
        <p:spPr>
          <a:xfrm>
            <a:off x="5573014" y="1918381"/>
            <a:ext cx="826678" cy="826678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01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9" name="iSHEJI-5">
            <a:extLst>
              <a:ext uri="{FF2B5EF4-FFF2-40B4-BE49-F238E27FC236}">
                <a16:creationId xmlns:a16="http://schemas.microsoft.com/office/drawing/2014/main" id="{E5221879-CEC1-D6BA-F7D3-E4C9D998D288}"/>
              </a:ext>
            </a:extLst>
          </p:cNvPr>
          <p:cNvSpPr txBox="1"/>
          <p:nvPr/>
        </p:nvSpPr>
        <p:spPr>
          <a:xfrm>
            <a:off x="6635277" y="2054721"/>
            <a:ext cx="144081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30" name="iSHEJI-6">
            <a:extLst>
              <a:ext uri="{FF2B5EF4-FFF2-40B4-BE49-F238E27FC236}">
                <a16:creationId xmlns:a16="http://schemas.microsoft.com/office/drawing/2014/main" id="{7C35631D-C3EE-7CB3-F395-509A15CE7873}"/>
              </a:ext>
            </a:extLst>
          </p:cNvPr>
          <p:cNvSpPr txBox="1"/>
          <p:nvPr/>
        </p:nvSpPr>
        <p:spPr>
          <a:xfrm>
            <a:off x="6635277" y="2331720"/>
            <a:ext cx="2125980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Intelligent flow of content</a:t>
            </a:r>
          </a:p>
        </p:txBody>
      </p:sp>
      <p:sp>
        <p:nvSpPr>
          <p:cNvPr id="31" name="iSHEJI-7">
            <a:extLst>
              <a:ext uri="{FF2B5EF4-FFF2-40B4-BE49-F238E27FC236}">
                <a16:creationId xmlns:a16="http://schemas.microsoft.com/office/drawing/2014/main" id="{DC25EC91-5F0E-3A2E-3767-434BE8F5EB09}"/>
              </a:ext>
            </a:extLst>
          </p:cNvPr>
          <p:cNvSpPr/>
          <p:nvPr/>
        </p:nvSpPr>
        <p:spPr>
          <a:xfrm>
            <a:off x="5573014" y="3220177"/>
            <a:ext cx="826678" cy="826678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02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3" name="iSHEJI-8">
            <a:extLst>
              <a:ext uri="{FF2B5EF4-FFF2-40B4-BE49-F238E27FC236}">
                <a16:creationId xmlns:a16="http://schemas.microsoft.com/office/drawing/2014/main" id="{E869E7C5-A461-0096-35EA-68A1D533D46A}"/>
              </a:ext>
            </a:extLst>
          </p:cNvPr>
          <p:cNvSpPr txBox="1"/>
          <p:nvPr/>
        </p:nvSpPr>
        <p:spPr>
          <a:xfrm>
            <a:off x="6635277" y="3356517"/>
            <a:ext cx="144081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34" name="iSHEJI-9">
            <a:extLst>
              <a:ext uri="{FF2B5EF4-FFF2-40B4-BE49-F238E27FC236}">
                <a16:creationId xmlns:a16="http://schemas.microsoft.com/office/drawing/2014/main" id="{FA86C5B9-93B7-2F3A-0E31-24334FF05336}"/>
              </a:ext>
            </a:extLst>
          </p:cNvPr>
          <p:cNvSpPr txBox="1"/>
          <p:nvPr/>
        </p:nvSpPr>
        <p:spPr>
          <a:xfrm>
            <a:off x="6635277" y="3633516"/>
            <a:ext cx="2125980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Digital asset Management</a:t>
            </a:r>
          </a:p>
        </p:txBody>
      </p:sp>
      <p:sp>
        <p:nvSpPr>
          <p:cNvPr id="35" name="iSHEJI-10">
            <a:extLst>
              <a:ext uri="{FF2B5EF4-FFF2-40B4-BE49-F238E27FC236}">
                <a16:creationId xmlns:a16="http://schemas.microsoft.com/office/drawing/2014/main" id="{C06328DD-F636-07FD-13DD-612076E90DCE}"/>
              </a:ext>
            </a:extLst>
          </p:cNvPr>
          <p:cNvSpPr/>
          <p:nvPr/>
        </p:nvSpPr>
        <p:spPr>
          <a:xfrm>
            <a:off x="5573014" y="4521973"/>
            <a:ext cx="826678" cy="826678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latin typeface="+mj-ea"/>
                <a:ea typeface="+mj-ea"/>
              </a:rPr>
              <a:t>03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37" name="iSHEJI-11">
            <a:extLst>
              <a:ext uri="{FF2B5EF4-FFF2-40B4-BE49-F238E27FC236}">
                <a16:creationId xmlns:a16="http://schemas.microsoft.com/office/drawing/2014/main" id="{F64AE014-7B4B-980E-B1E2-F88BC169D172}"/>
              </a:ext>
            </a:extLst>
          </p:cNvPr>
          <p:cNvSpPr txBox="1"/>
          <p:nvPr/>
        </p:nvSpPr>
        <p:spPr>
          <a:xfrm>
            <a:off x="6635277" y="4658313"/>
            <a:ext cx="144081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38" name="iSHEJI-12">
            <a:extLst>
              <a:ext uri="{FF2B5EF4-FFF2-40B4-BE49-F238E27FC236}">
                <a16:creationId xmlns:a16="http://schemas.microsoft.com/office/drawing/2014/main" id="{3DD1F7D9-5F3E-DE60-18D7-DC25AE65274F}"/>
              </a:ext>
            </a:extLst>
          </p:cNvPr>
          <p:cNvSpPr txBox="1"/>
          <p:nvPr/>
        </p:nvSpPr>
        <p:spPr>
          <a:xfrm>
            <a:off x="6635277" y="4935312"/>
            <a:ext cx="2125980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Full marketing to get customers</a:t>
            </a:r>
          </a:p>
        </p:txBody>
      </p:sp>
      <p:sp>
        <p:nvSpPr>
          <p:cNvPr id="39" name="iSHEJI-13">
            <a:extLst>
              <a:ext uri="{FF2B5EF4-FFF2-40B4-BE49-F238E27FC236}">
                <a16:creationId xmlns:a16="http://schemas.microsoft.com/office/drawing/2014/main" id="{213AA5A6-F5B6-2EE3-8F84-F2046E64EC77}"/>
              </a:ext>
            </a:extLst>
          </p:cNvPr>
          <p:cNvSpPr/>
          <p:nvPr/>
        </p:nvSpPr>
        <p:spPr>
          <a:xfrm>
            <a:off x="8837457" y="1918381"/>
            <a:ext cx="826678" cy="826678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iSHEJI-14">
            <a:extLst>
              <a:ext uri="{FF2B5EF4-FFF2-40B4-BE49-F238E27FC236}">
                <a16:creationId xmlns:a16="http://schemas.microsoft.com/office/drawing/2014/main" id="{F5AB0497-7851-4B9C-8603-738F4E0BD8C8}"/>
              </a:ext>
            </a:extLst>
          </p:cNvPr>
          <p:cNvSpPr/>
          <p:nvPr/>
        </p:nvSpPr>
        <p:spPr>
          <a:xfrm>
            <a:off x="9054116" y="2127204"/>
            <a:ext cx="393362" cy="409032"/>
          </a:xfrm>
          <a:custGeom>
            <a:avLst/>
            <a:gdLst>
              <a:gd name="connsiteX0" fmla="*/ 337768 w 1372282"/>
              <a:gd name="connsiteY0" fmla="*/ 1315328 h 1426949"/>
              <a:gd name="connsiteX1" fmla="*/ 530173 w 1372282"/>
              <a:gd name="connsiteY1" fmla="*/ 1315328 h 1426949"/>
              <a:gd name="connsiteX2" fmla="*/ 842109 w 1372282"/>
              <a:gd name="connsiteY2" fmla="*/ 1315328 h 1426949"/>
              <a:gd name="connsiteX3" fmla="*/ 1034514 w 1372282"/>
              <a:gd name="connsiteY3" fmla="*/ 1315328 h 1426949"/>
              <a:gd name="connsiteX4" fmla="*/ 1090325 w 1372282"/>
              <a:gd name="connsiteY4" fmla="*/ 1371139 h 1426949"/>
              <a:gd name="connsiteX5" fmla="*/ 1034514 w 1372282"/>
              <a:gd name="connsiteY5" fmla="*/ 1426949 h 1426949"/>
              <a:gd name="connsiteX6" fmla="*/ 842109 w 1372282"/>
              <a:gd name="connsiteY6" fmla="*/ 1426949 h 1426949"/>
              <a:gd name="connsiteX7" fmla="*/ 530173 w 1372282"/>
              <a:gd name="connsiteY7" fmla="*/ 1426949 h 1426949"/>
              <a:gd name="connsiteX8" fmla="*/ 337768 w 1372282"/>
              <a:gd name="connsiteY8" fmla="*/ 1426949 h 1426949"/>
              <a:gd name="connsiteX9" fmla="*/ 281957 w 1372282"/>
              <a:gd name="connsiteY9" fmla="*/ 1371139 h 1426949"/>
              <a:gd name="connsiteX10" fmla="*/ 337768 w 1372282"/>
              <a:gd name="connsiteY10" fmla="*/ 1315328 h 1426949"/>
              <a:gd name="connsiteX11" fmla="*/ 686154 w 1372282"/>
              <a:gd name="connsiteY11" fmla="*/ 111621 h 1426949"/>
              <a:gd name="connsiteX12" fmla="*/ 237624 w 1372282"/>
              <a:gd name="connsiteY12" fmla="*/ 560152 h 1426949"/>
              <a:gd name="connsiteX13" fmla="*/ 237624 w 1372282"/>
              <a:gd name="connsiteY13" fmla="*/ 985614 h 1426949"/>
              <a:gd name="connsiteX14" fmla="*/ 229252 w 1372282"/>
              <a:gd name="connsiteY14" fmla="*/ 1014822 h 1426949"/>
              <a:gd name="connsiteX15" fmla="*/ 155768 w 1372282"/>
              <a:gd name="connsiteY15" fmla="*/ 1134814 h 1426949"/>
              <a:gd name="connsiteX16" fmla="*/ 1214680 w 1372282"/>
              <a:gd name="connsiteY16" fmla="*/ 1134814 h 1426949"/>
              <a:gd name="connsiteX17" fmla="*/ 1143429 w 1372282"/>
              <a:gd name="connsiteY17" fmla="*/ 1023565 h 1426949"/>
              <a:gd name="connsiteX18" fmla="*/ 1134685 w 1372282"/>
              <a:gd name="connsiteY18" fmla="*/ 993428 h 1426949"/>
              <a:gd name="connsiteX19" fmla="*/ 1134685 w 1372282"/>
              <a:gd name="connsiteY19" fmla="*/ 560152 h 1426949"/>
              <a:gd name="connsiteX20" fmla="*/ 686154 w 1372282"/>
              <a:gd name="connsiteY20" fmla="*/ 111621 h 1426949"/>
              <a:gd name="connsiteX21" fmla="*/ 686154 w 1372282"/>
              <a:gd name="connsiteY21" fmla="*/ 0 h 1426949"/>
              <a:gd name="connsiteX22" fmla="*/ 903815 w 1372282"/>
              <a:gd name="connsiteY22" fmla="*/ 44276 h 1426949"/>
              <a:gd name="connsiteX23" fmla="*/ 1081851 w 1372282"/>
              <a:gd name="connsiteY23" fmla="*/ 164455 h 1426949"/>
              <a:gd name="connsiteX24" fmla="*/ 1202030 w 1372282"/>
              <a:gd name="connsiteY24" fmla="*/ 342491 h 1426949"/>
              <a:gd name="connsiteX25" fmla="*/ 1246306 w 1372282"/>
              <a:gd name="connsiteY25" fmla="*/ 560152 h 1426949"/>
              <a:gd name="connsiteX26" fmla="*/ 1246306 w 1372282"/>
              <a:gd name="connsiteY26" fmla="*/ 977243 h 1426949"/>
              <a:gd name="connsiteX27" fmla="*/ 1363508 w 1372282"/>
              <a:gd name="connsiteY27" fmla="*/ 1160487 h 1426949"/>
              <a:gd name="connsiteX28" fmla="*/ 1365369 w 1372282"/>
              <a:gd name="connsiteY28" fmla="*/ 1217414 h 1426949"/>
              <a:gd name="connsiteX29" fmla="*/ 1316628 w 1372282"/>
              <a:gd name="connsiteY29" fmla="*/ 1246436 h 1426949"/>
              <a:gd name="connsiteX30" fmla="*/ 55867 w 1372282"/>
              <a:gd name="connsiteY30" fmla="*/ 1246436 h 1426949"/>
              <a:gd name="connsiteX31" fmla="*/ 7126 w 1372282"/>
              <a:gd name="connsiteY31" fmla="*/ 1217786 h 1426949"/>
              <a:gd name="connsiteX32" fmla="*/ 8242 w 1372282"/>
              <a:gd name="connsiteY32" fmla="*/ 1161232 h 1426949"/>
              <a:gd name="connsiteX33" fmla="*/ 126002 w 1372282"/>
              <a:gd name="connsiteY33" fmla="*/ 969801 h 1426949"/>
              <a:gd name="connsiteX34" fmla="*/ 126002 w 1372282"/>
              <a:gd name="connsiteY34" fmla="*/ 560152 h 1426949"/>
              <a:gd name="connsiteX35" fmla="*/ 170279 w 1372282"/>
              <a:gd name="connsiteY35" fmla="*/ 342491 h 1426949"/>
              <a:gd name="connsiteX36" fmla="*/ 290458 w 1372282"/>
              <a:gd name="connsiteY36" fmla="*/ 164455 h 1426949"/>
              <a:gd name="connsiteX37" fmla="*/ 468493 w 1372282"/>
              <a:gd name="connsiteY37" fmla="*/ 44276 h 1426949"/>
              <a:gd name="connsiteX38" fmla="*/ 686154 w 1372282"/>
              <a:gd name="connsiteY38" fmla="*/ 0 h 142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72282" h="1426949">
                <a:moveTo>
                  <a:pt x="337768" y="1315328"/>
                </a:moveTo>
                <a:lnTo>
                  <a:pt x="530173" y="1315328"/>
                </a:lnTo>
                <a:lnTo>
                  <a:pt x="842109" y="1315328"/>
                </a:lnTo>
                <a:lnTo>
                  <a:pt x="1034514" y="1315328"/>
                </a:lnTo>
                <a:cubicBezTo>
                  <a:pt x="1065396" y="1315328"/>
                  <a:pt x="1090325" y="1340257"/>
                  <a:pt x="1090325" y="1371139"/>
                </a:cubicBezTo>
                <a:cubicBezTo>
                  <a:pt x="1090325" y="1402021"/>
                  <a:pt x="1065210" y="1426949"/>
                  <a:pt x="1034514" y="1426949"/>
                </a:cubicBezTo>
                <a:lnTo>
                  <a:pt x="842109" y="1426949"/>
                </a:lnTo>
                <a:lnTo>
                  <a:pt x="530173" y="1426949"/>
                </a:lnTo>
                <a:lnTo>
                  <a:pt x="337768" y="1426949"/>
                </a:lnTo>
                <a:cubicBezTo>
                  <a:pt x="306886" y="1426949"/>
                  <a:pt x="281957" y="1402021"/>
                  <a:pt x="281957" y="1371139"/>
                </a:cubicBezTo>
                <a:cubicBezTo>
                  <a:pt x="281957" y="1340257"/>
                  <a:pt x="306886" y="1315328"/>
                  <a:pt x="337768" y="1315328"/>
                </a:cubicBezTo>
                <a:close/>
                <a:moveTo>
                  <a:pt x="686154" y="111621"/>
                </a:moveTo>
                <a:cubicBezTo>
                  <a:pt x="438914" y="111621"/>
                  <a:pt x="237624" y="312725"/>
                  <a:pt x="237624" y="560152"/>
                </a:cubicBezTo>
                <a:lnTo>
                  <a:pt x="237624" y="985614"/>
                </a:lnTo>
                <a:cubicBezTo>
                  <a:pt x="237624" y="996032"/>
                  <a:pt x="234833" y="1006078"/>
                  <a:pt x="229252" y="1014822"/>
                </a:cubicBezTo>
                <a:lnTo>
                  <a:pt x="155768" y="1134814"/>
                </a:lnTo>
                <a:lnTo>
                  <a:pt x="1214680" y="1134814"/>
                </a:lnTo>
                <a:lnTo>
                  <a:pt x="1143429" y="1023565"/>
                </a:lnTo>
                <a:cubicBezTo>
                  <a:pt x="1137662" y="1014636"/>
                  <a:pt x="1134685" y="1004218"/>
                  <a:pt x="1134685" y="993428"/>
                </a:cubicBezTo>
                <a:lnTo>
                  <a:pt x="1134685" y="560152"/>
                </a:lnTo>
                <a:cubicBezTo>
                  <a:pt x="1134685" y="312911"/>
                  <a:pt x="933581" y="111621"/>
                  <a:pt x="686154" y="111621"/>
                </a:cubicBezTo>
                <a:close/>
                <a:moveTo>
                  <a:pt x="686154" y="0"/>
                </a:moveTo>
                <a:cubicBezTo>
                  <a:pt x="761499" y="0"/>
                  <a:pt x="834610" y="14883"/>
                  <a:pt x="903815" y="44276"/>
                </a:cubicBezTo>
                <a:cubicBezTo>
                  <a:pt x="970416" y="72554"/>
                  <a:pt x="1030319" y="113109"/>
                  <a:pt x="1081851" y="164455"/>
                </a:cubicBezTo>
                <a:cubicBezTo>
                  <a:pt x="1133383" y="215987"/>
                  <a:pt x="1173753" y="275890"/>
                  <a:pt x="1202030" y="342491"/>
                </a:cubicBezTo>
                <a:cubicBezTo>
                  <a:pt x="1231423" y="411510"/>
                  <a:pt x="1246306" y="484808"/>
                  <a:pt x="1246306" y="560152"/>
                </a:cubicBezTo>
                <a:lnTo>
                  <a:pt x="1246306" y="977243"/>
                </a:lnTo>
                <a:lnTo>
                  <a:pt x="1363508" y="1160487"/>
                </a:lnTo>
                <a:cubicBezTo>
                  <a:pt x="1374484" y="1177603"/>
                  <a:pt x="1375229" y="1199555"/>
                  <a:pt x="1365369" y="1217414"/>
                </a:cubicBezTo>
                <a:cubicBezTo>
                  <a:pt x="1355695" y="1235273"/>
                  <a:pt x="1336905" y="1246436"/>
                  <a:pt x="1316628" y="1246436"/>
                </a:cubicBezTo>
                <a:lnTo>
                  <a:pt x="55867" y="1246436"/>
                </a:lnTo>
                <a:cubicBezTo>
                  <a:pt x="35589" y="1246436"/>
                  <a:pt x="16986" y="1235460"/>
                  <a:pt x="7126" y="1217786"/>
                </a:cubicBezTo>
                <a:cubicBezTo>
                  <a:pt x="-2734" y="1200113"/>
                  <a:pt x="-2362" y="1178533"/>
                  <a:pt x="8242" y="1161232"/>
                </a:cubicBezTo>
                <a:lnTo>
                  <a:pt x="126002" y="969801"/>
                </a:lnTo>
                <a:lnTo>
                  <a:pt x="126002" y="560152"/>
                </a:lnTo>
                <a:cubicBezTo>
                  <a:pt x="126002" y="484808"/>
                  <a:pt x="140885" y="411696"/>
                  <a:pt x="170279" y="342491"/>
                </a:cubicBezTo>
                <a:cubicBezTo>
                  <a:pt x="198556" y="275890"/>
                  <a:pt x="239112" y="215987"/>
                  <a:pt x="290458" y="164455"/>
                </a:cubicBezTo>
                <a:cubicBezTo>
                  <a:pt x="341803" y="112923"/>
                  <a:pt x="401893" y="72554"/>
                  <a:pt x="468493" y="44276"/>
                </a:cubicBezTo>
                <a:cubicBezTo>
                  <a:pt x="537512" y="14883"/>
                  <a:pt x="610810" y="0"/>
                  <a:pt x="686154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iSHEJI-15">
            <a:extLst>
              <a:ext uri="{FF2B5EF4-FFF2-40B4-BE49-F238E27FC236}">
                <a16:creationId xmlns:a16="http://schemas.microsoft.com/office/drawing/2014/main" id="{6997F65D-E6E0-D7AD-3BDA-2C25F774D6D8}"/>
              </a:ext>
            </a:extLst>
          </p:cNvPr>
          <p:cNvSpPr txBox="1"/>
          <p:nvPr/>
        </p:nvSpPr>
        <p:spPr>
          <a:xfrm>
            <a:off x="9899720" y="2054721"/>
            <a:ext cx="144081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内容智能流转</a:t>
            </a:r>
          </a:p>
        </p:txBody>
      </p:sp>
      <p:sp>
        <p:nvSpPr>
          <p:cNvPr id="42" name="iSHEJI-16">
            <a:extLst>
              <a:ext uri="{FF2B5EF4-FFF2-40B4-BE49-F238E27FC236}">
                <a16:creationId xmlns:a16="http://schemas.microsoft.com/office/drawing/2014/main" id="{31326032-4785-C7CC-4674-737F8DAB88C6}"/>
              </a:ext>
            </a:extLst>
          </p:cNvPr>
          <p:cNvSpPr txBox="1"/>
          <p:nvPr/>
        </p:nvSpPr>
        <p:spPr>
          <a:xfrm>
            <a:off x="9899720" y="2331720"/>
            <a:ext cx="2125980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Intelligent flow of content</a:t>
            </a:r>
          </a:p>
        </p:txBody>
      </p:sp>
      <p:sp>
        <p:nvSpPr>
          <p:cNvPr id="43" name="iSHEJI-17">
            <a:extLst>
              <a:ext uri="{FF2B5EF4-FFF2-40B4-BE49-F238E27FC236}">
                <a16:creationId xmlns:a16="http://schemas.microsoft.com/office/drawing/2014/main" id="{3898C41E-A924-5A18-B98B-C18A1878D330}"/>
              </a:ext>
            </a:extLst>
          </p:cNvPr>
          <p:cNvSpPr/>
          <p:nvPr/>
        </p:nvSpPr>
        <p:spPr>
          <a:xfrm>
            <a:off x="8837457" y="3220177"/>
            <a:ext cx="826678" cy="826678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iSHEJI-18">
            <a:extLst>
              <a:ext uri="{FF2B5EF4-FFF2-40B4-BE49-F238E27FC236}">
                <a16:creationId xmlns:a16="http://schemas.microsoft.com/office/drawing/2014/main" id="{86372038-9F41-8443-6575-F3B2BE6299B7}"/>
              </a:ext>
            </a:extLst>
          </p:cNvPr>
          <p:cNvSpPr/>
          <p:nvPr/>
        </p:nvSpPr>
        <p:spPr>
          <a:xfrm>
            <a:off x="9071716" y="3429000"/>
            <a:ext cx="358161" cy="409032"/>
          </a:xfrm>
          <a:custGeom>
            <a:avLst/>
            <a:gdLst>
              <a:gd name="connsiteX0" fmla="*/ 1449958 w 1449958"/>
              <a:gd name="connsiteY0" fmla="*/ 669913 h 1655898"/>
              <a:gd name="connsiteX1" fmla="*/ 1449586 w 1449958"/>
              <a:gd name="connsiteY1" fmla="*/ 666192 h 1655898"/>
              <a:gd name="connsiteX2" fmla="*/ 1449586 w 1449958"/>
              <a:gd name="connsiteY2" fmla="*/ 665634 h 1655898"/>
              <a:gd name="connsiteX3" fmla="*/ 1448098 w 1449958"/>
              <a:gd name="connsiteY3" fmla="*/ 658006 h 1655898"/>
              <a:gd name="connsiteX4" fmla="*/ 1445307 w 1449958"/>
              <a:gd name="connsiteY4" fmla="*/ 650379 h 1655898"/>
              <a:gd name="connsiteX5" fmla="*/ 1443633 w 1449958"/>
              <a:gd name="connsiteY5" fmla="*/ 646844 h 1655898"/>
              <a:gd name="connsiteX6" fmla="*/ 1441772 w 1449958"/>
              <a:gd name="connsiteY6" fmla="*/ 643496 h 1655898"/>
              <a:gd name="connsiteX7" fmla="*/ 1441400 w 1449958"/>
              <a:gd name="connsiteY7" fmla="*/ 643124 h 1655898"/>
              <a:gd name="connsiteX8" fmla="*/ 1439354 w 1449958"/>
              <a:gd name="connsiteY8" fmla="*/ 640147 h 1655898"/>
              <a:gd name="connsiteX9" fmla="*/ 1439168 w 1449958"/>
              <a:gd name="connsiteY9" fmla="*/ 639775 h 1655898"/>
              <a:gd name="connsiteX10" fmla="*/ 1436936 w 1449958"/>
              <a:gd name="connsiteY10" fmla="*/ 636798 h 1655898"/>
              <a:gd name="connsiteX11" fmla="*/ 1436378 w 1449958"/>
              <a:gd name="connsiteY11" fmla="*/ 636240 h 1655898"/>
              <a:gd name="connsiteX12" fmla="*/ 1433773 w 1449958"/>
              <a:gd name="connsiteY12" fmla="*/ 633450 h 1655898"/>
              <a:gd name="connsiteX13" fmla="*/ 816136 w 1449958"/>
              <a:gd name="connsiteY13" fmla="*/ 15813 h 1655898"/>
              <a:gd name="connsiteX14" fmla="*/ 813346 w 1449958"/>
              <a:gd name="connsiteY14" fmla="*/ 13208 h 1655898"/>
              <a:gd name="connsiteX15" fmla="*/ 812788 w 1449958"/>
              <a:gd name="connsiteY15" fmla="*/ 12650 h 1655898"/>
              <a:gd name="connsiteX16" fmla="*/ 809997 w 1449958"/>
              <a:gd name="connsiteY16" fmla="*/ 10418 h 1655898"/>
              <a:gd name="connsiteX17" fmla="*/ 809625 w 1449958"/>
              <a:gd name="connsiteY17" fmla="*/ 10232 h 1655898"/>
              <a:gd name="connsiteX18" fmla="*/ 806834 w 1449958"/>
              <a:gd name="connsiteY18" fmla="*/ 8372 h 1655898"/>
              <a:gd name="connsiteX19" fmla="*/ 806276 w 1449958"/>
              <a:gd name="connsiteY19" fmla="*/ 8000 h 1655898"/>
              <a:gd name="connsiteX20" fmla="*/ 802928 w 1449958"/>
              <a:gd name="connsiteY20" fmla="*/ 6139 h 1655898"/>
              <a:gd name="connsiteX21" fmla="*/ 802742 w 1449958"/>
              <a:gd name="connsiteY21" fmla="*/ 6139 h 1655898"/>
              <a:gd name="connsiteX22" fmla="*/ 799207 w 1449958"/>
              <a:gd name="connsiteY22" fmla="*/ 4465 h 1655898"/>
              <a:gd name="connsiteX23" fmla="*/ 799021 w 1449958"/>
              <a:gd name="connsiteY23" fmla="*/ 4465 h 1655898"/>
              <a:gd name="connsiteX24" fmla="*/ 791580 w 1449958"/>
              <a:gd name="connsiteY24" fmla="*/ 1860 h 1655898"/>
              <a:gd name="connsiteX25" fmla="*/ 791394 w 1449958"/>
              <a:gd name="connsiteY25" fmla="*/ 1860 h 1655898"/>
              <a:gd name="connsiteX26" fmla="*/ 783766 w 1449958"/>
              <a:gd name="connsiteY26" fmla="*/ 372 h 1655898"/>
              <a:gd name="connsiteX27" fmla="*/ 783022 w 1449958"/>
              <a:gd name="connsiteY27" fmla="*/ 372 h 1655898"/>
              <a:gd name="connsiteX28" fmla="*/ 779301 w 1449958"/>
              <a:gd name="connsiteY28" fmla="*/ 0 h 1655898"/>
              <a:gd name="connsiteX29" fmla="*/ 261751 w 1449958"/>
              <a:gd name="connsiteY29" fmla="*/ 0 h 1655898"/>
              <a:gd name="connsiteX30" fmla="*/ 0 w 1449958"/>
              <a:gd name="connsiteY30" fmla="*/ 261751 h 1655898"/>
              <a:gd name="connsiteX31" fmla="*/ 0 w 1449958"/>
              <a:gd name="connsiteY31" fmla="*/ 1394148 h 1655898"/>
              <a:gd name="connsiteX32" fmla="*/ 261751 w 1449958"/>
              <a:gd name="connsiteY32" fmla="*/ 1655899 h 1655898"/>
              <a:gd name="connsiteX33" fmla="*/ 1188207 w 1449958"/>
              <a:gd name="connsiteY33" fmla="*/ 1655899 h 1655898"/>
              <a:gd name="connsiteX34" fmla="*/ 1449958 w 1449958"/>
              <a:gd name="connsiteY34" fmla="*/ 1394148 h 1655898"/>
              <a:gd name="connsiteX35" fmla="*/ 1449958 w 1449958"/>
              <a:gd name="connsiteY35" fmla="*/ 672889 h 1655898"/>
              <a:gd name="connsiteX36" fmla="*/ 1449958 w 1449958"/>
              <a:gd name="connsiteY36" fmla="*/ 669913 h 1655898"/>
              <a:gd name="connsiteX37" fmla="*/ 832321 w 1449958"/>
              <a:gd name="connsiteY37" fmla="*/ 466948 h 1655898"/>
              <a:gd name="connsiteX38" fmla="*/ 832321 w 1449958"/>
              <a:gd name="connsiteY38" fmla="*/ 189942 h 1655898"/>
              <a:gd name="connsiteX39" fmla="*/ 1259458 w 1449958"/>
              <a:gd name="connsiteY39" fmla="*/ 617079 h 1655898"/>
              <a:gd name="connsiteX40" fmla="*/ 982452 w 1449958"/>
              <a:gd name="connsiteY40" fmla="*/ 617079 h 1655898"/>
              <a:gd name="connsiteX41" fmla="*/ 832321 w 1449958"/>
              <a:gd name="connsiteY41" fmla="*/ 466948 h 1655898"/>
              <a:gd name="connsiteX42" fmla="*/ 1338337 w 1449958"/>
              <a:gd name="connsiteY42" fmla="*/ 1393403 h 1655898"/>
              <a:gd name="connsiteX43" fmla="*/ 1188207 w 1449958"/>
              <a:gd name="connsiteY43" fmla="*/ 1543534 h 1655898"/>
              <a:gd name="connsiteX44" fmla="*/ 261751 w 1449958"/>
              <a:gd name="connsiteY44" fmla="*/ 1543534 h 1655898"/>
              <a:gd name="connsiteX45" fmla="*/ 111621 w 1449958"/>
              <a:gd name="connsiteY45" fmla="*/ 1393403 h 1655898"/>
              <a:gd name="connsiteX46" fmla="*/ 111621 w 1449958"/>
              <a:gd name="connsiteY46" fmla="*/ 261007 h 1655898"/>
              <a:gd name="connsiteX47" fmla="*/ 261751 w 1449958"/>
              <a:gd name="connsiteY47" fmla="*/ 110877 h 1655898"/>
              <a:gd name="connsiteX48" fmla="*/ 720700 w 1449958"/>
              <a:gd name="connsiteY48" fmla="*/ 110877 h 1655898"/>
              <a:gd name="connsiteX49" fmla="*/ 720700 w 1449958"/>
              <a:gd name="connsiteY49" fmla="*/ 466948 h 1655898"/>
              <a:gd name="connsiteX50" fmla="*/ 982452 w 1449958"/>
              <a:gd name="connsiteY50" fmla="*/ 728700 h 1655898"/>
              <a:gd name="connsiteX51" fmla="*/ 1338523 w 1449958"/>
              <a:gd name="connsiteY51" fmla="*/ 728700 h 1655898"/>
              <a:gd name="connsiteX52" fmla="*/ 1338523 w 1449958"/>
              <a:gd name="connsiteY52" fmla="*/ 1393403 h 1655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449958" h="1655898">
                <a:moveTo>
                  <a:pt x="1449958" y="669913"/>
                </a:moveTo>
                <a:cubicBezTo>
                  <a:pt x="1449958" y="668610"/>
                  <a:pt x="1449772" y="667308"/>
                  <a:pt x="1449586" y="666192"/>
                </a:cubicBezTo>
                <a:lnTo>
                  <a:pt x="1449586" y="665634"/>
                </a:lnTo>
                <a:cubicBezTo>
                  <a:pt x="1449214" y="663029"/>
                  <a:pt x="1448656" y="660425"/>
                  <a:pt x="1448098" y="658006"/>
                </a:cubicBezTo>
                <a:cubicBezTo>
                  <a:pt x="1447354" y="655402"/>
                  <a:pt x="1446423" y="652797"/>
                  <a:pt x="1445307" y="650379"/>
                </a:cubicBezTo>
                <a:cubicBezTo>
                  <a:pt x="1444749" y="649077"/>
                  <a:pt x="1444191" y="647960"/>
                  <a:pt x="1443633" y="646844"/>
                </a:cubicBezTo>
                <a:cubicBezTo>
                  <a:pt x="1443075" y="645728"/>
                  <a:pt x="1442331" y="644612"/>
                  <a:pt x="1441772" y="643496"/>
                </a:cubicBezTo>
                <a:cubicBezTo>
                  <a:pt x="1441587" y="643310"/>
                  <a:pt x="1441587" y="643124"/>
                  <a:pt x="1441400" y="643124"/>
                </a:cubicBezTo>
                <a:cubicBezTo>
                  <a:pt x="1440842" y="642193"/>
                  <a:pt x="1440098" y="641077"/>
                  <a:pt x="1439354" y="640147"/>
                </a:cubicBezTo>
                <a:cubicBezTo>
                  <a:pt x="1439354" y="640147"/>
                  <a:pt x="1439168" y="639961"/>
                  <a:pt x="1439168" y="639775"/>
                </a:cubicBezTo>
                <a:cubicBezTo>
                  <a:pt x="1438424" y="638845"/>
                  <a:pt x="1437680" y="637729"/>
                  <a:pt x="1436936" y="636798"/>
                </a:cubicBezTo>
                <a:lnTo>
                  <a:pt x="1436378" y="636240"/>
                </a:lnTo>
                <a:cubicBezTo>
                  <a:pt x="1435633" y="635310"/>
                  <a:pt x="1434703" y="634380"/>
                  <a:pt x="1433773" y="633450"/>
                </a:cubicBezTo>
                <a:lnTo>
                  <a:pt x="816136" y="15813"/>
                </a:lnTo>
                <a:cubicBezTo>
                  <a:pt x="815206" y="14883"/>
                  <a:pt x="814276" y="14139"/>
                  <a:pt x="813346" y="13208"/>
                </a:cubicBezTo>
                <a:lnTo>
                  <a:pt x="812788" y="12650"/>
                </a:lnTo>
                <a:lnTo>
                  <a:pt x="809997" y="10418"/>
                </a:lnTo>
                <a:cubicBezTo>
                  <a:pt x="809811" y="10418"/>
                  <a:pt x="809811" y="10232"/>
                  <a:pt x="809625" y="10232"/>
                </a:cubicBezTo>
                <a:cubicBezTo>
                  <a:pt x="808695" y="9488"/>
                  <a:pt x="807765" y="8930"/>
                  <a:pt x="806834" y="8372"/>
                </a:cubicBezTo>
                <a:cubicBezTo>
                  <a:pt x="806649" y="8186"/>
                  <a:pt x="806462" y="8186"/>
                  <a:pt x="806276" y="8000"/>
                </a:cubicBezTo>
                <a:cubicBezTo>
                  <a:pt x="805160" y="7255"/>
                  <a:pt x="804044" y="6697"/>
                  <a:pt x="802928" y="6139"/>
                </a:cubicBezTo>
                <a:lnTo>
                  <a:pt x="802742" y="6139"/>
                </a:lnTo>
                <a:cubicBezTo>
                  <a:pt x="801626" y="5581"/>
                  <a:pt x="800509" y="5023"/>
                  <a:pt x="799207" y="4465"/>
                </a:cubicBezTo>
                <a:lnTo>
                  <a:pt x="799021" y="4465"/>
                </a:lnTo>
                <a:cubicBezTo>
                  <a:pt x="796603" y="3349"/>
                  <a:pt x="793998" y="2418"/>
                  <a:pt x="791580" y="1860"/>
                </a:cubicBezTo>
                <a:lnTo>
                  <a:pt x="791394" y="1860"/>
                </a:lnTo>
                <a:cubicBezTo>
                  <a:pt x="788975" y="1116"/>
                  <a:pt x="786371" y="744"/>
                  <a:pt x="783766" y="372"/>
                </a:cubicBezTo>
                <a:lnTo>
                  <a:pt x="783022" y="372"/>
                </a:lnTo>
                <a:cubicBezTo>
                  <a:pt x="781720" y="186"/>
                  <a:pt x="780604" y="186"/>
                  <a:pt x="779301" y="0"/>
                </a:cubicBezTo>
                <a:lnTo>
                  <a:pt x="261751" y="0"/>
                </a:lnTo>
                <a:cubicBezTo>
                  <a:pt x="117388" y="0"/>
                  <a:pt x="0" y="117388"/>
                  <a:pt x="0" y="261751"/>
                </a:cubicBezTo>
                <a:lnTo>
                  <a:pt x="0" y="1394148"/>
                </a:lnTo>
                <a:cubicBezTo>
                  <a:pt x="0" y="1538511"/>
                  <a:pt x="117388" y="1655899"/>
                  <a:pt x="261751" y="1655899"/>
                </a:cubicBezTo>
                <a:lnTo>
                  <a:pt x="1188207" y="1655899"/>
                </a:lnTo>
                <a:cubicBezTo>
                  <a:pt x="1332570" y="1655899"/>
                  <a:pt x="1449958" y="1538511"/>
                  <a:pt x="1449958" y="1394148"/>
                </a:cubicBezTo>
                <a:lnTo>
                  <a:pt x="1449958" y="672889"/>
                </a:lnTo>
                <a:lnTo>
                  <a:pt x="1449958" y="669913"/>
                </a:lnTo>
                <a:close/>
                <a:moveTo>
                  <a:pt x="832321" y="466948"/>
                </a:moveTo>
                <a:lnTo>
                  <a:pt x="832321" y="189942"/>
                </a:lnTo>
                <a:lnTo>
                  <a:pt x="1259458" y="617079"/>
                </a:lnTo>
                <a:lnTo>
                  <a:pt x="982452" y="617079"/>
                </a:lnTo>
                <a:cubicBezTo>
                  <a:pt x="899666" y="617079"/>
                  <a:pt x="832321" y="549734"/>
                  <a:pt x="832321" y="466948"/>
                </a:cubicBezTo>
                <a:close/>
                <a:moveTo>
                  <a:pt x="1338337" y="1393403"/>
                </a:moveTo>
                <a:cubicBezTo>
                  <a:pt x="1338337" y="1476189"/>
                  <a:pt x="1270992" y="1543534"/>
                  <a:pt x="1188207" y="1543534"/>
                </a:cubicBezTo>
                <a:lnTo>
                  <a:pt x="261751" y="1543534"/>
                </a:lnTo>
                <a:cubicBezTo>
                  <a:pt x="178966" y="1543534"/>
                  <a:pt x="111621" y="1476189"/>
                  <a:pt x="111621" y="1393403"/>
                </a:cubicBezTo>
                <a:lnTo>
                  <a:pt x="111621" y="261007"/>
                </a:lnTo>
                <a:cubicBezTo>
                  <a:pt x="111621" y="178222"/>
                  <a:pt x="178966" y="110877"/>
                  <a:pt x="261751" y="110877"/>
                </a:cubicBezTo>
                <a:lnTo>
                  <a:pt x="720700" y="110877"/>
                </a:lnTo>
                <a:lnTo>
                  <a:pt x="720700" y="466948"/>
                </a:lnTo>
                <a:cubicBezTo>
                  <a:pt x="720700" y="611312"/>
                  <a:pt x="838088" y="728700"/>
                  <a:pt x="982452" y="728700"/>
                </a:cubicBezTo>
                <a:lnTo>
                  <a:pt x="1338523" y="728700"/>
                </a:lnTo>
                <a:lnTo>
                  <a:pt x="1338523" y="1393403"/>
                </a:ln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5" name="iSHEJI-19">
            <a:extLst>
              <a:ext uri="{FF2B5EF4-FFF2-40B4-BE49-F238E27FC236}">
                <a16:creationId xmlns:a16="http://schemas.microsoft.com/office/drawing/2014/main" id="{F0C40453-DD62-06A1-2B7A-104300DD41CF}"/>
              </a:ext>
            </a:extLst>
          </p:cNvPr>
          <p:cNvSpPr txBox="1"/>
          <p:nvPr/>
        </p:nvSpPr>
        <p:spPr>
          <a:xfrm>
            <a:off x="9899720" y="3356517"/>
            <a:ext cx="144081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数字资产管理</a:t>
            </a:r>
          </a:p>
        </p:txBody>
      </p:sp>
      <p:sp>
        <p:nvSpPr>
          <p:cNvPr id="46" name="iSHEJI-20">
            <a:extLst>
              <a:ext uri="{FF2B5EF4-FFF2-40B4-BE49-F238E27FC236}">
                <a16:creationId xmlns:a16="http://schemas.microsoft.com/office/drawing/2014/main" id="{569D4488-1A33-3CC4-A3E8-2435455B3999}"/>
              </a:ext>
            </a:extLst>
          </p:cNvPr>
          <p:cNvSpPr txBox="1"/>
          <p:nvPr/>
        </p:nvSpPr>
        <p:spPr>
          <a:xfrm>
            <a:off x="9899720" y="3633516"/>
            <a:ext cx="2125980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Digital asset Management</a:t>
            </a:r>
          </a:p>
        </p:txBody>
      </p:sp>
      <p:sp>
        <p:nvSpPr>
          <p:cNvPr id="47" name="iSHEJI-21">
            <a:extLst>
              <a:ext uri="{FF2B5EF4-FFF2-40B4-BE49-F238E27FC236}">
                <a16:creationId xmlns:a16="http://schemas.microsoft.com/office/drawing/2014/main" id="{7927915B-4C01-3769-7FB2-F98AE338F044}"/>
              </a:ext>
            </a:extLst>
          </p:cNvPr>
          <p:cNvSpPr/>
          <p:nvPr/>
        </p:nvSpPr>
        <p:spPr>
          <a:xfrm>
            <a:off x="8837457" y="4521973"/>
            <a:ext cx="826678" cy="826678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iSHEJI-22">
            <a:extLst>
              <a:ext uri="{FF2B5EF4-FFF2-40B4-BE49-F238E27FC236}">
                <a16:creationId xmlns:a16="http://schemas.microsoft.com/office/drawing/2014/main" id="{D2792EA9-BAA8-EDAE-A314-D4DCA0833BB5}"/>
              </a:ext>
            </a:extLst>
          </p:cNvPr>
          <p:cNvSpPr/>
          <p:nvPr/>
        </p:nvSpPr>
        <p:spPr>
          <a:xfrm>
            <a:off x="9046280" y="4730796"/>
            <a:ext cx="409032" cy="409032"/>
          </a:xfrm>
          <a:custGeom>
            <a:avLst/>
            <a:gdLst>
              <a:gd name="connsiteX0" fmla="*/ 438553 w 720000"/>
              <a:gd name="connsiteY0" fmla="*/ 189601 h 720000"/>
              <a:gd name="connsiteX1" fmla="*/ 373556 w 720000"/>
              <a:gd name="connsiteY1" fmla="*/ 216451 h 720000"/>
              <a:gd name="connsiteX2" fmla="*/ 232180 w 720000"/>
              <a:gd name="connsiteY2" fmla="*/ 357827 h 720000"/>
              <a:gd name="connsiteX3" fmla="*/ 191861 w 720000"/>
              <a:gd name="connsiteY3" fmla="*/ 528226 h 720000"/>
              <a:gd name="connsiteX4" fmla="*/ 362260 w 720000"/>
              <a:gd name="connsiteY4" fmla="*/ 487907 h 720000"/>
              <a:gd name="connsiteX5" fmla="*/ 503636 w 720000"/>
              <a:gd name="connsiteY5" fmla="*/ 346444 h 720000"/>
              <a:gd name="connsiteX6" fmla="*/ 503636 w 720000"/>
              <a:gd name="connsiteY6" fmla="*/ 216365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537524 w 720000"/>
              <a:gd name="connsiteY9" fmla="*/ 182476 h 720000"/>
              <a:gd name="connsiteX10" fmla="*/ 537524 w 720000"/>
              <a:gd name="connsiteY10" fmla="*/ 380420 h 720000"/>
              <a:gd name="connsiteX11" fmla="*/ 396149 w 720000"/>
              <a:gd name="connsiteY11" fmla="*/ 521796 h 720000"/>
              <a:gd name="connsiteX12" fmla="*/ 141637 w 720000"/>
              <a:gd name="connsiteY12" fmla="*/ 578364 h 720000"/>
              <a:gd name="connsiteX13" fmla="*/ 198205 w 720000"/>
              <a:gd name="connsiteY13" fmla="*/ 323852 h 720000"/>
              <a:gd name="connsiteX14" fmla="*/ 339581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47965 h 720000"/>
              <a:gd name="connsiteX17" fmla="*/ 47965 w 720000"/>
              <a:gd name="connsiteY17" fmla="*/ 120000 h 720000"/>
              <a:gd name="connsiteX18" fmla="*/ 47965 w 720000"/>
              <a:gd name="connsiteY18" fmla="*/ 600000 h 720000"/>
              <a:gd name="connsiteX19" fmla="*/ 120000 w 720000"/>
              <a:gd name="connsiteY19" fmla="*/ 672035 h 720000"/>
              <a:gd name="connsiteX20" fmla="*/ 600000 w 720000"/>
              <a:gd name="connsiteY20" fmla="*/ 672035 h 720000"/>
              <a:gd name="connsiteX21" fmla="*/ 672035 w 720000"/>
              <a:gd name="connsiteY21" fmla="*/ 600000 h 720000"/>
              <a:gd name="connsiteX22" fmla="*/ 672035 w 720000"/>
              <a:gd name="connsiteY22" fmla="*/ 120000 h 720000"/>
              <a:gd name="connsiteX23" fmla="*/ 600000 w 720000"/>
              <a:gd name="connsiteY23" fmla="*/ 47965 h 720000"/>
              <a:gd name="connsiteX24" fmla="*/ 120000 w 720000"/>
              <a:gd name="connsiteY24" fmla="*/ 0 h 720000"/>
              <a:gd name="connsiteX25" fmla="*/ 600000 w 720000"/>
              <a:gd name="connsiteY25" fmla="*/ 0 h 720000"/>
              <a:gd name="connsiteX26" fmla="*/ 720000 w 720000"/>
              <a:gd name="connsiteY26" fmla="*/ 120000 h 720000"/>
              <a:gd name="connsiteX27" fmla="*/ 720000 w 720000"/>
              <a:gd name="connsiteY27" fmla="*/ 600000 h 720000"/>
              <a:gd name="connsiteX28" fmla="*/ 600000 w 720000"/>
              <a:gd name="connsiteY28" fmla="*/ 720000 h 720000"/>
              <a:gd name="connsiteX29" fmla="*/ 120000 w 720000"/>
              <a:gd name="connsiteY29" fmla="*/ 720000 h 720000"/>
              <a:gd name="connsiteX30" fmla="*/ 0 w 720000"/>
              <a:gd name="connsiteY30" fmla="*/ 600000 h 720000"/>
              <a:gd name="connsiteX31" fmla="*/ 0 w 720000"/>
              <a:gd name="connsiteY31" fmla="*/ 120000 h 720000"/>
              <a:gd name="connsiteX32" fmla="*/ 120000 w 720000"/>
              <a:gd name="connsiteY3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13875" y="189601"/>
                  <a:pt x="390761" y="199073"/>
                  <a:pt x="373556" y="216451"/>
                </a:cubicBezTo>
                <a:lnTo>
                  <a:pt x="232180" y="357827"/>
                </a:lnTo>
                <a:cubicBezTo>
                  <a:pt x="212456" y="377465"/>
                  <a:pt x="197336" y="453584"/>
                  <a:pt x="191861" y="528226"/>
                </a:cubicBezTo>
                <a:cubicBezTo>
                  <a:pt x="266503" y="522665"/>
                  <a:pt x="342622" y="507545"/>
                  <a:pt x="362260" y="487907"/>
                </a:cubicBezTo>
                <a:lnTo>
                  <a:pt x="503636" y="346444"/>
                </a:lnTo>
                <a:cubicBezTo>
                  <a:pt x="539523" y="310557"/>
                  <a:pt x="539523" y="252252"/>
                  <a:pt x="503636" y="216365"/>
                </a:cubicBezTo>
                <a:cubicBezTo>
                  <a:pt x="486344" y="199073"/>
                  <a:pt x="463230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74440" y="141636"/>
                  <a:pt x="510327" y="155191"/>
                  <a:pt x="537524" y="182476"/>
                </a:cubicBezTo>
                <a:cubicBezTo>
                  <a:pt x="592007" y="236872"/>
                  <a:pt x="592007" y="325938"/>
                  <a:pt x="537524" y="380420"/>
                </a:cubicBezTo>
                <a:lnTo>
                  <a:pt x="396149" y="521796"/>
                </a:lnTo>
                <a:cubicBezTo>
                  <a:pt x="341753" y="576278"/>
                  <a:pt x="141637" y="578364"/>
                  <a:pt x="141637" y="578364"/>
                </a:cubicBezTo>
                <a:cubicBezTo>
                  <a:pt x="141637" y="578364"/>
                  <a:pt x="143723" y="378334"/>
                  <a:pt x="198205" y="323852"/>
                </a:cubicBezTo>
                <a:lnTo>
                  <a:pt x="339581" y="182476"/>
                </a:lnTo>
                <a:cubicBezTo>
                  <a:pt x="366778" y="155278"/>
                  <a:pt x="402666" y="141636"/>
                  <a:pt x="438553" y="141636"/>
                </a:cubicBezTo>
                <a:close/>
                <a:moveTo>
                  <a:pt x="120000" y="47965"/>
                </a:moveTo>
                <a:cubicBezTo>
                  <a:pt x="80290" y="47965"/>
                  <a:pt x="47965" y="80290"/>
                  <a:pt x="47965" y="120000"/>
                </a:cubicBezTo>
                <a:lnTo>
                  <a:pt x="47965" y="600000"/>
                </a:lnTo>
                <a:cubicBezTo>
                  <a:pt x="47965" y="639711"/>
                  <a:pt x="80290" y="672035"/>
                  <a:pt x="120000" y="672035"/>
                </a:cubicBezTo>
                <a:lnTo>
                  <a:pt x="600000" y="672035"/>
                </a:lnTo>
                <a:cubicBezTo>
                  <a:pt x="639711" y="672035"/>
                  <a:pt x="672035" y="639711"/>
                  <a:pt x="672035" y="600000"/>
                </a:cubicBezTo>
                <a:lnTo>
                  <a:pt x="672035" y="120000"/>
                </a:lnTo>
                <a:cubicBezTo>
                  <a:pt x="672035" y="80290"/>
                  <a:pt x="639711" y="47965"/>
                  <a:pt x="600000" y="47965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9" name="iSHEJI-23">
            <a:extLst>
              <a:ext uri="{FF2B5EF4-FFF2-40B4-BE49-F238E27FC236}">
                <a16:creationId xmlns:a16="http://schemas.microsoft.com/office/drawing/2014/main" id="{4267E780-8203-7596-E53C-448674251B68}"/>
              </a:ext>
            </a:extLst>
          </p:cNvPr>
          <p:cNvSpPr txBox="1"/>
          <p:nvPr/>
        </p:nvSpPr>
        <p:spPr>
          <a:xfrm>
            <a:off x="9899720" y="4658313"/>
            <a:ext cx="144081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阿里巴巴普惠体 2.0 95 ExtraBold" panose="00020600040101010101" pitchFamily="18" charset="-122"/>
              </a:rPr>
              <a:t>品牌塑造传播</a:t>
            </a:r>
          </a:p>
        </p:txBody>
      </p:sp>
      <p:sp>
        <p:nvSpPr>
          <p:cNvPr id="50" name="iSHEJI-24">
            <a:extLst>
              <a:ext uri="{FF2B5EF4-FFF2-40B4-BE49-F238E27FC236}">
                <a16:creationId xmlns:a16="http://schemas.microsoft.com/office/drawing/2014/main" id="{43A81B2B-9F12-AAF3-BF03-67BDBEE71BAE}"/>
              </a:ext>
            </a:extLst>
          </p:cNvPr>
          <p:cNvSpPr txBox="1"/>
          <p:nvPr/>
        </p:nvSpPr>
        <p:spPr>
          <a:xfrm>
            <a:off x="9899720" y="4935312"/>
            <a:ext cx="2125980" cy="1934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3200" spc="300">
                <a:gradFill>
                  <a:gsLst>
                    <a:gs pos="0">
                      <a:schemeClr val="bg1"/>
                    </a:gs>
                    <a:gs pos="100000">
                      <a:schemeClr val="accent4"/>
                    </a:gs>
                  </a:gsLst>
                  <a:lin ang="2700000" scaled="0"/>
                </a:gradFill>
                <a:latin typeface="+mj-ea"/>
                <a:ea typeface="+mj-ea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阿里巴巴普惠体 2.0 95 ExtraBold" panose="00020600040101010101" pitchFamily="18" charset="-122"/>
              </a:rPr>
              <a:t>Full marketing to get customers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51352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4;#88849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2;#888504;#888505;#888501;#888506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8;#88849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92;#88849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48;#888484;#888448;#888487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3;#888487;#888486;#888485;#888492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3;#888487;#888486;#888485;#888492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3;#888487;#888486;#888485;#888492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88483;#888487;#888486;#888485;#888492;"/>
</p:tagLst>
</file>

<file path=ppt/theme/theme1.xml><?xml version="1.0" encoding="utf-8"?>
<a:theme xmlns:a="http://schemas.openxmlformats.org/drawingml/2006/main" name="Office 主题​​">
  <a:themeElements>
    <a:clrScheme name="红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20031"/>
      </a:accent1>
      <a:accent2>
        <a:srgbClr val="112837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0563C1"/>
      </a:hlink>
      <a:folHlink>
        <a:srgbClr val="954F72"/>
      </a:folHlink>
    </a:clrScheme>
    <a:fontScheme name="阿里巴巴普惠体 95-45">
      <a:majorFont>
        <a:latin typeface="阿里巴巴普惠体 2.0 95 ExtraBold"/>
        <a:ea typeface="阿里巴巴普惠体 2.0 95 ExtraBold"/>
        <a:cs typeface=""/>
      </a:majorFont>
      <a:minorFont>
        <a:latin typeface="阿里巴巴普惠体 2.0 45 Light"/>
        <a:ea typeface="阿里巴巴普惠体 2.0 45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1334</Words>
  <Application>Microsoft Office PowerPoint</Application>
  <PresentationFormat>宽屏</PresentationFormat>
  <Paragraphs>168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阿里巴巴普惠体 2.0 45 Light</vt:lpstr>
      <vt:lpstr>阿里巴巴普惠体 2.0 95 ExtraBold</vt:lpstr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时尚高端融资路演计划书商务通用ppt模板</dc:title>
  <dc:creator>爱设计PPT</dc:creator>
  <cp:keywords>51PPT模板网</cp:keywords>
  <dc:description>www.51pptmoban.com</dc:description>
  <cp:lastModifiedBy>Power user</cp:lastModifiedBy>
  <cp:revision>110</cp:revision>
  <dcterms:created xsi:type="dcterms:W3CDTF">2022-07-21T09:40:46Z</dcterms:created>
  <dcterms:modified xsi:type="dcterms:W3CDTF">2022-12-27T09:08:24Z</dcterms:modified>
</cp:coreProperties>
</file>