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65" r:id="rId3"/>
    <p:sldId id="268" r:id="rId4"/>
    <p:sldId id="270" r:id="rId5"/>
    <p:sldId id="1016" r:id="rId6"/>
    <p:sldId id="10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5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6"/>
    <a:srgbClr val="ECEDF1"/>
    <a:srgbClr val="EBECF1"/>
    <a:srgbClr val="FCFCFC"/>
    <a:srgbClr val="E6E8ED"/>
    <a:srgbClr val="F1F1F5"/>
    <a:srgbClr val="F0F0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21" autoAdjust="0"/>
  </p:normalViewPr>
  <p:slideViewPr>
    <p:cSldViewPr snapToGrid="0" showGuides="1">
      <p:cViewPr varScale="1">
        <p:scale>
          <a:sx n="90" d="100"/>
          <a:sy n="90" d="100"/>
        </p:scale>
        <p:origin x="120" y="354"/>
      </p:cViewPr>
      <p:guideLst>
        <p:guide pos="3840"/>
        <p:guide orient="horz" pos="250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33656-9CBC-4D33-9DE0-875320959984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3B568-4A5A-410C-978F-B24DA6418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3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D3B568-4A5A-410C-978F-B24DA64180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14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53000C-9697-4D38-8EF7-62401604C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EABC2-097F-49AA-9EF6-905238D92258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8420A7-C766-4692-8F11-87A511FC6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CD4FB5-78C8-4ED8-BF51-B84E37CD7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AA89-AFBD-45DE-A002-8373BA5563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25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560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EDCBBE-4C73-250B-200B-55F686565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F61028D-B41D-8534-F6C5-40B44D30E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EABC2-097F-49AA-9EF6-905238D92258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0C0851D-3BBC-118B-6D24-589F14C4B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07EAA6-BB0D-C15C-51ED-9646AA957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9AA89-AFBD-45DE-A002-8373BA5563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016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FBAE5CE-B2A7-4222-95A5-A0724B646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114799-E27B-4645-8FBF-8F07CB2F4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2DD19F-1494-4DFA-8A77-98CC33486F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EABC2-097F-49AA-9EF6-905238D92258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703C70-1355-4076-9A9B-2A77A5C937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63970A-A075-4CF9-8A36-32845286D5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AA89-AFBD-45DE-A002-8373BA5563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88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8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14.jpg"/><Relationship Id="rId5" Type="http://schemas.openxmlformats.org/officeDocument/2006/relationships/tags" Target="../tags/tag8.xml"/><Relationship Id="rId15" Type="http://schemas.openxmlformats.org/officeDocument/2006/relationships/image" Target="../media/image20.png"/><Relationship Id="rId10" Type="http://schemas.openxmlformats.org/officeDocument/2006/relationships/notesSlide" Target="../notesSlides/notesSlide1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39E9F34F-D85F-4CBE-9A44-A8E0CB3145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227B47F1-A446-4639-8FEB-828FD79AE8EF}"/>
              </a:ext>
            </a:extLst>
          </p:cNvPr>
          <p:cNvGrpSpPr/>
          <p:nvPr/>
        </p:nvGrpSpPr>
        <p:grpSpPr>
          <a:xfrm>
            <a:off x="11156363" y="2866950"/>
            <a:ext cx="2401383" cy="2401383"/>
            <a:chOff x="3403857" y="-2708224"/>
            <a:chExt cx="4078002" cy="4078002"/>
          </a:xfrm>
        </p:grpSpPr>
        <p:sp>
          <p:nvSpPr>
            <p:cNvPr id="25" name="圆: 空心 24">
              <a:extLst>
                <a:ext uri="{FF2B5EF4-FFF2-40B4-BE49-F238E27FC236}">
                  <a16:creationId xmlns:a16="http://schemas.microsoft.com/office/drawing/2014/main" id="{EBFB163C-7417-40BA-9CAA-AACA374A1563}"/>
                </a:ext>
              </a:extLst>
            </p:cNvPr>
            <p:cNvSpPr/>
            <p:nvPr/>
          </p:nvSpPr>
          <p:spPr>
            <a:xfrm>
              <a:off x="3403857" y="-2708224"/>
              <a:ext cx="4078002" cy="4078002"/>
            </a:xfrm>
            <a:prstGeom prst="donut">
              <a:avLst>
                <a:gd name="adj" fmla="val 3802"/>
              </a:avLst>
            </a:prstGeom>
            <a:solidFill>
              <a:srgbClr val="FCFCFC">
                <a:alpha val="97000"/>
              </a:srgbClr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6A4AC9D-809B-49E2-9337-F2F69C70D1CB}"/>
                </a:ext>
              </a:extLst>
            </p:cNvPr>
            <p:cNvSpPr/>
            <p:nvPr/>
          </p:nvSpPr>
          <p:spPr>
            <a:xfrm>
              <a:off x="3672115" y="-2439965"/>
              <a:ext cx="3541486" cy="354148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02487E8-6600-4778-97AD-0FDF93819929}"/>
                </a:ext>
              </a:extLst>
            </p:cNvPr>
            <p:cNvSpPr/>
            <p:nvPr/>
          </p:nvSpPr>
          <p:spPr>
            <a:xfrm>
              <a:off x="3849915" y="-2262165"/>
              <a:ext cx="3185886" cy="31858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B884656-B5B9-4B74-88E1-95A002474E29}"/>
                </a:ext>
              </a:extLst>
            </p:cNvPr>
            <p:cNvSpPr/>
            <p:nvPr/>
          </p:nvSpPr>
          <p:spPr>
            <a:xfrm>
              <a:off x="4027715" y="-2084365"/>
              <a:ext cx="2830285" cy="28302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49971A3-E766-4216-A856-FBC5109CED7B}"/>
                </a:ext>
              </a:extLst>
            </p:cNvPr>
            <p:cNvSpPr/>
            <p:nvPr/>
          </p:nvSpPr>
          <p:spPr>
            <a:xfrm>
              <a:off x="4205516" y="-1906564"/>
              <a:ext cx="2474685" cy="2474682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F1C4E15-FCFC-4E0A-BB7E-D7336DF6DD8C}"/>
                </a:ext>
              </a:extLst>
            </p:cNvPr>
            <p:cNvSpPr/>
            <p:nvPr/>
          </p:nvSpPr>
          <p:spPr>
            <a:xfrm>
              <a:off x="4383316" y="-1728764"/>
              <a:ext cx="2119084" cy="211908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714F07E-4AF0-433B-BD55-00C593E169F2}"/>
              </a:ext>
            </a:extLst>
          </p:cNvPr>
          <p:cNvGrpSpPr/>
          <p:nvPr/>
        </p:nvGrpSpPr>
        <p:grpSpPr>
          <a:xfrm>
            <a:off x="8726794" y="-1388852"/>
            <a:ext cx="4078002" cy="4078002"/>
            <a:chOff x="3403857" y="-2708224"/>
            <a:chExt cx="4078002" cy="4078002"/>
          </a:xfrm>
        </p:grpSpPr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EA7687A5-B319-446F-8E86-A9CFC7A7E64E}"/>
                </a:ext>
              </a:extLst>
            </p:cNvPr>
            <p:cNvSpPr/>
            <p:nvPr/>
          </p:nvSpPr>
          <p:spPr>
            <a:xfrm>
              <a:off x="3403857" y="-2708224"/>
              <a:ext cx="4078002" cy="4078002"/>
            </a:xfrm>
            <a:prstGeom prst="donut">
              <a:avLst>
                <a:gd name="adj" fmla="val 3802"/>
              </a:avLst>
            </a:prstGeom>
            <a:solidFill>
              <a:srgbClr val="FCFCFC">
                <a:alpha val="97000"/>
              </a:srgbClr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6862727-0628-4EA1-B50B-2B2C0E5277ED}"/>
                </a:ext>
              </a:extLst>
            </p:cNvPr>
            <p:cNvSpPr/>
            <p:nvPr/>
          </p:nvSpPr>
          <p:spPr>
            <a:xfrm>
              <a:off x="3672115" y="-2439965"/>
              <a:ext cx="3541486" cy="354148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2A62249-6BB5-4EEC-8E42-F14A856F1FC1}"/>
                </a:ext>
              </a:extLst>
            </p:cNvPr>
            <p:cNvSpPr/>
            <p:nvPr/>
          </p:nvSpPr>
          <p:spPr>
            <a:xfrm>
              <a:off x="3849915" y="-2262165"/>
              <a:ext cx="3185886" cy="31858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E720FFA-11D6-48B6-BC4D-E6201672D6A7}"/>
                </a:ext>
              </a:extLst>
            </p:cNvPr>
            <p:cNvSpPr/>
            <p:nvPr/>
          </p:nvSpPr>
          <p:spPr>
            <a:xfrm>
              <a:off x="4027715" y="-2084365"/>
              <a:ext cx="2830285" cy="28302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0196110-A826-488E-87E3-430253AC3E6F}"/>
                </a:ext>
              </a:extLst>
            </p:cNvPr>
            <p:cNvSpPr/>
            <p:nvPr/>
          </p:nvSpPr>
          <p:spPr>
            <a:xfrm>
              <a:off x="4205516" y="-1906564"/>
              <a:ext cx="2474685" cy="2474682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141167E-0959-4533-8B90-01CC1A997AA6}"/>
                </a:ext>
              </a:extLst>
            </p:cNvPr>
            <p:cNvSpPr/>
            <p:nvPr/>
          </p:nvSpPr>
          <p:spPr>
            <a:xfrm>
              <a:off x="4383316" y="-1728764"/>
              <a:ext cx="2119084" cy="211908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4E13175-B0F1-458B-82C3-638EF6C0CDC4}"/>
              </a:ext>
            </a:extLst>
          </p:cNvPr>
          <p:cNvGrpSpPr/>
          <p:nvPr/>
        </p:nvGrpSpPr>
        <p:grpSpPr>
          <a:xfrm>
            <a:off x="5067320" y="856345"/>
            <a:ext cx="2057362" cy="448866"/>
            <a:chOff x="5067320" y="856345"/>
            <a:chExt cx="2057362" cy="44886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8725417-3750-4C72-891A-23612755EB7A}"/>
                </a:ext>
              </a:extLst>
            </p:cNvPr>
            <p:cNvSpPr/>
            <p:nvPr/>
          </p:nvSpPr>
          <p:spPr>
            <a:xfrm>
              <a:off x="5067320" y="856345"/>
              <a:ext cx="471811" cy="427252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4EC3C26-E4C0-40E0-8C20-9DC74A9C66EE}"/>
                </a:ext>
              </a:extLst>
            </p:cNvPr>
            <p:cNvSpPr>
              <a:spLocks/>
            </p:cNvSpPr>
            <p:nvPr/>
          </p:nvSpPr>
          <p:spPr>
            <a:xfrm>
              <a:off x="6304353" y="873113"/>
              <a:ext cx="820329" cy="258452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5" name="PA-文本框 25">
              <a:extLst>
                <a:ext uri="{FF2B5EF4-FFF2-40B4-BE49-F238E27FC236}">
                  <a16:creationId xmlns:a16="http://schemas.microsoft.com/office/drawing/2014/main" id="{BFA0541E-6E66-4849-857F-D2B47E1AA9B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623374" y="880982"/>
              <a:ext cx="633710" cy="250075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+mn-ea"/>
              </a:endParaRPr>
            </a:p>
          </p:txBody>
        </p:sp>
        <p:sp>
          <p:nvSpPr>
            <p:cNvPr id="6" name="PA-文本框 12">
              <a:extLst>
                <a:ext uri="{FF2B5EF4-FFF2-40B4-BE49-F238E27FC236}">
                  <a16:creationId xmlns:a16="http://schemas.microsoft.com/office/drawing/2014/main" id="{0912FE10-6248-4984-BAD1-3205A2B0467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607495" y="1195590"/>
              <a:ext cx="1476779" cy="109621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6478093-0F92-4504-9A39-75DA7C9CEE56}"/>
              </a:ext>
            </a:extLst>
          </p:cNvPr>
          <p:cNvGrpSpPr/>
          <p:nvPr/>
        </p:nvGrpSpPr>
        <p:grpSpPr>
          <a:xfrm>
            <a:off x="1350151" y="1652432"/>
            <a:ext cx="9491701" cy="1446550"/>
            <a:chOff x="1350151" y="1681460"/>
            <a:chExt cx="9491701" cy="144655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525A9AE-A469-4699-8EA5-75B11886FD0C}"/>
                </a:ext>
              </a:extLst>
            </p:cNvPr>
            <p:cNvSpPr>
              <a:spLocks/>
            </p:cNvSpPr>
            <p:nvPr/>
          </p:nvSpPr>
          <p:spPr>
            <a:xfrm>
              <a:off x="1350151" y="1681460"/>
              <a:ext cx="949170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ln w="101600">
                    <a:solidFill>
                      <a:schemeClr val="bg1"/>
                    </a:solidFill>
                  </a:ln>
                  <a:noFill/>
                  <a:effectLst>
                    <a:reflection blurRad="6350" stA="20000" endPos="24000" dist="50800" dir="5400000" sy="-100000" algn="bl" rotWithShape="0"/>
                  </a:effectLst>
                  <a:latin typeface="+mj-ea"/>
                  <a:ea typeface="+mj-ea"/>
                </a:rPr>
                <a:t>操作为本</a:t>
              </a:r>
              <a:r>
                <a:rPr lang="en-US" altLang="zh-CN" sz="8800" dirty="0">
                  <a:ln w="101600">
                    <a:solidFill>
                      <a:schemeClr val="bg1"/>
                    </a:solidFill>
                  </a:ln>
                  <a:noFill/>
                  <a:effectLst>
                    <a:reflection blurRad="6350" stA="20000" endPos="24000" dist="50800" dir="5400000" sy="-100000" algn="bl" rotWithShape="0"/>
                  </a:effectLst>
                  <a:latin typeface="+mj-ea"/>
                  <a:ea typeface="+mj-ea"/>
                </a:rPr>
                <a:t>·</a:t>
              </a:r>
              <a:r>
                <a:rPr lang="zh-CN" altLang="en-US" sz="8800" dirty="0">
                  <a:ln w="101600">
                    <a:solidFill>
                      <a:schemeClr val="bg1"/>
                    </a:solidFill>
                  </a:ln>
                  <a:noFill/>
                  <a:effectLst>
                    <a:reflection blurRad="6350" stA="20000" endPos="24000" dist="50800" dir="5400000" sy="-100000" algn="bl" rotWithShape="0"/>
                  </a:effectLst>
                  <a:latin typeface="+mj-ea"/>
                  <a:ea typeface="+mj-ea"/>
                </a:rPr>
                <a:t>效率为王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0AEB281-63F7-428F-B19C-A14A3DAEE598}"/>
                </a:ext>
              </a:extLst>
            </p:cNvPr>
            <p:cNvSpPr>
              <a:spLocks/>
            </p:cNvSpPr>
            <p:nvPr/>
          </p:nvSpPr>
          <p:spPr>
            <a:xfrm>
              <a:off x="1350151" y="1681460"/>
              <a:ext cx="949170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accent1"/>
                  </a:solidFill>
                  <a:effectLst>
                    <a:reflection blurRad="6350" stA="20000" endPos="24000" dist="50800" dir="5400000" sy="-100000" algn="bl" rotWithShape="0"/>
                  </a:effectLst>
                  <a:latin typeface="+mj-ea"/>
                  <a:ea typeface="+mj-ea"/>
                </a:rPr>
                <a:t>操作为本</a:t>
              </a:r>
              <a:r>
                <a:rPr lang="en-US" altLang="zh-CN" sz="8800" dirty="0">
                  <a:solidFill>
                    <a:schemeClr val="accent1"/>
                  </a:solidFill>
                  <a:effectLst>
                    <a:reflection blurRad="6350" stA="20000" endPos="24000" dist="50800" dir="5400000" sy="-100000" algn="bl" rotWithShape="0"/>
                  </a:effectLst>
                  <a:latin typeface="+mj-ea"/>
                  <a:ea typeface="+mj-ea"/>
                </a:rPr>
                <a:t>·</a:t>
              </a:r>
              <a:r>
                <a:rPr lang="zh-CN" altLang="en-US" sz="8800" dirty="0">
                  <a:solidFill>
                    <a:schemeClr val="accent1"/>
                  </a:solidFill>
                  <a:effectLst>
                    <a:reflection blurRad="6350" stA="20000" endPos="24000" dist="50800" dir="5400000" sy="-100000" algn="bl" rotWithShape="0"/>
                  </a:effectLst>
                  <a:latin typeface="+mj-ea"/>
                  <a:ea typeface="+mj-ea"/>
                </a:rPr>
                <a:t>效率为王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7E011D6E-3B89-47ED-BE8E-87407BB89461}"/>
              </a:ext>
            </a:extLst>
          </p:cNvPr>
          <p:cNvSpPr/>
          <p:nvPr/>
        </p:nvSpPr>
        <p:spPr>
          <a:xfrm>
            <a:off x="0" y="3185883"/>
            <a:ext cx="12192000" cy="367211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0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324E3ECE-EB88-45E1-88FF-8493E212788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117901"/>
            <a:ext cx="12180936" cy="2740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64DF001-CF21-459C-86C1-79B7644E31FE}"/>
              </a:ext>
            </a:extLst>
          </p:cNvPr>
          <p:cNvSpPr/>
          <p:nvPr/>
        </p:nvSpPr>
        <p:spPr>
          <a:xfrm>
            <a:off x="4640313" y="3405854"/>
            <a:ext cx="29113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版式库网站推广方案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420EE1-E24C-41F6-8E33-5910F1830D4C}"/>
              </a:ext>
            </a:extLst>
          </p:cNvPr>
          <p:cNvGrpSpPr/>
          <p:nvPr/>
        </p:nvGrpSpPr>
        <p:grpSpPr>
          <a:xfrm>
            <a:off x="3534229" y="3622172"/>
            <a:ext cx="5123542" cy="0"/>
            <a:chOff x="3512458" y="3695287"/>
            <a:chExt cx="5123542" cy="0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6A506BE-F7D3-46E2-97E1-DC91BDC19082}"/>
                </a:ext>
              </a:extLst>
            </p:cNvPr>
            <p:cNvCxnSpPr>
              <a:cxnSpLocks/>
            </p:cNvCxnSpPr>
            <p:nvPr/>
          </p:nvCxnSpPr>
          <p:spPr>
            <a:xfrm>
              <a:off x="7663543" y="3695287"/>
              <a:ext cx="972457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85000"/>
                      <a:lumOff val="15000"/>
                      <a:alpha val="8000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13499E1-9A6A-4ED9-A7F3-912BF12193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12458" y="3695287"/>
              <a:ext cx="972457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85000"/>
                      <a:lumOff val="15000"/>
                      <a:alpha val="8000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0A357EA4-991F-4416-829D-87CC7D38F9B3}"/>
              </a:ext>
            </a:extLst>
          </p:cNvPr>
          <p:cNvSpPr/>
          <p:nvPr/>
        </p:nvSpPr>
        <p:spPr>
          <a:xfrm>
            <a:off x="4994576" y="4130791"/>
            <a:ext cx="2202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www.pptcool.com</a:t>
            </a:r>
          </a:p>
        </p:txBody>
      </p:sp>
    </p:spTree>
    <p:extLst>
      <p:ext uri="{BB962C8B-B14F-4D97-AF65-F5344CB8AC3E}">
        <p14:creationId xmlns:p14="http://schemas.microsoft.com/office/powerpoint/2010/main" val="320393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背景图案&#10;&#10;描述已自动生成">
            <a:extLst>
              <a:ext uri="{FF2B5EF4-FFF2-40B4-BE49-F238E27FC236}">
                <a16:creationId xmlns:a16="http://schemas.microsoft.com/office/drawing/2014/main" id="{284E9A9B-0D02-4DE6-90CA-651E52E4C6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9"/>
            <a:ext cx="12192000" cy="6857462"/>
          </a:xfrm>
          <a:prstGeom prst="rect">
            <a:avLst/>
          </a:prstGeom>
        </p:spPr>
      </p:pic>
      <p:pic>
        <p:nvPicPr>
          <p:cNvPr id="54" name="图片 53" descr="背景图案&#10;&#10;描述已自动生成">
            <a:extLst>
              <a:ext uri="{FF2B5EF4-FFF2-40B4-BE49-F238E27FC236}">
                <a16:creationId xmlns:a16="http://schemas.microsoft.com/office/drawing/2014/main" id="{5C8175AA-6AA8-4D36-8704-995B5F08AC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9"/>
            <a:ext cx="12192000" cy="6857462"/>
          </a:xfrm>
          <a:prstGeom prst="rect">
            <a:avLst/>
          </a:prstGeom>
        </p:spPr>
      </p:pic>
      <p:pic>
        <p:nvPicPr>
          <p:cNvPr id="47" name="图片 46" descr="背景图案&#10;&#10;描述已自动生成">
            <a:extLst>
              <a:ext uri="{FF2B5EF4-FFF2-40B4-BE49-F238E27FC236}">
                <a16:creationId xmlns:a16="http://schemas.microsoft.com/office/drawing/2014/main" id="{6B958E1F-12AC-4BB1-A4BD-9DC7BBF15D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70"/>
            <a:ext cx="7803551" cy="6857193"/>
          </a:xfrm>
          <a:custGeom>
            <a:avLst/>
            <a:gdLst>
              <a:gd name="connsiteX0" fmla="*/ 4476250 w 7803551"/>
              <a:gd name="connsiteY0" fmla="*/ 0 h 6857193"/>
              <a:gd name="connsiteX1" fmla="*/ 7803551 w 7803551"/>
              <a:gd name="connsiteY1" fmla="*/ 0 h 6857193"/>
              <a:gd name="connsiteX2" fmla="*/ 3327301 w 7803551"/>
              <a:gd name="connsiteY2" fmla="*/ 6857193 h 6857193"/>
              <a:gd name="connsiteX3" fmla="*/ 0 w 7803551"/>
              <a:gd name="connsiteY3" fmla="*/ 6857193 h 685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3551" h="6857193">
                <a:moveTo>
                  <a:pt x="4476250" y="0"/>
                </a:moveTo>
                <a:lnTo>
                  <a:pt x="7803551" y="0"/>
                </a:lnTo>
                <a:lnTo>
                  <a:pt x="3327301" y="6857193"/>
                </a:lnTo>
                <a:lnTo>
                  <a:pt x="0" y="6857193"/>
                </a:lnTo>
                <a:close/>
              </a:path>
            </a:pathLst>
          </a:custGeom>
          <a:effectLst>
            <a:outerShdw blurRad="508000" dist="88900" dir="135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F8C12DD5-58FE-4FB0-8FA9-C06223F5C2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2057" y="4318805"/>
            <a:ext cx="2539195" cy="2539195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BFE8A56-12BE-4E82-9B08-83D73AB3D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3519">
            <a:off x="3158199" y="2189210"/>
            <a:ext cx="3451401" cy="3451401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D46155F-C038-46B4-B2CE-A32420AD813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76"/>
          <a:stretch/>
        </p:blipFill>
        <p:spPr>
          <a:xfrm flipH="1">
            <a:off x="4468782" y="129758"/>
            <a:ext cx="3266585" cy="3077900"/>
          </a:xfrm>
          <a:prstGeom prst="rect">
            <a:avLst/>
          </a:prstGeom>
        </p:spPr>
      </p:pic>
      <p:pic>
        <p:nvPicPr>
          <p:cNvPr id="51" name="图片 50" descr="背景图案&#10;&#10;描述已自动生成">
            <a:extLst>
              <a:ext uri="{FF2B5EF4-FFF2-40B4-BE49-F238E27FC236}">
                <a16:creationId xmlns:a16="http://schemas.microsoft.com/office/drawing/2014/main" id="{B88F3679-BFF8-4DBD-B727-B2004CC16A7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09613" y="270"/>
            <a:ext cx="7803550" cy="6857193"/>
          </a:xfrm>
          <a:custGeom>
            <a:avLst/>
            <a:gdLst>
              <a:gd name="connsiteX0" fmla="*/ 4476250 w 7803550"/>
              <a:gd name="connsiteY0" fmla="*/ 0 h 6857193"/>
              <a:gd name="connsiteX1" fmla="*/ 7803550 w 7803550"/>
              <a:gd name="connsiteY1" fmla="*/ 0 h 6857193"/>
              <a:gd name="connsiteX2" fmla="*/ 3327301 w 7803550"/>
              <a:gd name="connsiteY2" fmla="*/ 6857193 h 6857193"/>
              <a:gd name="connsiteX3" fmla="*/ 0 w 7803550"/>
              <a:gd name="connsiteY3" fmla="*/ 6857193 h 685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3550" h="6857193">
                <a:moveTo>
                  <a:pt x="4476250" y="0"/>
                </a:moveTo>
                <a:lnTo>
                  <a:pt x="7803550" y="0"/>
                </a:lnTo>
                <a:lnTo>
                  <a:pt x="3327301" y="6857193"/>
                </a:lnTo>
                <a:lnTo>
                  <a:pt x="0" y="6857193"/>
                </a:lnTo>
                <a:close/>
              </a:path>
            </a:pathLst>
          </a:custGeom>
          <a:effectLst>
            <a:outerShdw blurRad="508000" dist="88900" dir="135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C9A683FC-4472-4118-8C9F-496A4D39ACE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2935" y="4326298"/>
            <a:ext cx="2902837" cy="253919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0DAE9A79-3517-485F-B956-C05C82572F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50282">
            <a:off x="6623940" y="2321085"/>
            <a:ext cx="2826009" cy="2820626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765DD0DE-5564-4A62-8128-1D20B5A2C22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267" y="157130"/>
            <a:ext cx="2790294" cy="2795620"/>
          </a:xfrm>
          <a:prstGeom prst="rect">
            <a:avLst/>
          </a:prstGeom>
        </p:spPr>
      </p:pic>
      <p:pic>
        <p:nvPicPr>
          <p:cNvPr id="56" name="图片 55" descr="背景图案&#10;&#10;描述已自动生成">
            <a:extLst>
              <a:ext uri="{FF2B5EF4-FFF2-40B4-BE49-F238E27FC236}">
                <a16:creationId xmlns:a16="http://schemas.microsoft.com/office/drawing/2014/main" id="{4D489CCF-1630-4E8F-B481-FC51BA8278F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41318" y="269"/>
            <a:ext cx="6350682" cy="6857462"/>
          </a:xfrm>
          <a:custGeom>
            <a:avLst/>
            <a:gdLst>
              <a:gd name="connsiteX0" fmla="*/ 5271845 w 6350682"/>
              <a:gd name="connsiteY0" fmla="*/ 0 h 6857462"/>
              <a:gd name="connsiteX1" fmla="*/ 6350682 w 6350682"/>
              <a:gd name="connsiteY1" fmla="*/ 0 h 6857462"/>
              <a:gd name="connsiteX2" fmla="*/ 6350682 w 6350682"/>
              <a:gd name="connsiteY2" fmla="*/ 6857462 h 6857462"/>
              <a:gd name="connsiteX3" fmla="*/ 0 w 6350682"/>
              <a:gd name="connsiteY3" fmla="*/ 6857462 h 6857462"/>
              <a:gd name="connsiteX4" fmla="*/ 131 w 6350682"/>
              <a:gd name="connsiteY4" fmla="*/ 6857193 h 6857462"/>
              <a:gd name="connsiteX5" fmla="*/ 795596 w 6350682"/>
              <a:gd name="connsiteY5" fmla="*/ 6857193 h 685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50682" h="6857462">
                <a:moveTo>
                  <a:pt x="5271845" y="0"/>
                </a:moveTo>
                <a:lnTo>
                  <a:pt x="6350682" y="0"/>
                </a:lnTo>
                <a:lnTo>
                  <a:pt x="6350682" y="6857462"/>
                </a:lnTo>
                <a:lnTo>
                  <a:pt x="0" y="6857462"/>
                </a:lnTo>
                <a:lnTo>
                  <a:pt x="131" y="6857193"/>
                </a:lnTo>
                <a:lnTo>
                  <a:pt x="795596" y="6857193"/>
                </a:lnTo>
                <a:close/>
              </a:path>
            </a:pathLst>
          </a:custGeom>
          <a:effectLst>
            <a:outerShdw blurRad="508000" dist="88900" dir="135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2E9F1A6-0AE6-42DE-A2C8-CBD5D70F766D}"/>
              </a:ext>
            </a:extLst>
          </p:cNvPr>
          <p:cNvSpPr txBox="1">
            <a:spLocks/>
          </p:cNvSpPr>
          <p:nvPr/>
        </p:nvSpPr>
        <p:spPr>
          <a:xfrm>
            <a:off x="1940589" y="4724554"/>
            <a:ext cx="553998" cy="718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璃璃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764FAA-DC55-4DDB-B4B9-2EFB851ABBC6}"/>
              </a:ext>
            </a:extLst>
          </p:cNvPr>
          <p:cNvSpPr txBox="1"/>
          <p:nvPr/>
        </p:nvSpPr>
        <p:spPr>
          <a:xfrm>
            <a:off x="1676169" y="4724554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设计总监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B87565C-372A-45C4-B7A2-12F1DA1BB0EE}"/>
              </a:ext>
            </a:extLst>
          </p:cNvPr>
          <p:cNvSpPr txBox="1">
            <a:spLocks/>
          </p:cNvSpPr>
          <p:nvPr/>
        </p:nvSpPr>
        <p:spPr>
          <a:xfrm>
            <a:off x="3460188" y="2435407"/>
            <a:ext cx="553998" cy="718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璐璐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1B07E6E-324B-43D0-809B-D4CE4985F056}"/>
              </a:ext>
            </a:extLst>
          </p:cNvPr>
          <p:cNvSpPr txBox="1"/>
          <p:nvPr/>
        </p:nvSpPr>
        <p:spPr>
          <a:xfrm>
            <a:off x="3195768" y="2435407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运营助理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E7EC5C3-1150-45D6-BE2D-BFCF5C66B772}"/>
              </a:ext>
            </a:extLst>
          </p:cNvPr>
          <p:cNvSpPr txBox="1">
            <a:spLocks/>
          </p:cNvSpPr>
          <p:nvPr/>
        </p:nvSpPr>
        <p:spPr>
          <a:xfrm>
            <a:off x="4840391" y="594321"/>
            <a:ext cx="553998" cy="718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瑶瑶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08EFAD8-7720-4BFB-969D-7CFE281A53A0}"/>
              </a:ext>
            </a:extLst>
          </p:cNvPr>
          <p:cNvSpPr txBox="1"/>
          <p:nvPr/>
        </p:nvSpPr>
        <p:spPr>
          <a:xfrm>
            <a:off x="4575971" y="594321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社群助教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E786F1A-0266-4FC7-A391-CDF6B493F369}"/>
              </a:ext>
            </a:extLst>
          </p:cNvPr>
          <p:cNvSpPr txBox="1">
            <a:spLocks/>
          </p:cNvSpPr>
          <p:nvPr/>
        </p:nvSpPr>
        <p:spPr>
          <a:xfrm>
            <a:off x="5241347" y="4724554"/>
            <a:ext cx="553998" cy="718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大玮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601C689-E916-487F-9B12-990F9775320F}"/>
              </a:ext>
            </a:extLst>
          </p:cNvPr>
          <p:cNvSpPr txBox="1"/>
          <p:nvPr/>
        </p:nvSpPr>
        <p:spPr>
          <a:xfrm>
            <a:off x="4976927" y="4724554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运营组长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154FA4-38C8-447C-BDB4-2B0291DAE7D1}"/>
              </a:ext>
            </a:extLst>
          </p:cNvPr>
          <p:cNvSpPr txBox="1">
            <a:spLocks/>
          </p:cNvSpPr>
          <p:nvPr/>
        </p:nvSpPr>
        <p:spPr>
          <a:xfrm>
            <a:off x="6819477" y="2435407"/>
            <a:ext cx="553998" cy="718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琳琳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7B68793-C387-4F68-B9E5-863B58AD7CA5}"/>
              </a:ext>
            </a:extLst>
          </p:cNvPr>
          <p:cNvSpPr txBox="1"/>
          <p:nvPr/>
        </p:nvSpPr>
        <p:spPr>
          <a:xfrm>
            <a:off x="6555057" y="2435407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运营助理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9E367C3-EC5D-432F-93AE-40D58A8E7698}"/>
              </a:ext>
            </a:extLst>
          </p:cNvPr>
          <p:cNvSpPr txBox="1">
            <a:spLocks/>
          </p:cNvSpPr>
          <p:nvPr/>
        </p:nvSpPr>
        <p:spPr>
          <a:xfrm>
            <a:off x="8011216" y="594321"/>
            <a:ext cx="553998" cy="7183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珺珺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FED1940-111D-41EB-AE9B-C312DB967096}"/>
              </a:ext>
            </a:extLst>
          </p:cNvPr>
          <p:cNvSpPr txBox="1"/>
          <p:nvPr/>
        </p:nvSpPr>
        <p:spPr>
          <a:xfrm>
            <a:off x="7746796" y="594321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阿里巴巴普惠体 R" panose="00020600040101010101" pitchFamily="18" charset="-122"/>
              </a:rPr>
              <a:t>社群助教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CF2231A-0A47-48A7-B182-88AF563D9E1C}"/>
              </a:ext>
            </a:extLst>
          </p:cNvPr>
          <p:cNvSpPr txBox="1"/>
          <p:nvPr/>
        </p:nvSpPr>
        <p:spPr>
          <a:xfrm>
            <a:off x="8583954" y="4724554"/>
            <a:ext cx="553998" cy="1078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陈老师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87E9F3E-3588-47D3-95C3-0AD3C40C8F30}"/>
              </a:ext>
            </a:extLst>
          </p:cNvPr>
          <p:cNvSpPr txBox="1"/>
          <p:nvPr/>
        </p:nvSpPr>
        <p:spPr>
          <a:xfrm>
            <a:off x="8319534" y="4724554"/>
            <a:ext cx="430887" cy="1556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创始人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38E90B4-30DE-434D-AD76-D27EFAB8736C}"/>
              </a:ext>
            </a:extLst>
          </p:cNvPr>
          <p:cNvSpPr/>
          <p:nvPr/>
        </p:nvSpPr>
        <p:spPr>
          <a:xfrm>
            <a:off x="2" y="271"/>
            <a:ext cx="4476250" cy="6857193"/>
          </a:xfrm>
          <a:custGeom>
            <a:avLst/>
            <a:gdLst>
              <a:gd name="connsiteX0" fmla="*/ 4476250 w 7803551"/>
              <a:gd name="connsiteY0" fmla="*/ 0 h 6857193"/>
              <a:gd name="connsiteX1" fmla="*/ 7803551 w 7803551"/>
              <a:gd name="connsiteY1" fmla="*/ 0 h 6857193"/>
              <a:gd name="connsiteX2" fmla="*/ 3327301 w 7803551"/>
              <a:gd name="connsiteY2" fmla="*/ 6857193 h 6857193"/>
              <a:gd name="connsiteX3" fmla="*/ 0 w 7803551"/>
              <a:gd name="connsiteY3" fmla="*/ 6857193 h 6857193"/>
              <a:gd name="connsiteX0" fmla="*/ 3327301 w 7803551"/>
              <a:gd name="connsiteY0" fmla="*/ 6857193 h 6948633"/>
              <a:gd name="connsiteX1" fmla="*/ 0 w 7803551"/>
              <a:gd name="connsiteY1" fmla="*/ 6857193 h 6948633"/>
              <a:gd name="connsiteX2" fmla="*/ 4476250 w 7803551"/>
              <a:gd name="connsiteY2" fmla="*/ 0 h 6948633"/>
              <a:gd name="connsiteX3" fmla="*/ 7803551 w 7803551"/>
              <a:gd name="connsiteY3" fmla="*/ 0 h 6948633"/>
              <a:gd name="connsiteX4" fmla="*/ 3418741 w 7803551"/>
              <a:gd name="connsiteY4" fmla="*/ 6948633 h 6948633"/>
              <a:gd name="connsiteX0" fmla="*/ 3327301 w 7803551"/>
              <a:gd name="connsiteY0" fmla="*/ 6857193 h 6857193"/>
              <a:gd name="connsiteX1" fmla="*/ 0 w 7803551"/>
              <a:gd name="connsiteY1" fmla="*/ 6857193 h 6857193"/>
              <a:gd name="connsiteX2" fmla="*/ 4476250 w 7803551"/>
              <a:gd name="connsiteY2" fmla="*/ 0 h 6857193"/>
              <a:gd name="connsiteX3" fmla="*/ 7803551 w 7803551"/>
              <a:gd name="connsiteY3" fmla="*/ 0 h 6857193"/>
              <a:gd name="connsiteX0" fmla="*/ 0 w 7803551"/>
              <a:gd name="connsiteY0" fmla="*/ 6857193 h 6857193"/>
              <a:gd name="connsiteX1" fmla="*/ 4476250 w 7803551"/>
              <a:gd name="connsiteY1" fmla="*/ 0 h 6857193"/>
              <a:gd name="connsiteX2" fmla="*/ 7803551 w 7803551"/>
              <a:gd name="connsiteY2" fmla="*/ 0 h 6857193"/>
              <a:gd name="connsiteX0" fmla="*/ 0 w 4476250"/>
              <a:gd name="connsiteY0" fmla="*/ 6857193 h 6857193"/>
              <a:gd name="connsiteX1" fmla="*/ 4476250 w 4476250"/>
              <a:gd name="connsiteY1" fmla="*/ 0 h 685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76250" h="6857193">
                <a:moveTo>
                  <a:pt x="0" y="6857193"/>
                </a:moveTo>
                <a:lnTo>
                  <a:pt x="4476250" y="0"/>
                </a:lnTo>
              </a:path>
            </a:pathLst>
          </a:custGeom>
          <a:noFill/>
          <a:ln w="25400" cap="flat" cmpd="sng" algn="ctr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FC96C575-7D30-4C08-8ADB-51596ED49466}"/>
              </a:ext>
            </a:extLst>
          </p:cNvPr>
          <p:cNvSpPr/>
          <p:nvPr/>
        </p:nvSpPr>
        <p:spPr>
          <a:xfrm>
            <a:off x="3302012" y="271"/>
            <a:ext cx="4476250" cy="6857193"/>
          </a:xfrm>
          <a:custGeom>
            <a:avLst/>
            <a:gdLst>
              <a:gd name="connsiteX0" fmla="*/ 4476250 w 7803551"/>
              <a:gd name="connsiteY0" fmla="*/ 0 h 6857193"/>
              <a:gd name="connsiteX1" fmla="*/ 7803551 w 7803551"/>
              <a:gd name="connsiteY1" fmla="*/ 0 h 6857193"/>
              <a:gd name="connsiteX2" fmla="*/ 3327301 w 7803551"/>
              <a:gd name="connsiteY2" fmla="*/ 6857193 h 6857193"/>
              <a:gd name="connsiteX3" fmla="*/ 0 w 7803551"/>
              <a:gd name="connsiteY3" fmla="*/ 6857193 h 6857193"/>
              <a:gd name="connsiteX0" fmla="*/ 3327301 w 7803551"/>
              <a:gd name="connsiteY0" fmla="*/ 6857193 h 6948633"/>
              <a:gd name="connsiteX1" fmla="*/ 0 w 7803551"/>
              <a:gd name="connsiteY1" fmla="*/ 6857193 h 6948633"/>
              <a:gd name="connsiteX2" fmla="*/ 4476250 w 7803551"/>
              <a:gd name="connsiteY2" fmla="*/ 0 h 6948633"/>
              <a:gd name="connsiteX3" fmla="*/ 7803551 w 7803551"/>
              <a:gd name="connsiteY3" fmla="*/ 0 h 6948633"/>
              <a:gd name="connsiteX4" fmla="*/ 3418741 w 7803551"/>
              <a:gd name="connsiteY4" fmla="*/ 6948633 h 6948633"/>
              <a:gd name="connsiteX0" fmla="*/ 3327301 w 7803551"/>
              <a:gd name="connsiteY0" fmla="*/ 6857193 h 6857193"/>
              <a:gd name="connsiteX1" fmla="*/ 0 w 7803551"/>
              <a:gd name="connsiteY1" fmla="*/ 6857193 h 6857193"/>
              <a:gd name="connsiteX2" fmla="*/ 4476250 w 7803551"/>
              <a:gd name="connsiteY2" fmla="*/ 0 h 6857193"/>
              <a:gd name="connsiteX3" fmla="*/ 7803551 w 7803551"/>
              <a:gd name="connsiteY3" fmla="*/ 0 h 6857193"/>
              <a:gd name="connsiteX0" fmla="*/ 0 w 7803551"/>
              <a:gd name="connsiteY0" fmla="*/ 6857193 h 6857193"/>
              <a:gd name="connsiteX1" fmla="*/ 4476250 w 7803551"/>
              <a:gd name="connsiteY1" fmla="*/ 0 h 6857193"/>
              <a:gd name="connsiteX2" fmla="*/ 7803551 w 7803551"/>
              <a:gd name="connsiteY2" fmla="*/ 0 h 6857193"/>
              <a:gd name="connsiteX0" fmla="*/ 0 w 4476250"/>
              <a:gd name="connsiteY0" fmla="*/ 6857193 h 6857193"/>
              <a:gd name="connsiteX1" fmla="*/ 4476250 w 4476250"/>
              <a:gd name="connsiteY1" fmla="*/ 0 h 685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76250" h="6857193">
                <a:moveTo>
                  <a:pt x="0" y="6857193"/>
                </a:moveTo>
                <a:lnTo>
                  <a:pt x="4476250" y="0"/>
                </a:lnTo>
              </a:path>
            </a:pathLst>
          </a:custGeom>
          <a:noFill/>
          <a:ln w="25400" cap="flat" cmpd="sng" algn="ctr">
            <a:gradFill>
              <a:gsLst>
                <a:gs pos="0">
                  <a:schemeClr val="accent1"/>
                </a:gs>
                <a:gs pos="57000">
                  <a:schemeClr val="accent1">
                    <a:alpha val="0"/>
                  </a:schemeClr>
                </a:gs>
              </a:gsLst>
              <a:lin ang="5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96F7F7E-C66C-4102-B6F4-031FF652A970}"/>
              </a:ext>
            </a:extLst>
          </p:cNvPr>
          <p:cNvSpPr/>
          <p:nvPr/>
        </p:nvSpPr>
        <p:spPr>
          <a:xfrm>
            <a:off x="6646526" y="271"/>
            <a:ext cx="4476250" cy="6857193"/>
          </a:xfrm>
          <a:custGeom>
            <a:avLst/>
            <a:gdLst>
              <a:gd name="connsiteX0" fmla="*/ 4476250 w 7803551"/>
              <a:gd name="connsiteY0" fmla="*/ 0 h 6857193"/>
              <a:gd name="connsiteX1" fmla="*/ 7803551 w 7803551"/>
              <a:gd name="connsiteY1" fmla="*/ 0 h 6857193"/>
              <a:gd name="connsiteX2" fmla="*/ 3327301 w 7803551"/>
              <a:gd name="connsiteY2" fmla="*/ 6857193 h 6857193"/>
              <a:gd name="connsiteX3" fmla="*/ 0 w 7803551"/>
              <a:gd name="connsiteY3" fmla="*/ 6857193 h 6857193"/>
              <a:gd name="connsiteX0" fmla="*/ 3327301 w 7803551"/>
              <a:gd name="connsiteY0" fmla="*/ 6857193 h 6948633"/>
              <a:gd name="connsiteX1" fmla="*/ 0 w 7803551"/>
              <a:gd name="connsiteY1" fmla="*/ 6857193 h 6948633"/>
              <a:gd name="connsiteX2" fmla="*/ 4476250 w 7803551"/>
              <a:gd name="connsiteY2" fmla="*/ 0 h 6948633"/>
              <a:gd name="connsiteX3" fmla="*/ 7803551 w 7803551"/>
              <a:gd name="connsiteY3" fmla="*/ 0 h 6948633"/>
              <a:gd name="connsiteX4" fmla="*/ 3418741 w 7803551"/>
              <a:gd name="connsiteY4" fmla="*/ 6948633 h 6948633"/>
              <a:gd name="connsiteX0" fmla="*/ 3327301 w 7803551"/>
              <a:gd name="connsiteY0" fmla="*/ 6857193 h 6857193"/>
              <a:gd name="connsiteX1" fmla="*/ 0 w 7803551"/>
              <a:gd name="connsiteY1" fmla="*/ 6857193 h 6857193"/>
              <a:gd name="connsiteX2" fmla="*/ 4476250 w 7803551"/>
              <a:gd name="connsiteY2" fmla="*/ 0 h 6857193"/>
              <a:gd name="connsiteX3" fmla="*/ 7803551 w 7803551"/>
              <a:gd name="connsiteY3" fmla="*/ 0 h 6857193"/>
              <a:gd name="connsiteX0" fmla="*/ 0 w 7803551"/>
              <a:gd name="connsiteY0" fmla="*/ 6857193 h 6857193"/>
              <a:gd name="connsiteX1" fmla="*/ 4476250 w 7803551"/>
              <a:gd name="connsiteY1" fmla="*/ 0 h 6857193"/>
              <a:gd name="connsiteX2" fmla="*/ 7803551 w 7803551"/>
              <a:gd name="connsiteY2" fmla="*/ 0 h 6857193"/>
              <a:gd name="connsiteX0" fmla="*/ 0 w 4476250"/>
              <a:gd name="connsiteY0" fmla="*/ 6857193 h 6857193"/>
              <a:gd name="connsiteX1" fmla="*/ 4476250 w 4476250"/>
              <a:gd name="connsiteY1" fmla="*/ 0 h 685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76250" h="6857193">
                <a:moveTo>
                  <a:pt x="0" y="6857193"/>
                </a:moveTo>
                <a:lnTo>
                  <a:pt x="4476250" y="0"/>
                </a:lnTo>
              </a:path>
            </a:pathLst>
          </a:custGeom>
          <a:noFill/>
          <a:ln w="25400" cap="flat" cmpd="sng" algn="ctr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1181DF85-9C23-4C15-970C-038DB5107365}"/>
              </a:ext>
            </a:extLst>
          </p:cNvPr>
          <p:cNvSpPr/>
          <p:nvPr/>
        </p:nvSpPr>
        <p:spPr>
          <a:xfrm>
            <a:off x="9983621" y="271"/>
            <a:ext cx="4476250" cy="6857193"/>
          </a:xfrm>
          <a:custGeom>
            <a:avLst/>
            <a:gdLst>
              <a:gd name="connsiteX0" fmla="*/ 4476250 w 7803551"/>
              <a:gd name="connsiteY0" fmla="*/ 0 h 6857193"/>
              <a:gd name="connsiteX1" fmla="*/ 7803551 w 7803551"/>
              <a:gd name="connsiteY1" fmla="*/ 0 h 6857193"/>
              <a:gd name="connsiteX2" fmla="*/ 3327301 w 7803551"/>
              <a:gd name="connsiteY2" fmla="*/ 6857193 h 6857193"/>
              <a:gd name="connsiteX3" fmla="*/ 0 w 7803551"/>
              <a:gd name="connsiteY3" fmla="*/ 6857193 h 6857193"/>
              <a:gd name="connsiteX0" fmla="*/ 3327301 w 7803551"/>
              <a:gd name="connsiteY0" fmla="*/ 6857193 h 6948633"/>
              <a:gd name="connsiteX1" fmla="*/ 0 w 7803551"/>
              <a:gd name="connsiteY1" fmla="*/ 6857193 h 6948633"/>
              <a:gd name="connsiteX2" fmla="*/ 4476250 w 7803551"/>
              <a:gd name="connsiteY2" fmla="*/ 0 h 6948633"/>
              <a:gd name="connsiteX3" fmla="*/ 7803551 w 7803551"/>
              <a:gd name="connsiteY3" fmla="*/ 0 h 6948633"/>
              <a:gd name="connsiteX4" fmla="*/ 3418741 w 7803551"/>
              <a:gd name="connsiteY4" fmla="*/ 6948633 h 6948633"/>
              <a:gd name="connsiteX0" fmla="*/ 3327301 w 7803551"/>
              <a:gd name="connsiteY0" fmla="*/ 6857193 h 6857193"/>
              <a:gd name="connsiteX1" fmla="*/ 0 w 7803551"/>
              <a:gd name="connsiteY1" fmla="*/ 6857193 h 6857193"/>
              <a:gd name="connsiteX2" fmla="*/ 4476250 w 7803551"/>
              <a:gd name="connsiteY2" fmla="*/ 0 h 6857193"/>
              <a:gd name="connsiteX3" fmla="*/ 7803551 w 7803551"/>
              <a:gd name="connsiteY3" fmla="*/ 0 h 6857193"/>
              <a:gd name="connsiteX0" fmla="*/ 0 w 7803551"/>
              <a:gd name="connsiteY0" fmla="*/ 6857193 h 6857193"/>
              <a:gd name="connsiteX1" fmla="*/ 4476250 w 7803551"/>
              <a:gd name="connsiteY1" fmla="*/ 0 h 6857193"/>
              <a:gd name="connsiteX2" fmla="*/ 7803551 w 7803551"/>
              <a:gd name="connsiteY2" fmla="*/ 0 h 6857193"/>
              <a:gd name="connsiteX0" fmla="*/ 0 w 4476250"/>
              <a:gd name="connsiteY0" fmla="*/ 6857193 h 6857193"/>
              <a:gd name="connsiteX1" fmla="*/ 4476250 w 4476250"/>
              <a:gd name="connsiteY1" fmla="*/ 0 h 6857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76250" h="6857193">
                <a:moveTo>
                  <a:pt x="0" y="6857193"/>
                </a:moveTo>
                <a:lnTo>
                  <a:pt x="4476250" y="0"/>
                </a:lnTo>
              </a:path>
            </a:pathLst>
          </a:custGeom>
          <a:noFill/>
          <a:ln w="254000" cap="flat" cmpd="sng" algn="ctr">
            <a:gradFill>
              <a:gsLst>
                <a:gs pos="0">
                  <a:schemeClr val="accent1"/>
                </a:gs>
                <a:gs pos="57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A8FBE663-A08B-4C43-9179-974ED488D69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5473" r="13389" b="21706"/>
          <a:stretch/>
        </p:blipFill>
        <p:spPr>
          <a:xfrm flipH="1">
            <a:off x="9100457" y="2549690"/>
            <a:ext cx="2888012" cy="4308310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C02117BD-3369-44E6-ACE7-A68D3AA40C4D}"/>
              </a:ext>
            </a:extLst>
          </p:cNvPr>
          <p:cNvSpPr/>
          <p:nvPr/>
        </p:nvSpPr>
        <p:spPr>
          <a:xfrm>
            <a:off x="552578" y="-7494"/>
            <a:ext cx="152400" cy="18172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F6E786D4-8093-495E-8AA3-CD2A6275F279}"/>
              </a:ext>
            </a:extLst>
          </p:cNvPr>
          <p:cNvSpPr/>
          <p:nvPr/>
        </p:nvSpPr>
        <p:spPr>
          <a:xfrm>
            <a:off x="747873" y="519026"/>
            <a:ext cx="3214341" cy="132343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ln w="7620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资深团队</a:t>
            </a:r>
            <a:endParaRPr lang="en-US" altLang="zh-CN" sz="4000" dirty="0">
              <a:ln w="7620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  <a:p>
            <a:r>
              <a:rPr lang="zh-CN" altLang="en-US" sz="4000" dirty="0">
                <a:ln w="7620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专业品牌打造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F796B542-59AB-4529-A9D7-D7864741FC34}"/>
              </a:ext>
            </a:extLst>
          </p:cNvPr>
          <p:cNvSpPr/>
          <p:nvPr/>
        </p:nvSpPr>
        <p:spPr>
          <a:xfrm>
            <a:off x="747873" y="519026"/>
            <a:ext cx="3214341" cy="132343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资深团队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专业品牌打造</a:t>
            </a:r>
          </a:p>
        </p:txBody>
      </p:sp>
    </p:spTree>
    <p:extLst>
      <p:ext uri="{BB962C8B-B14F-4D97-AF65-F5344CB8AC3E}">
        <p14:creationId xmlns:p14="http://schemas.microsoft.com/office/powerpoint/2010/main" val="3843427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3F4C024-69CA-40BB-BFD7-EFBC8BBDD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E94E153D-3C90-40DB-ACF1-AF36A90CE2AA}"/>
              </a:ext>
            </a:extLst>
          </p:cNvPr>
          <p:cNvGrpSpPr/>
          <p:nvPr/>
        </p:nvGrpSpPr>
        <p:grpSpPr>
          <a:xfrm>
            <a:off x="4878764" y="3067445"/>
            <a:ext cx="2667585" cy="2667585"/>
            <a:chOff x="3403857" y="-2708224"/>
            <a:chExt cx="4078002" cy="4078002"/>
          </a:xfrm>
        </p:grpSpPr>
        <p:sp>
          <p:nvSpPr>
            <p:cNvPr id="123" name="圆: 空心 122">
              <a:extLst>
                <a:ext uri="{FF2B5EF4-FFF2-40B4-BE49-F238E27FC236}">
                  <a16:creationId xmlns:a16="http://schemas.microsoft.com/office/drawing/2014/main" id="{4E55A3A4-ADC4-41C9-A9DE-81797D5A1AE3}"/>
                </a:ext>
              </a:extLst>
            </p:cNvPr>
            <p:cNvSpPr/>
            <p:nvPr/>
          </p:nvSpPr>
          <p:spPr>
            <a:xfrm>
              <a:off x="3403857" y="-2708224"/>
              <a:ext cx="4078002" cy="4078002"/>
            </a:xfrm>
            <a:prstGeom prst="donut">
              <a:avLst>
                <a:gd name="adj" fmla="val 3802"/>
              </a:avLst>
            </a:prstGeom>
            <a:solidFill>
              <a:srgbClr val="F4F4F6"/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4CE3ABC3-8C1A-411E-B234-5FFEAAC2A08E}"/>
                </a:ext>
              </a:extLst>
            </p:cNvPr>
            <p:cNvSpPr/>
            <p:nvPr/>
          </p:nvSpPr>
          <p:spPr>
            <a:xfrm>
              <a:off x="3672115" y="-2439965"/>
              <a:ext cx="3541486" cy="354148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E0635452-72F7-4C3D-9685-00F9EF26249A}"/>
                </a:ext>
              </a:extLst>
            </p:cNvPr>
            <p:cNvSpPr/>
            <p:nvPr/>
          </p:nvSpPr>
          <p:spPr>
            <a:xfrm>
              <a:off x="3849915" y="-2262165"/>
              <a:ext cx="3185886" cy="31858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85516297-5D9A-4817-90C2-BD5A53E52FCA}"/>
                </a:ext>
              </a:extLst>
            </p:cNvPr>
            <p:cNvSpPr/>
            <p:nvPr/>
          </p:nvSpPr>
          <p:spPr>
            <a:xfrm>
              <a:off x="4027715" y="-2084365"/>
              <a:ext cx="2830285" cy="28302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6116AF57-7BCB-4EBF-847F-9A00BD05CEAF}"/>
                </a:ext>
              </a:extLst>
            </p:cNvPr>
            <p:cNvSpPr/>
            <p:nvPr/>
          </p:nvSpPr>
          <p:spPr>
            <a:xfrm>
              <a:off x="4205516" y="-1906564"/>
              <a:ext cx="2474685" cy="2474682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CCC9FE54-B9E3-4DBD-9E82-D15C407F4AF1}"/>
                </a:ext>
              </a:extLst>
            </p:cNvPr>
            <p:cNvSpPr/>
            <p:nvPr/>
          </p:nvSpPr>
          <p:spPr>
            <a:xfrm>
              <a:off x="4383316" y="-1728764"/>
              <a:ext cx="2119084" cy="211908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F153A91-8B47-45F6-AB65-65E7B007436A}"/>
              </a:ext>
            </a:extLst>
          </p:cNvPr>
          <p:cNvGrpSpPr/>
          <p:nvPr/>
        </p:nvGrpSpPr>
        <p:grpSpPr>
          <a:xfrm>
            <a:off x="9410115" y="-1388852"/>
            <a:ext cx="3598652" cy="3598652"/>
            <a:chOff x="3403857" y="-2708224"/>
            <a:chExt cx="4078002" cy="4078002"/>
          </a:xfrm>
        </p:grpSpPr>
        <p:sp>
          <p:nvSpPr>
            <p:cNvPr id="80" name="圆: 空心 79">
              <a:extLst>
                <a:ext uri="{FF2B5EF4-FFF2-40B4-BE49-F238E27FC236}">
                  <a16:creationId xmlns:a16="http://schemas.microsoft.com/office/drawing/2014/main" id="{2A2BE58B-BD27-4E4D-9B73-853D3C3B7D1C}"/>
                </a:ext>
              </a:extLst>
            </p:cNvPr>
            <p:cNvSpPr/>
            <p:nvPr/>
          </p:nvSpPr>
          <p:spPr>
            <a:xfrm>
              <a:off x="3403857" y="-2708224"/>
              <a:ext cx="4078002" cy="4078002"/>
            </a:xfrm>
            <a:prstGeom prst="donut">
              <a:avLst>
                <a:gd name="adj" fmla="val 3802"/>
              </a:avLst>
            </a:prstGeom>
            <a:solidFill>
              <a:srgbClr val="F4F4F6">
                <a:alpha val="97000"/>
              </a:srgbClr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50C946C-4023-4A7B-A0C2-BA19A860513A}"/>
                </a:ext>
              </a:extLst>
            </p:cNvPr>
            <p:cNvSpPr/>
            <p:nvPr/>
          </p:nvSpPr>
          <p:spPr>
            <a:xfrm>
              <a:off x="3672115" y="-2439965"/>
              <a:ext cx="3541486" cy="354148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7268B610-CDAE-4825-ABBC-4005959C2910}"/>
                </a:ext>
              </a:extLst>
            </p:cNvPr>
            <p:cNvSpPr/>
            <p:nvPr/>
          </p:nvSpPr>
          <p:spPr>
            <a:xfrm>
              <a:off x="3849915" y="-2262165"/>
              <a:ext cx="3185886" cy="31858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159ECE3D-2E2C-4259-9586-25A4C063E486}"/>
                </a:ext>
              </a:extLst>
            </p:cNvPr>
            <p:cNvSpPr/>
            <p:nvPr/>
          </p:nvSpPr>
          <p:spPr>
            <a:xfrm>
              <a:off x="4027715" y="-2084365"/>
              <a:ext cx="2830285" cy="28302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7244984-DA6A-493D-A21C-B10C4B2C0392}"/>
                </a:ext>
              </a:extLst>
            </p:cNvPr>
            <p:cNvSpPr/>
            <p:nvPr/>
          </p:nvSpPr>
          <p:spPr>
            <a:xfrm>
              <a:off x="4205516" y="-1906564"/>
              <a:ext cx="2474685" cy="2474682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90218104-492E-4BE9-9352-B0947EDC20B0}"/>
                </a:ext>
              </a:extLst>
            </p:cNvPr>
            <p:cNvSpPr/>
            <p:nvPr/>
          </p:nvSpPr>
          <p:spPr>
            <a:xfrm>
              <a:off x="4383316" y="-1728764"/>
              <a:ext cx="2119084" cy="211908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5FEAB50C-4FE5-4EE1-B738-18AE068720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98358"/>
            <a:ext cx="12192000" cy="2359642"/>
          </a:xfrm>
          <a:prstGeom prst="rect">
            <a:avLst/>
          </a:prstGeom>
        </p:spPr>
      </p:pic>
      <p:sp>
        <p:nvSpPr>
          <p:cNvPr id="58" name="矩形 57">
            <a:extLst>
              <a:ext uri="{FF2B5EF4-FFF2-40B4-BE49-F238E27FC236}">
                <a16:creationId xmlns:a16="http://schemas.microsoft.com/office/drawing/2014/main" id="{AC03923C-5CEA-482E-8502-EBA1CD0B1EDA}"/>
              </a:ext>
            </a:extLst>
          </p:cNvPr>
          <p:cNvSpPr/>
          <p:nvPr/>
        </p:nvSpPr>
        <p:spPr>
          <a:xfrm>
            <a:off x="776901" y="519026"/>
            <a:ext cx="5739072" cy="136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4000" dirty="0">
                <a:ln w="7302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战略布局</a:t>
            </a:r>
            <a:endParaRPr lang="en-US" altLang="zh-CN" sz="4000" dirty="0">
              <a:ln w="7302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  <a:p>
            <a:pPr>
              <a:lnSpc>
                <a:spcPct val="105000"/>
              </a:lnSpc>
            </a:pPr>
            <a:r>
              <a:rPr lang="zh-CN" altLang="en-US" sz="4000" dirty="0">
                <a:ln w="7302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打造职场一站式服务平台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962BC0D-C165-4502-AE49-0C1BE058D467}"/>
              </a:ext>
            </a:extLst>
          </p:cNvPr>
          <p:cNvSpPr/>
          <p:nvPr/>
        </p:nvSpPr>
        <p:spPr>
          <a:xfrm>
            <a:off x="1658176" y="2734065"/>
            <a:ext cx="42579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分钟搞定一页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，工作再急也不怕！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A71B10D1-F6AC-4636-981F-9E32E0F3B998}"/>
              </a:ext>
            </a:extLst>
          </p:cNvPr>
          <p:cNvSpPr/>
          <p:nvPr/>
        </p:nvSpPr>
        <p:spPr>
          <a:xfrm>
            <a:off x="776901" y="519026"/>
            <a:ext cx="5739072" cy="136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战略布局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05000"/>
              </a:lnSpc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打造职场一站式服务平台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20DBCC5-4AD8-418E-AED1-201D3E31319C}"/>
              </a:ext>
            </a:extLst>
          </p:cNvPr>
          <p:cNvGrpSpPr>
            <a:grpSpLocks/>
          </p:cNvGrpSpPr>
          <p:nvPr/>
        </p:nvGrpSpPr>
        <p:grpSpPr>
          <a:xfrm>
            <a:off x="5832079" y="652061"/>
            <a:ext cx="5739071" cy="5739069"/>
            <a:chOff x="3514277" y="1262062"/>
            <a:chExt cx="5163446" cy="5163446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AFCF2A28-4EC6-4019-8544-C2CE85B17334}"/>
                </a:ext>
              </a:extLst>
            </p:cNvPr>
            <p:cNvGrpSpPr/>
            <p:nvPr/>
          </p:nvGrpSpPr>
          <p:grpSpPr>
            <a:xfrm>
              <a:off x="3675215" y="1421116"/>
              <a:ext cx="4841570" cy="4843134"/>
              <a:chOff x="3675215" y="1421116"/>
              <a:chExt cx="4841570" cy="4843134"/>
            </a:xfrm>
          </p:grpSpPr>
          <p:sp>
            <p:nvSpPr>
              <p:cNvPr id="75" name="任意多边形 21">
                <a:extLst>
                  <a:ext uri="{FF2B5EF4-FFF2-40B4-BE49-F238E27FC236}">
                    <a16:creationId xmlns:a16="http://schemas.microsoft.com/office/drawing/2014/main" id="{9227C8C2-2533-4541-B1E5-27B7D4555124}"/>
                  </a:ext>
                </a:extLst>
              </p:cNvPr>
              <p:cNvSpPr/>
              <p:nvPr/>
            </p:nvSpPr>
            <p:spPr>
              <a:xfrm>
                <a:off x="3675215" y="1421116"/>
                <a:ext cx="4841570" cy="4843134"/>
              </a:xfrm>
              <a:custGeom>
                <a:avLst/>
                <a:gdLst>
                  <a:gd name="connsiteX0" fmla="*/ 2750648 w 5501294"/>
                  <a:gd name="connsiteY0" fmla="*/ 2971801 h 5508172"/>
                  <a:gd name="connsiteX1" fmla="*/ 4031878 w 5501294"/>
                  <a:gd name="connsiteY1" fmla="*/ 5190958 h 5508172"/>
                  <a:gd name="connsiteX2" fmla="*/ 3822662 w 5501294"/>
                  <a:gd name="connsiteY2" fmla="*/ 5291743 h 5508172"/>
                  <a:gd name="connsiteX3" fmla="*/ 2750647 w 5501294"/>
                  <a:gd name="connsiteY3" fmla="*/ 5508172 h 5508172"/>
                  <a:gd name="connsiteX4" fmla="*/ 1678633 w 5501294"/>
                  <a:gd name="connsiteY4" fmla="*/ 5291743 h 5508172"/>
                  <a:gd name="connsiteX5" fmla="*/ 1469417 w 5501294"/>
                  <a:gd name="connsiteY5" fmla="*/ 5190958 h 5508172"/>
                  <a:gd name="connsiteX6" fmla="*/ 2939195 w 5501294"/>
                  <a:gd name="connsiteY6" fmla="*/ 2862944 h 5508172"/>
                  <a:gd name="connsiteX7" fmla="*/ 5501294 w 5501294"/>
                  <a:gd name="connsiteY7" fmla="*/ 2862944 h 5508172"/>
                  <a:gd name="connsiteX8" fmla="*/ 5499145 w 5501294"/>
                  <a:gd name="connsiteY8" fmla="*/ 2930958 h 5508172"/>
                  <a:gd name="connsiteX9" fmla="*/ 4290483 w 5501294"/>
                  <a:gd name="connsiteY9" fmla="*/ 5037818 h 5508172"/>
                  <a:gd name="connsiteX10" fmla="*/ 4219689 w 5501294"/>
                  <a:gd name="connsiteY10" fmla="*/ 5080826 h 5508172"/>
                  <a:gd name="connsiteX11" fmla="*/ 0 w 5501294"/>
                  <a:gd name="connsiteY11" fmla="*/ 2862944 h 5508172"/>
                  <a:gd name="connsiteX12" fmla="*/ 2562101 w 5501294"/>
                  <a:gd name="connsiteY12" fmla="*/ 2862944 h 5508172"/>
                  <a:gd name="connsiteX13" fmla="*/ 1281606 w 5501294"/>
                  <a:gd name="connsiteY13" fmla="*/ 5080826 h 5508172"/>
                  <a:gd name="connsiteX14" fmla="*/ 1210812 w 5501294"/>
                  <a:gd name="connsiteY14" fmla="*/ 5037818 h 5508172"/>
                  <a:gd name="connsiteX15" fmla="*/ 2149 w 5501294"/>
                  <a:gd name="connsiteY15" fmla="*/ 2930958 h 5508172"/>
                  <a:gd name="connsiteX16" fmla="*/ 4219689 w 5501294"/>
                  <a:gd name="connsiteY16" fmla="*/ 427347 h 5508172"/>
                  <a:gd name="connsiteX17" fmla="*/ 4290483 w 5501294"/>
                  <a:gd name="connsiteY17" fmla="*/ 470355 h 5508172"/>
                  <a:gd name="connsiteX18" fmla="*/ 5499145 w 5501294"/>
                  <a:gd name="connsiteY18" fmla="*/ 2577214 h 5508172"/>
                  <a:gd name="connsiteX19" fmla="*/ 5501294 w 5501294"/>
                  <a:gd name="connsiteY19" fmla="*/ 2645229 h 5508172"/>
                  <a:gd name="connsiteX20" fmla="*/ 2939195 w 5501294"/>
                  <a:gd name="connsiteY20" fmla="*/ 2645229 h 5508172"/>
                  <a:gd name="connsiteX21" fmla="*/ 1281606 w 5501294"/>
                  <a:gd name="connsiteY21" fmla="*/ 427346 h 5508172"/>
                  <a:gd name="connsiteX22" fmla="*/ 2562101 w 5501294"/>
                  <a:gd name="connsiteY22" fmla="*/ 2645229 h 5508172"/>
                  <a:gd name="connsiteX23" fmla="*/ 0 w 5501294"/>
                  <a:gd name="connsiteY23" fmla="*/ 2645229 h 5508172"/>
                  <a:gd name="connsiteX24" fmla="*/ 2149 w 5501294"/>
                  <a:gd name="connsiteY24" fmla="*/ 2577214 h 5508172"/>
                  <a:gd name="connsiteX25" fmla="*/ 1210812 w 5501294"/>
                  <a:gd name="connsiteY25" fmla="*/ 470355 h 5508172"/>
                  <a:gd name="connsiteX26" fmla="*/ 2750647 w 5501294"/>
                  <a:gd name="connsiteY26" fmla="*/ 0 h 5508172"/>
                  <a:gd name="connsiteX27" fmla="*/ 3822662 w 5501294"/>
                  <a:gd name="connsiteY27" fmla="*/ 216430 h 5508172"/>
                  <a:gd name="connsiteX28" fmla="*/ 4031878 w 5501294"/>
                  <a:gd name="connsiteY28" fmla="*/ 317215 h 5508172"/>
                  <a:gd name="connsiteX29" fmla="*/ 2750648 w 5501294"/>
                  <a:gd name="connsiteY29" fmla="*/ 2536371 h 5508172"/>
                  <a:gd name="connsiteX30" fmla="*/ 1469417 w 5501294"/>
                  <a:gd name="connsiteY30" fmla="*/ 317214 h 5508172"/>
                  <a:gd name="connsiteX31" fmla="*/ 1678633 w 5501294"/>
                  <a:gd name="connsiteY31" fmla="*/ 216430 h 5508172"/>
                  <a:gd name="connsiteX32" fmla="*/ 2750647 w 5501294"/>
                  <a:gd name="connsiteY32" fmla="*/ 0 h 550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501294" h="5508172">
                    <a:moveTo>
                      <a:pt x="2750648" y="2971801"/>
                    </a:moveTo>
                    <a:lnTo>
                      <a:pt x="4031878" y="5190958"/>
                    </a:lnTo>
                    <a:lnTo>
                      <a:pt x="3822662" y="5291743"/>
                    </a:lnTo>
                    <a:cubicBezTo>
                      <a:pt x="3493168" y="5431107"/>
                      <a:pt x="3130907" y="5508172"/>
                      <a:pt x="2750647" y="5508172"/>
                    </a:cubicBezTo>
                    <a:cubicBezTo>
                      <a:pt x="2370387" y="5508172"/>
                      <a:pt x="2008127" y="5431107"/>
                      <a:pt x="1678633" y="5291743"/>
                    </a:cubicBezTo>
                    <a:lnTo>
                      <a:pt x="1469417" y="5190958"/>
                    </a:lnTo>
                    <a:close/>
                    <a:moveTo>
                      <a:pt x="2939195" y="2862944"/>
                    </a:moveTo>
                    <a:lnTo>
                      <a:pt x="5501294" y="2862944"/>
                    </a:lnTo>
                    <a:lnTo>
                      <a:pt x="5499145" y="2930958"/>
                    </a:lnTo>
                    <a:cubicBezTo>
                      <a:pt x="5443545" y="3808165"/>
                      <a:pt x="4977288" y="4573822"/>
                      <a:pt x="4290483" y="5037818"/>
                    </a:cubicBezTo>
                    <a:lnTo>
                      <a:pt x="4219689" y="5080826"/>
                    </a:lnTo>
                    <a:close/>
                    <a:moveTo>
                      <a:pt x="0" y="2862944"/>
                    </a:moveTo>
                    <a:lnTo>
                      <a:pt x="2562101" y="2862944"/>
                    </a:lnTo>
                    <a:lnTo>
                      <a:pt x="1281606" y="5080826"/>
                    </a:lnTo>
                    <a:lnTo>
                      <a:pt x="1210812" y="5037818"/>
                    </a:lnTo>
                    <a:cubicBezTo>
                      <a:pt x="524007" y="4573822"/>
                      <a:pt x="57749" y="3808165"/>
                      <a:pt x="2149" y="2930958"/>
                    </a:cubicBezTo>
                    <a:close/>
                    <a:moveTo>
                      <a:pt x="4219689" y="427347"/>
                    </a:moveTo>
                    <a:lnTo>
                      <a:pt x="4290483" y="470355"/>
                    </a:lnTo>
                    <a:cubicBezTo>
                      <a:pt x="4977288" y="934351"/>
                      <a:pt x="5443545" y="1700008"/>
                      <a:pt x="5499145" y="2577214"/>
                    </a:cubicBezTo>
                    <a:lnTo>
                      <a:pt x="5501294" y="2645229"/>
                    </a:lnTo>
                    <a:lnTo>
                      <a:pt x="2939195" y="2645229"/>
                    </a:lnTo>
                    <a:close/>
                    <a:moveTo>
                      <a:pt x="1281606" y="427346"/>
                    </a:moveTo>
                    <a:lnTo>
                      <a:pt x="2562101" y="2645229"/>
                    </a:lnTo>
                    <a:lnTo>
                      <a:pt x="0" y="2645229"/>
                    </a:lnTo>
                    <a:lnTo>
                      <a:pt x="2149" y="2577214"/>
                    </a:lnTo>
                    <a:cubicBezTo>
                      <a:pt x="57749" y="1700008"/>
                      <a:pt x="524007" y="934351"/>
                      <a:pt x="1210812" y="470355"/>
                    </a:cubicBezTo>
                    <a:close/>
                    <a:moveTo>
                      <a:pt x="2750647" y="0"/>
                    </a:moveTo>
                    <a:cubicBezTo>
                      <a:pt x="3130907" y="0"/>
                      <a:pt x="3493168" y="77066"/>
                      <a:pt x="3822662" y="216430"/>
                    </a:cubicBezTo>
                    <a:lnTo>
                      <a:pt x="4031878" y="317215"/>
                    </a:lnTo>
                    <a:lnTo>
                      <a:pt x="2750648" y="2536371"/>
                    </a:lnTo>
                    <a:lnTo>
                      <a:pt x="1469417" y="317214"/>
                    </a:lnTo>
                    <a:lnTo>
                      <a:pt x="1678633" y="216430"/>
                    </a:lnTo>
                    <a:cubicBezTo>
                      <a:pt x="2008127" y="77066"/>
                      <a:pt x="2370387" y="0"/>
                      <a:pt x="27506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21">
                <a:extLst>
                  <a:ext uri="{FF2B5EF4-FFF2-40B4-BE49-F238E27FC236}">
                    <a16:creationId xmlns:a16="http://schemas.microsoft.com/office/drawing/2014/main" id="{75E1047A-9002-4544-BA0C-2212CBBC493E}"/>
                  </a:ext>
                </a:extLst>
              </p:cNvPr>
              <p:cNvSpPr/>
              <p:nvPr/>
            </p:nvSpPr>
            <p:spPr>
              <a:xfrm>
                <a:off x="4627914" y="2374123"/>
                <a:ext cx="2936171" cy="2937120"/>
              </a:xfrm>
              <a:custGeom>
                <a:avLst/>
                <a:gdLst>
                  <a:gd name="connsiteX0" fmla="*/ 2750648 w 5501294"/>
                  <a:gd name="connsiteY0" fmla="*/ 2971801 h 5508172"/>
                  <a:gd name="connsiteX1" fmla="*/ 4031878 w 5501294"/>
                  <a:gd name="connsiteY1" fmla="*/ 5190958 h 5508172"/>
                  <a:gd name="connsiteX2" fmla="*/ 3822662 w 5501294"/>
                  <a:gd name="connsiteY2" fmla="*/ 5291743 h 5508172"/>
                  <a:gd name="connsiteX3" fmla="*/ 2750647 w 5501294"/>
                  <a:gd name="connsiteY3" fmla="*/ 5508172 h 5508172"/>
                  <a:gd name="connsiteX4" fmla="*/ 1678633 w 5501294"/>
                  <a:gd name="connsiteY4" fmla="*/ 5291743 h 5508172"/>
                  <a:gd name="connsiteX5" fmla="*/ 1469417 w 5501294"/>
                  <a:gd name="connsiteY5" fmla="*/ 5190958 h 5508172"/>
                  <a:gd name="connsiteX6" fmla="*/ 2939195 w 5501294"/>
                  <a:gd name="connsiteY6" fmla="*/ 2862944 h 5508172"/>
                  <a:gd name="connsiteX7" fmla="*/ 5501294 w 5501294"/>
                  <a:gd name="connsiteY7" fmla="*/ 2862944 h 5508172"/>
                  <a:gd name="connsiteX8" fmla="*/ 5499145 w 5501294"/>
                  <a:gd name="connsiteY8" fmla="*/ 2930958 h 5508172"/>
                  <a:gd name="connsiteX9" fmla="*/ 4290483 w 5501294"/>
                  <a:gd name="connsiteY9" fmla="*/ 5037818 h 5508172"/>
                  <a:gd name="connsiteX10" fmla="*/ 4219689 w 5501294"/>
                  <a:gd name="connsiteY10" fmla="*/ 5080826 h 5508172"/>
                  <a:gd name="connsiteX11" fmla="*/ 0 w 5501294"/>
                  <a:gd name="connsiteY11" fmla="*/ 2862944 h 5508172"/>
                  <a:gd name="connsiteX12" fmla="*/ 2562101 w 5501294"/>
                  <a:gd name="connsiteY12" fmla="*/ 2862944 h 5508172"/>
                  <a:gd name="connsiteX13" fmla="*/ 1281606 w 5501294"/>
                  <a:gd name="connsiteY13" fmla="*/ 5080826 h 5508172"/>
                  <a:gd name="connsiteX14" fmla="*/ 1210812 w 5501294"/>
                  <a:gd name="connsiteY14" fmla="*/ 5037818 h 5508172"/>
                  <a:gd name="connsiteX15" fmla="*/ 2149 w 5501294"/>
                  <a:gd name="connsiteY15" fmla="*/ 2930958 h 5508172"/>
                  <a:gd name="connsiteX16" fmla="*/ 4219689 w 5501294"/>
                  <a:gd name="connsiteY16" fmla="*/ 427347 h 5508172"/>
                  <a:gd name="connsiteX17" fmla="*/ 4290483 w 5501294"/>
                  <a:gd name="connsiteY17" fmla="*/ 470355 h 5508172"/>
                  <a:gd name="connsiteX18" fmla="*/ 5499145 w 5501294"/>
                  <a:gd name="connsiteY18" fmla="*/ 2577214 h 5508172"/>
                  <a:gd name="connsiteX19" fmla="*/ 5501294 w 5501294"/>
                  <a:gd name="connsiteY19" fmla="*/ 2645229 h 5508172"/>
                  <a:gd name="connsiteX20" fmla="*/ 2939195 w 5501294"/>
                  <a:gd name="connsiteY20" fmla="*/ 2645229 h 5508172"/>
                  <a:gd name="connsiteX21" fmla="*/ 1281606 w 5501294"/>
                  <a:gd name="connsiteY21" fmla="*/ 427346 h 5508172"/>
                  <a:gd name="connsiteX22" fmla="*/ 2562101 w 5501294"/>
                  <a:gd name="connsiteY22" fmla="*/ 2645229 h 5508172"/>
                  <a:gd name="connsiteX23" fmla="*/ 0 w 5501294"/>
                  <a:gd name="connsiteY23" fmla="*/ 2645229 h 5508172"/>
                  <a:gd name="connsiteX24" fmla="*/ 2149 w 5501294"/>
                  <a:gd name="connsiteY24" fmla="*/ 2577214 h 5508172"/>
                  <a:gd name="connsiteX25" fmla="*/ 1210812 w 5501294"/>
                  <a:gd name="connsiteY25" fmla="*/ 470355 h 5508172"/>
                  <a:gd name="connsiteX26" fmla="*/ 2750647 w 5501294"/>
                  <a:gd name="connsiteY26" fmla="*/ 0 h 5508172"/>
                  <a:gd name="connsiteX27" fmla="*/ 3822662 w 5501294"/>
                  <a:gd name="connsiteY27" fmla="*/ 216430 h 5508172"/>
                  <a:gd name="connsiteX28" fmla="*/ 4031878 w 5501294"/>
                  <a:gd name="connsiteY28" fmla="*/ 317215 h 5508172"/>
                  <a:gd name="connsiteX29" fmla="*/ 2750648 w 5501294"/>
                  <a:gd name="connsiteY29" fmla="*/ 2536371 h 5508172"/>
                  <a:gd name="connsiteX30" fmla="*/ 1469417 w 5501294"/>
                  <a:gd name="connsiteY30" fmla="*/ 317214 h 5508172"/>
                  <a:gd name="connsiteX31" fmla="*/ 1678633 w 5501294"/>
                  <a:gd name="connsiteY31" fmla="*/ 216430 h 5508172"/>
                  <a:gd name="connsiteX32" fmla="*/ 2750647 w 5501294"/>
                  <a:gd name="connsiteY32" fmla="*/ 0 h 550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501294" h="5508172">
                    <a:moveTo>
                      <a:pt x="2750648" y="2971801"/>
                    </a:moveTo>
                    <a:lnTo>
                      <a:pt x="4031878" y="5190958"/>
                    </a:lnTo>
                    <a:lnTo>
                      <a:pt x="3822662" y="5291743"/>
                    </a:lnTo>
                    <a:cubicBezTo>
                      <a:pt x="3493168" y="5431107"/>
                      <a:pt x="3130907" y="5508172"/>
                      <a:pt x="2750647" y="5508172"/>
                    </a:cubicBezTo>
                    <a:cubicBezTo>
                      <a:pt x="2370387" y="5508172"/>
                      <a:pt x="2008127" y="5431107"/>
                      <a:pt x="1678633" y="5291743"/>
                    </a:cubicBezTo>
                    <a:lnTo>
                      <a:pt x="1469417" y="5190958"/>
                    </a:lnTo>
                    <a:close/>
                    <a:moveTo>
                      <a:pt x="2939195" y="2862944"/>
                    </a:moveTo>
                    <a:lnTo>
                      <a:pt x="5501294" y="2862944"/>
                    </a:lnTo>
                    <a:lnTo>
                      <a:pt x="5499145" y="2930958"/>
                    </a:lnTo>
                    <a:cubicBezTo>
                      <a:pt x="5443545" y="3808165"/>
                      <a:pt x="4977288" y="4573822"/>
                      <a:pt x="4290483" y="5037818"/>
                    </a:cubicBezTo>
                    <a:lnTo>
                      <a:pt x="4219689" y="5080826"/>
                    </a:lnTo>
                    <a:close/>
                    <a:moveTo>
                      <a:pt x="0" y="2862944"/>
                    </a:moveTo>
                    <a:lnTo>
                      <a:pt x="2562101" y="2862944"/>
                    </a:lnTo>
                    <a:lnTo>
                      <a:pt x="1281606" y="5080826"/>
                    </a:lnTo>
                    <a:lnTo>
                      <a:pt x="1210812" y="5037818"/>
                    </a:lnTo>
                    <a:cubicBezTo>
                      <a:pt x="524007" y="4573822"/>
                      <a:pt x="57749" y="3808165"/>
                      <a:pt x="2149" y="2930958"/>
                    </a:cubicBezTo>
                    <a:close/>
                    <a:moveTo>
                      <a:pt x="4219689" y="427347"/>
                    </a:moveTo>
                    <a:lnTo>
                      <a:pt x="4290483" y="470355"/>
                    </a:lnTo>
                    <a:cubicBezTo>
                      <a:pt x="4977288" y="934351"/>
                      <a:pt x="5443545" y="1700008"/>
                      <a:pt x="5499145" y="2577214"/>
                    </a:cubicBezTo>
                    <a:lnTo>
                      <a:pt x="5501294" y="2645229"/>
                    </a:lnTo>
                    <a:lnTo>
                      <a:pt x="2939195" y="2645229"/>
                    </a:lnTo>
                    <a:close/>
                    <a:moveTo>
                      <a:pt x="1281606" y="427346"/>
                    </a:moveTo>
                    <a:lnTo>
                      <a:pt x="2562101" y="2645229"/>
                    </a:lnTo>
                    <a:lnTo>
                      <a:pt x="0" y="2645229"/>
                    </a:lnTo>
                    <a:lnTo>
                      <a:pt x="2149" y="2577214"/>
                    </a:lnTo>
                    <a:cubicBezTo>
                      <a:pt x="57749" y="1700008"/>
                      <a:pt x="524007" y="934351"/>
                      <a:pt x="1210812" y="470355"/>
                    </a:cubicBezTo>
                    <a:close/>
                    <a:moveTo>
                      <a:pt x="2750647" y="0"/>
                    </a:moveTo>
                    <a:cubicBezTo>
                      <a:pt x="3130907" y="0"/>
                      <a:pt x="3493168" y="77066"/>
                      <a:pt x="3822662" y="216430"/>
                    </a:cubicBezTo>
                    <a:lnTo>
                      <a:pt x="4031878" y="317215"/>
                    </a:lnTo>
                    <a:lnTo>
                      <a:pt x="2750648" y="2536371"/>
                    </a:lnTo>
                    <a:lnTo>
                      <a:pt x="1469417" y="317214"/>
                    </a:lnTo>
                    <a:lnTo>
                      <a:pt x="1678633" y="216430"/>
                    </a:lnTo>
                    <a:cubicBezTo>
                      <a:pt x="2008127" y="77066"/>
                      <a:pt x="2370387" y="0"/>
                      <a:pt x="275064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75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accent1"/>
                </a:solidFill>
              </a:ln>
              <a:effectLst>
                <a:outerShdw blurRad="127000" sx="102000" sy="102000" algn="ctr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F1E8F8A-9D2F-489A-BF4C-3528BD9D6771}"/>
                  </a:ext>
                </a:extLst>
              </p:cNvPr>
              <p:cNvSpPr/>
              <p:nvPr/>
            </p:nvSpPr>
            <p:spPr>
              <a:xfrm>
                <a:off x="5445959" y="3192643"/>
                <a:ext cx="1300082" cy="1300082"/>
              </a:xfrm>
              <a:prstGeom prst="ellipse">
                <a:avLst/>
              </a:prstGeom>
              <a:solidFill>
                <a:schemeClr val="accent1">
                  <a:alpha val="17647"/>
                </a:schemeClr>
              </a:solidFill>
              <a:ln w="190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CDBB7D5B-82C1-4014-9132-E0F959A6B369}"/>
                  </a:ext>
                </a:extLst>
              </p:cNvPr>
              <p:cNvSpPr/>
              <p:nvPr/>
            </p:nvSpPr>
            <p:spPr>
              <a:xfrm>
                <a:off x="5558118" y="3304801"/>
                <a:ext cx="1075764" cy="1075764"/>
              </a:xfrm>
              <a:prstGeom prst="ellipse">
                <a:avLst/>
              </a:prstGeom>
              <a:gradFill>
                <a:gsLst>
                  <a:gs pos="8000">
                    <a:schemeClr val="accent1">
                      <a:lumMod val="40000"/>
                      <a:lumOff val="60000"/>
                    </a:schemeClr>
                  </a:gs>
                  <a:gs pos="77000">
                    <a:schemeClr val="accent1"/>
                  </a:gs>
                </a:gsLst>
                <a:lin ang="2400000" scaled="0"/>
              </a:gradFill>
              <a:ln w="190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3C533827-8000-4B3E-B91A-77BEFD03F8A4}"/>
                  </a:ext>
                </a:extLst>
              </p:cNvPr>
              <p:cNvSpPr/>
              <p:nvPr/>
            </p:nvSpPr>
            <p:spPr>
              <a:xfrm>
                <a:off x="5655338" y="3671866"/>
                <a:ext cx="867545" cy="3416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版式库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9038D0E7-FB9E-46F6-9B5B-CA895E312BC3}"/>
                  </a:ext>
                </a:extLst>
              </p:cNvPr>
              <p:cNvSpPr/>
              <p:nvPr/>
            </p:nvSpPr>
            <p:spPr>
              <a:xfrm>
                <a:off x="5801687" y="2537839"/>
                <a:ext cx="588623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功能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页面</a:t>
                </a: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FF9CACD9-C0B1-458F-BC98-88A06D2C3087}"/>
                  </a:ext>
                </a:extLst>
              </p:cNvPr>
              <p:cNvSpPr/>
              <p:nvPr/>
            </p:nvSpPr>
            <p:spPr>
              <a:xfrm>
                <a:off x="6698850" y="3014008"/>
                <a:ext cx="588623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内容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排版</a:t>
                </a: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EDA27FED-7448-4A85-AAE1-C658CD7F2A8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71094" y="4030489"/>
                <a:ext cx="588623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图表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美化</a:t>
                </a:r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FC69E15A-D9BB-4FA2-9EE8-1856A4C1464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691103" y="4027841"/>
                <a:ext cx="588623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创意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版式</a:t>
                </a:r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C966673-83C9-41B8-8915-734EAC6996E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761448" y="4538457"/>
                <a:ext cx="588623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定制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设计</a:t>
                </a:r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112192E2-3AFB-42C1-824A-853D03C98B38}"/>
                  </a:ext>
                </a:extLst>
              </p:cNvPr>
              <p:cNvSpPr/>
              <p:nvPr/>
            </p:nvSpPr>
            <p:spPr>
              <a:xfrm>
                <a:off x="4890320" y="2987643"/>
                <a:ext cx="588623" cy="624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商业</a:t>
                </a:r>
                <a:endParaRPr lang="en-US" altLang="zh-CN" sz="16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案例</a:t>
                </a: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F3AB3DF4-511D-4DF4-A6BF-1579C05E4381}"/>
                  </a:ext>
                </a:extLst>
              </p:cNvPr>
              <p:cNvSpPr/>
              <p:nvPr/>
            </p:nvSpPr>
            <p:spPr>
              <a:xfrm>
                <a:off x="5381955" y="1532670"/>
                <a:ext cx="7136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封面页</a:t>
                </a: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87642B87-6022-48D5-8651-EA36C9772BF6}"/>
                  </a:ext>
                </a:extLst>
              </p:cNvPr>
              <p:cNvSpPr/>
              <p:nvPr/>
            </p:nvSpPr>
            <p:spPr>
              <a:xfrm>
                <a:off x="6101898" y="1530713"/>
                <a:ext cx="7136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目录页</a:t>
                </a:r>
              </a:p>
            </p:txBody>
          </p: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76C053A3-8B01-4F3B-AC2B-EF5C178A98C4}"/>
                  </a:ext>
                </a:extLst>
              </p:cNvPr>
              <p:cNvSpPr/>
              <p:nvPr/>
            </p:nvSpPr>
            <p:spPr>
              <a:xfrm>
                <a:off x="5381955" y="1748821"/>
                <a:ext cx="7136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章节页</a:t>
                </a: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A8A556EE-C3CC-452D-B47B-2145726BA855}"/>
                  </a:ext>
                </a:extLst>
              </p:cNvPr>
              <p:cNvSpPr/>
              <p:nvPr/>
            </p:nvSpPr>
            <p:spPr>
              <a:xfrm>
                <a:off x="5381955" y="2003072"/>
                <a:ext cx="88998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标题样式</a:t>
                </a:r>
              </a:p>
            </p:txBody>
          </p:sp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69146347-36B4-4BD6-AD18-D6C372B32199}"/>
                  </a:ext>
                </a:extLst>
              </p:cNvPr>
              <p:cNvSpPr/>
              <p:nvPr/>
            </p:nvSpPr>
            <p:spPr>
              <a:xfrm>
                <a:off x="6101897" y="1748821"/>
                <a:ext cx="71365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结束页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AE1C6ED8-779D-4AC8-8388-9E76579C0AE0}"/>
                  </a:ext>
                </a:extLst>
              </p:cNvPr>
              <p:cNvSpPr/>
              <p:nvPr/>
            </p:nvSpPr>
            <p:spPr>
              <a:xfrm>
                <a:off x="7177051" y="2287255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并列</a:t>
                </a:r>
              </a:p>
            </p:txBody>
          </p:sp>
          <p:sp>
            <p:nvSpPr>
              <p:cNvPr id="97" name="矩形 96">
                <a:extLst>
                  <a:ext uri="{FF2B5EF4-FFF2-40B4-BE49-F238E27FC236}">
                    <a16:creationId xmlns:a16="http://schemas.microsoft.com/office/drawing/2014/main" id="{E9D3ECF5-9386-4FAB-AC65-290D6DBCD993}"/>
                  </a:ext>
                </a:extLst>
              </p:cNvPr>
              <p:cNvSpPr/>
              <p:nvPr/>
            </p:nvSpPr>
            <p:spPr>
              <a:xfrm>
                <a:off x="7339411" y="2542406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递进</a:t>
                </a:r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B282E2DA-5140-495C-8997-6C77DD624EA2}"/>
                  </a:ext>
                </a:extLst>
              </p:cNvPr>
              <p:cNvSpPr/>
              <p:nvPr/>
            </p:nvSpPr>
            <p:spPr>
              <a:xfrm>
                <a:off x="7501771" y="2797557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循环</a:t>
                </a: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D661C880-0106-42B0-884D-76878D1F1F34}"/>
                  </a:ext>
                </a:extLst>
              </p:cNvPr>
              <p:cNvSpPr/>
              <p:nvPr/>
            </p:nvSpPr>
            <p:spPr>
              <a:xfrm>
                <a:off x="7664131" y="3052708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对比</a:t>
                </a:r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1C8C305A-AA37-421F-8922-BC975A3565AE}"/>
                  </a:ext>
                </a:extLst>
              </p:cNvPr>
              <p:cNvSpPr/>
              <p:nvPr/>
            </p:nvSpPr>
            <p:spPr>
              <a:xfrm>
                <a:off x="7826491" y="3307858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总分</a:t>
                </a:r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953B0F95-45E1-43F5-BF74-B835A025B8B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574444" y="4115346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人物介绍</a:t>
                </a: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694E3E46-DF08-4C2D-A283-57140A32E5D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454052" y="4373011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荣誉奖项</a:t>
                </a: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id="{FEC80C3A-DF98-4C87-B350-D5068F04BF7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33659" y="4630676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时间轴表</a:t>
                </a:r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CF595CCB-3B13-4EA3-BD33-2A5A62EBC6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13266" y="4888341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图片创意</a:t>
                </a: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CD7C861B-C970-4A7E-8C52-E0C2E2BF3E0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092873" y="5146006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商业模型</a:t>
                </a: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1C90A97E-2319-4D2D-B859-8D59E5F893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50007" y="5389844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标准定制</a:t>
                </a: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75D34F84-1AD3-4F7A-A839-6017F494BC0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50007" y="5637369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高端定制</a:t>
                </a: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76D790B6-A3F8-44BD-96C0-E3F849E6B1F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650007" y="5884894"/>
                <a:ext cx="88998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首席定制</a:t>
                </a: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F8AF0CDF-693C-4524-AF91-BDBCFC281F81}"/>
                  </a:ext>
                </a:extLst>
              </p:cNvPr>
              <p:cNvSpPr/>
              <p:nvPr/>
            </p:nvSpPr>
            <p:spPr>
              <a:xfrm>
                <a:off x="3939120" y="4228836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表格</a:t>
                </a: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598A4EED-53A4-4ED2-9034-759C528C052E}"/>
                  </a:ext>
                </a:extLst>
              </p:cNvPr>
              <p:cNvSpPr/>
              <p:nvPr/>
            </p:nvSpPr>
            <p:spPr>
              <a:xfrm>
                <a:off x="3996759" y="4505342"/>
                <a:ext cx="71365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柱状图</a:t>
                </a:r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49BAFDB4-3258-4B28-B328-58A5DEA69DFA}"/>
                  </a:ext>
                </a:extLst>
              </p:cNvPr>
              <p:cNvSpPr/>
              <p:nvPr/>
            </p:nvSpPr>
            <p:spPr>
              <a:xfrm>
                <a:off x="4123484" y="4781848"/>
                <a:ext cx="71365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折线图</a:t>
                </a:r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6509EBFD-5B27-46C6-9868-A4069948E8A2}"/>
                  </a:ext>
                </a:extLst>
              </p:cNvPr>
              <p:cNvSpPr/>
              <p:nvPr/>
            </p:nvSpPr>
            <p:spPr>
              <a:xfrm>
                <a:off x="4276695" y="5058355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饼图</a:t>
                </a: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F9FC3958-3D1A-4F2B-8BB5-185D94AD9336}"/>
                  </a:ext>
                </a:extLst>
              </p:cNvPr>
              <p:cNvSpPr/>
              <p:nvPr/>
            </p:nvSpPr>
            <p:spPr>
              <a:xfrm>
                <a:off x="4442622" y="2287255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商务</a:t>
                </a:r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8F031089-5C8D-42C0-BDA8-BE62E6482AE7}"/>
                  </a:ext>
                </a:extLst>
              </p:cNvPr>
              <p:cNvSpPr/>
              <p:nvPr/>
            </p:nvSpPr>
            <p:spPr>
              <a:xfrm>
                <a:off x="4307064" y="2542406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科技</a:t>
                </a:r>
              </a:p>
            </p:txBody>
          </p: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906BF67C-D810-4DF0-BD4E-5AF108CC3E68}"/>
                  </a:ext>
                </a:extLst>
              </p:cNvPr>
              <p:cNvSpPr/>
              <p:nvPr/>
            </p:nvSpPr>
            <p:spPr>
              <a:xfrm>
                <a:off x="4171505" y="2797557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党政</a:t>
                </a:r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4F7D1167-40AB-488E-BE44-A27EF40E3CD5}"/>
                  </a:ext>
                </a:extLst>
              </p:cNvPr>
              <p:cNvSpPr/>
              <p:nvPr/>
            </p:nvSpPr>
            <p:spPr>
              <a:xfrm>
                <a:off x="4035946" y="3052708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简极</a:t>
                </a:r>
              </a:p>
            </p:txBody>
          </p: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CFB2A33A-325B-40BB-856A-841B21C94A3D}"/>
                  </a:ext>
                </a:extLst>
              </p:cNvPr>
              <p:cNvSpPr/>
              <p:nvPr/>
            </p:nvSpPr>
            <p:spPr>
              <a:xfrm>
                <a:off x="3900387" y="3307858"/>
                <a:ext cx="537327" cy="288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+mn-ea"/>
                  </a:rPr>
                  <a:t>插画</a:t>
                </a:r>
              </a:p>
            </p:txBody>
          </p:sp>
        </p:grpSp>
        <p:sp>
          <p:nvSpPr>
            <p:cNvPr id="74" name="圆: 空心 73">
              <a:extLst>
                <a:ext uri="{FF2B5EF4-FFF2-40B4-BE49-F238E27FC236}">
                  <a16:creationId xmlns:a16="http://schemas.microsoft.com/office/drawing/2014/main" id="{7F993C29-4A33-4E4E-8C78-C6BE4AB5B0F1}"/>
                </a:ext>
              </a:extLst>
            </p:cNvPr>
            <p:cNvSpPr/>
            <p:nvPr/>
          </p:nvSpPr>
          <p:spPr>
            <a:xfrm>
              <a:off x="3514277" y="1262062"/>
              <a:ext cx="5163446" cy="5163446"/>
            </a:xfrm>
            <a:prstGeom prst="donut">
              <a:avLst>
                <a:gd name="adj" fmla="val 2815"/>
              </a:avLst>
            </a:prstGeom>
            <a:solidFill>
              <a:srgbClr val="FCFCFC"/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19" name="矩形 118">
            <a:extLst>
              <a:ext uri="{FF2B5EF4-FFF2-40B4-BE49-F238E27FC236}">
                <a16:creationId xmlns:a16="http://schemas.microsoft.com/office/drawing/2014/main" id="{1F706BC5-80C4-4453-A1BF-4DA83EF6A9F7}"/>
              </a:ext>
            </a:extLst>
          </p:cNvPr>
          <p:cNvSpPr/>
          <p:nvPr/>
        </p:nvSpPr>
        <p:spPr>
          <a:xfrm>
            <a:off x="552578" y="-7494"/>
            <a:ext cx="152400" cy="18172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496F2D6-B8D7-434E-9C3A-7464816EBA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3534" y="5758394"/>
            <a:ext cx="2136184" cy="109960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C00F1F5-477D-4EE3-989B-35635F7A3600}"/>
              </a:ext>
            </a:extLst>
          </p:cNvPr>
          <p:cNvSpPr/>
          <p:nvPr/>
        </p:nvSpPr>
        <p:spPr>
          <a:xfrm>
            <a:off x="1638156" y="2393735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方便易用</a:t>
            </a: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3EE10664-C03E-4944-A61C-02B855575C15}"/>
              </a:ext>
            </a:extLst>
          </p:cNvPr>
          <p:cNvSpPr/>
          <p:nvPr/>
        </p:nvSpPr>
        <p:spPr>
          <a:xfrm>
            <a:off x="1658176" y="3726764"/>
            <a:ext cx="42579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内容优秀有规范，值得参考有价值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15DBEA7D-AC17-4637-A3FE-2DCC582B57A8}"/>
              </a:ext>
            </a:extLst>
          </p:cNvPr>
          <p:cNvSpPr/>
          <p:nvPr/>
        </p:nvSpPr>
        <p:spPr>
          <a:xfrm>
            <a:off x="1638156" y="3386434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专业专注</a:t>
            </a: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DA1AE5E7-AEC5-48D1-97F7-65E020323C10}"/>
              </a:ext>
            </a:extLst>
          </p:cNvPr>
          <p:cNvSpPr/>
          <p:nvPr/>
        </p:nvSpPr>
        <p:spPr>
          <a:xfrm>
            <a:off x="1658176" y="4719463"/>
            <a:ext cx="42579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检索快捷，不惧职场内卷</a:t>
            </a: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D01192F8-C7CE-476D-8E2A-63EC7A46D38F}"/>
              </a:ext>
            </a:extLst>
          </p:cNvPr>
          <p:cNvSpPr/>
          <p:nvPr/>
        </p:nvSpPr>
        <p:spPr>
          <a:xfrm>
            <a:off x="1638156" y="4379133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职场神器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A0B59FC-9F36-48B9-99D8-8A1041150A7A}"/>
              </a:ext>
            </a:extLst>
          </p:cNvPr>
          <p:cNvSpPr/>
          <p:nvPr/>
        </p:nvSpPr>
        <p:spPr>
          <a:xfrm>
            <a:off x="900468" y="2448140"/>
            <a:ext cx="592933" cy="565841"/>
          </a:xfrm>
          <a:prstGeom prst="roundRect">
            <a:avLst/>
          </a:prstGeom>
          <a:gradFill>
            <a:gsLst>
              <a:gs pos="8000">
                <a:schemeClr val="accent1">
                  <a:lumMod val="40000"/>
                  <a:lumOff val="60000"/>
                </a:schemeClr>
              </a:gs>
              <a:gs pos="77000">
                <a:schemeClr val="accent1"/>
              </a:gs>
            </a:gsLst>
            <a:lin ang="2400000" scaled="0"/>
          </a:gradFill>
          <a:ln w="190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: 圆角 132">
            <a:extLst>
              <a:ext uri="{FF2B5EF4-FFF2-40B4-BE49-F238E27FC236}">
                <a16:creationId xmlns:a16="http://schemas.microsoft.com/office/drawing/2014/main" id="{B7298129-9E0C-4D4B-9404-248B42FA892B}"/>
              </a:ext>
            </a:extLst>
          </p:cNvPr>
          <p:cNvSpPr/>
          <p:nvPr/>
        </p:nvSpPr>
        <p:spPr>
          <a:xfrm>
            <a:off x="900468" y="3441261"/>
            <a:ext cx="592933" cy="565841"/>
          </a:xfrm>
          <a:prstGeom prst="roundRect">
            <a:avLst/>
          </a:prstGeom>
          <a:gradFill>
            <a:gsLst>
              <a:gs pos="8000">
                <a:schemeClr val="accent1">
                  <a:lumMod val="40000"/>
                  <a:lumOff val="60000"/>
                </a:schemeClr>
              </a:gs>
              <a:gs pos="77000">
                <a:schemeClr val="accent1"/>
              </a:gs>
            </a:gsLst>
            <a:lin ang="2400000" scaled="0"/>
          </a:gradFill>
          <a:ln w="190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75504848-6C71-49FF-9D5E-4DEAD567A06A}"/>
              </a:ext>
            </a:extLst>
          </p:cNvPr>
          <p:cNvSpPr/>
          <p:nvPr/>
        </p:nvSpPr>
        <p:spPr>
          <a:xfrm>
            <a:off x="900468" y="4434382"/>
            <a:ext cx="592933" cy="565841"/>
          </a:xfrm>
          <a:prstGeom prst="roundRect">
            <a:avLst/>
          </a:prstGeom>
          <a:gradFill>
            <a:gsLst>
              <a:gs pos="8000">
                <a:schemeClr val="accent1">
                  <a:lumMod val="40000"/>
                  <a:lumOff val="60000"/>
                </a:schemeClr>
              </a:gs>
              <a:gs pos="77000">
                <a:schemeClr val="accent1"/>
              </a:gs>
            </a:gsLst>
            <a:lin ang="2400000" scaled="0"/>
          </a:gradFill>
          <a:ln w="190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progress-report_18229">
            <a:extLst>
              <a:ext uri="{FF2B5EF4-FFF2-40B4-BE49-F238E27FC236}">
                <a16:creationId xmlns:a16="http://schemas.microsoft.com/office/drawing/2014/main" id="{8EDE24E1-B88A-4192-A254-55A4765D7D6D}"/>
              </a:ext>
            </a:extLst>
          </p:cNvPr>
          <p:cNvSpPr/>
          <p:nvPr/>
        </p:nvSpPr>
        <p:spPr>
          <a:xfrm>
            <a:off x="1048956" y="2583920"/>
            <a:ext cx="310778" cy="281992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public-message_20905">
            <a:extLst>
              <a:ext uri="{FF2B5EF4-FFF2-40B4-BE49-F238E27FC236}">
                <a16:creationId xmlns:a16="http://schemas.microsoft.com/office/drawing/2014/main" id="{FDD49D92-36DF-4F22-8362-5D0B56DF3955}"/>
              </a:ext>
            </a:extLst>
          </p:cNvPr>
          <p:cNvSpPr/>
          <p:nvPr/>
        </p:nvSpPr>
        <p:spPr>
          <a:xfrm>
            <a:off x="1061508" y="3587408"/>
            <a:ext cx="285674" cy="277920"/>
          </a:xfrm>
          <a:custGeom>
            <a:avLst/>
            <a:gdLst>
              <a:gd name="connsiteX0" fmla="*/ 195396 w 597971"/>
              <a:gd name="connsiteY0" fmla="*/ 430519 h 581741"/>
              <a:gd name="connsiteX1" fmla="*/ 500944 w 597971"/>
              <a:gd name="connsiteY1" fmla="*/ 430519 h 581741"/>
              <a:gd name="connsiteX2" fmla="*/ 500944 w 597971"/>
              <a:gd name="connsiteY2" fmla="*/ 458039 h 581741"/>
              <a:gd name="connsiteX3" fmla="*/ 195396 w 597971"/>
              <a:gd name="connsiteY3" fmla="*/ 458039 h 581741"/>
              <a:gd name="connsiteX4" fmla="*/ 195396 w 597971"/>
              <a:gd name="connsiteY4" fmla="*/ 347252 h 581741"/>
              <a:gd name="connsiteX5" fmla="*/ 500944 w 597971"/>
              <a:gd name="connsiteY5" fmla="*/ 347252 h 581741"/>
              <a:gd name="connsiteX6" fmla="*/ 500944 w 597971"/>
              <a:gd name="connsiteY6" fmla="*/ 375125 h 581741"/>
              <a:gd name="connsiteX7" fmla="*/ 195396 w 597971"/>
              <a:gd name="connsiteY7" fmla="*/ 375125 h 581741"/>
              <a:gd name="connsiteX8" fmla="*/ 195396 w 597971"/>
              <a:gd name="connsiteY8" fmla="*/ 264056 h 581741"/>
              <a:gd name="connsiteX9" fmla="*/ 500944 w 597971"/>
              <a:gd name="connsiteY9" fmla="*/ 264056 h 581741"/>
              <a:gd name="connsiteX10" fmla="*/ 500944 w 597971"/>
              <a:gd name="connsiteY10" fmla="*/ 291929 h 581741"/>
              <a:gd name="connsiteX11" fmla="*/ 195396 w 597971"/>
              <a:gd name="connsiteY11" fmla="*/ 291929 h 581741"/>
              <a:gd name="connsiteX12" fmla="*/ 139899 w 597971"/>
              <a:gd name="connsiteY12" fmla="*/ 181141 h 581741"/>
              <a:gd name="connsiteX13" fmla="*/ 139899 w 597971"/>
              <a:gd name="connsiteY13" fmla="*/ 513465 h 581741"/>
              <a:gd name="connsiteX14" fmla="*/ 556455 w 597971"/>
              <a:gd name="connsiteY14" fmla="*/ 513465 h 581741"/>
              <a:gd name="connsiteX15" fmla="*/ 556455 w 597971"/>
              <a:gd name="connsiteY15" fmla="*/ 181141 h 581741"/>
              <a:gd name="connsiteX16" fmla="*/ 155249 w 597971"/>
              <a:gd name="connsiteY16" fmla="*/ 0 h 581741"/>
              <a:gd name="connsiteX17" fmla="*/ 541105 w 597971"/>
              <a:gd name="connsiteY17" fmla="*/ 0 h 581741"/>
              <a:gd name="connsiteX18" fmla="*/ 597971 w 597971"/>
              <a:gd name="connsiteY18" fmla="*/ 56781 h 581741"/>
              <a:gd name="connsiteX19" fmla="*/ 597971 w 597971"/>
              <a:gd name="connsiteY19" fmla="*/ 524960 h 581741"/>
              <a:gd name="connsiteX20" fmla="*/ 541105 w 597971"/>
              <a:gd name="connsiteY20" fmla="*/ 581741 h 581741"/>
              <a:gd name="connsiteX21" fmla="*/ 155249 w 597971"/>
              <a:gd name="connsiteY21" fmla="*/ 581741 h 581741"/>
              <a:gd name="connsiteX22" fmla="*/ 98383 w 597971"/>
              <a:gd name="connsiteY22" fmla="*/ 524960 h 581741"/>
              <a:gd name="connsiteX23" fmla="*/ 98383 w 597971"/>
              <a:gd name="connsiteY23" fmla="*/ 332324 h 581741"/>
              <a:gd name="connsiteX24" fmla="*/ 30352 w 597971"/>
              <a:gd name="connsiteY24" fmla="*/ 298534 h 581741"/>
              <a:gd name="connsiteX25" fmla="*/ 30352 w 597971"/>
              <a:gd name="connsiteY25" fmla="*/ 568155 h 581741"/>
              <a:gd name="connsiteX26" fmla="*/ 0 w 597971"/>
              <a:gd name="connsiteY26" fmla="*/ 568155 h 581741"/>
              <a:gd name="connsiteX27" fmla="*/ 0 w 597971"/>
              <a:gd name="connsiteY27" fmla="*/ 13586 h 581741"/>
              <a:gd name="connsiteX28" fmla="*/ 30352 w 597971"/>
              <a:gd name="connsiteY28" fmla="*/ 13586 h 581741"/>
              <a:gd name="connsiteX29" fmla="*/ 30352 w 597971"/>
              <a:gd name="connsiteY29" fmla="*/ 283207 h 581741"/>
              <a:gd name="connsiteX30" fmla="*/ 98383 w 597971"/>
              <a:gd name="connsiteY30" fmla="*/ 249417 h 581741"/>
              <a:gd name="connsiteX31" fmla="*/ 98383 w 597971"/>
              <a:gd name="connsiteY31" fmla="*/ 56781 h 581741"/>
              <a:gd name="connsiteX32" fmla="*/ 155249 w 597971"/>
              <a:gd name="connsiteY32" fmla="*/ 0 h 58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71" h="581741">
                <a:moveTo>
                  <a:pt x="195396" y="430519"/>
                </a:moveTo>
                <a:lnTo>
                  <a:pt x="500944" y="430519"/>
                </a:lnTo>
                <a:lnTo>
                  <a:pt x="500944" y="458039"/>
                </a:lnTo>
                <a:lnTo>
                  <a:pt x="195396" y="458039"/>
                </a:lnTo>
                <a:close/>
                <a:moveTo>
                  <a:pt x="195396" y="347252"/>
                </a:moveTo>
                <a:lnTo>
                  <a:pt x="500944" y="347252"/>
                </a:lnTo>
                <a:lnTo>
                  <a:pt x="500944" y="375125"/>
                </a:lnTo>
                <a:lnTo>
                  <a:pt x="195396" y="375125"/>
                </a:lnTo>
                <a:close/>
                <a:moveTo>
                  <a:pt x="195396" y="264056"/>
                </a:moveTo>
                <a:lnTo>
                  <a:pt x="500944" y="264056"/>
                </a:lnTo>
                <a:lnTo>
                  <a:pt x="500944" y="291929"/>
                </a:lnTo>
                <a:lnTo>
                  <a:pt x="195396" y="291929"/>
                </a:lnTo>
                <a:close/>
                <a:moveTo>
                  <a:pt x="139899" y="181141"/>
                </a:moveTo>
                <a:lnTo>
                  <a:pt x="139899" y="513465"/>
                </a:lnTo>
                <a:lnTo>
                  <a:pt x="556455" y="513465"/>
                </a:lnTo>
                <a:lnTo>
                  <a:pt x="556455" y="181141"/>
                </a:lnTo>
                <a:close/>
                <a:moveTo>
                  <a:pt x="155249" y="0"/>
                </a:moveTo>
                <a:lnTo>
                  <a:pt x="541105" y="0"/>
                </a:lnTo>
                <a:cubicBezTo>
                  <a:pt x="572503" y="0"/>
                  <a:pt x="597971" y="25429"/>
                  <a:pt x="597971" y="56781"/>
                </a:cubicBezTo>
                <a:lnTo>
                  <a:pt x="597971" y="524960"/>
                </a:lnTo>
                <a:cubicBezTo>
                  <a:pt x="597971" y="556312"/>
                  <a:pt x="572503" y="581741"/>
                  <a:pt x="541105" y="581741"/>
                </a:cubicBezTo>
                <a:lnTo>
                  <a:pt x="155249" y="581741"/>
                </a:lnTo>
                <a:cubicBezTo>
                  <a:pt x="123850" y="581741"/>
                  <a:pt x="98383" y="556312"/>
                  <a:pt x="98383" y="524960"/>
                </a:cubicBezTo>
                <a:lnTo>
                  <a:pt x="98383" y="332324"/>
                </a:lnTo>
                <a:lnTo>
                  <a:pt x="30352" y="298534"/>
                </a:lnTo>
                <a:lnTo>
                  <a:pt x="30352" y="568155"/>
                </a:lnTo>
                <a:lnTo>
                  <a:pt x="0" y="568155"/>
                </a:lnTo>
                <a:lnTo>
                  <a:pt x="0" y="13586"/>
                </a:lnTo>
                <a:lnTo>
                  <a:pt x="30352" y="13586"/>
                </a:lnTo>
                <a:lnTo>
                  <a:pt x="30352" y="283207"/>
                </a:lnTo>
                <a:lnTo>
                  <a:pt x="98383" y="249417"/>
                </a:lnTo>
                <a:lnTo>
                  <a:pt x="98383" y="56781"/>
                </a:lnTo>
                <a:cubicBezTo>
                  <a:pt x="98383" y="25429"/>
                  <a:pt x="123850" y="0"/>
                  <a:pt x="1552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jewelry-store_71122">
            <a:extLst>
              <a:ext uri="{FF2B5EF4-FFF2-40B4-BE49-F238E27FC236}">
                <a16:creationId xmlns:a16="http://schemas.microsoft.com/office/drawing/2014/main" id="{2D0D10F9-37B9-42B8-BD21-55ADAD9A9426}"/>
              </a:ext>
            </a:extLst>
          </p:cNvPr>
          <p:cNvSpPr/>
          <p:nvPr/>
        </p:nvSpPr>
        <p:spPr>
          <a:xfrm>
            <a:off x="1055388" y="4604489"/>
            <a:ext cx="297162" cy="265820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8708" h="544509">
                <a:moveTo>
                  <a:pt x="144870" y="175007"/>
                </a:moveTo>
                <a:lnTo>
                  <a:pt x="464199" y="175007"/>
                </a:lnTo>
                <a:cubicBezTo>
                  <a:pt x="472330" y="175007"/>
                  <a:pt x="477700" y="183425"/>
                  <a:pt x="474269" y="190874"/>
                </a:cubicBezTo>
                <a:lnTo>
                  <a:pt x="314567" y="538028"/>
                </a:lnTo>
                <a:cubicBezTo>
                  <a:pt x="310539" y="546670"/>
                  <a:pt x="298306" y="546670"/>
                  <a:pt x="294278" y="538028"/>
                </a:cubicBezTo>
                <a:lnTo>
                  <a:pt x="134725" y="190800"/>
                </a:lnTo>
                <a:cubicBezTo>
                  <a:pt x="131294" y="183425"/>
                  <a:pt x="136739" y="174932"/>
                  <a:pt x="144870" y="175007"/>
                </a:cubicBezTo>
                <a:close/>
                <a:moveTo>
                  <a:pt x="512221" y="174932"/>
                </a:moveTo>
                <a:lnTo>
                  <a:pt x="596453" y="174932"/>
                </a:lnTo>
                <a:cubicBezTo>
                  <a:pt x="605705" y="174932"/>
                  <a:pt x="610927" y="185585"/>
                  <a:pt x="605332" y="192960"/>
                </a:cubicBezTo>
                <a:lnTo>
                  <a:pt x="394489" y="467855"/>
                </a:lnTo>
                <a:cubicBezTo>
                  <a:pt x="386431" y="478434"/>
                  <a:pt x="370017" y="468451"/>
                  <a:pt x="375538" y="456383"/>
                </a:cubicBezTo>
                <a:lnTo>
                  <a:pt x="502074" y="181488"/>
                </a:lnTo>
                <a:cubicBezTo>
                  <a:pt x="503939" y="177465"/>
                  <a:pt x="507893" y="174932"/>
                  <a:pt x="512221" y="174932"/>
                </a:cubicBezTo>
                <a:close/>
                <a:moveTo>
                  <a:pt x="12185" y="174932"/>
                </a:moveTo>
                <a:lnTo>
                  <a:pt x="96783" y="174932"/>
                </a:lnTo>
                <a:cubicBezTo>
                  <a:pt x="101110" y="174932"/>
                  <a:pt x="105063" y="177539"/>
                  <a:pt x="106854" y="181487"/>
                </a:cubicBezTo>
                <a:lnTo>
                  <a:pt x="233526" y="456949"/>
                </a:lnTo>
                <a:cubicBezTo>
                  <a:pt x="239047" y="469016"/>
                  <a:pt x="222635" y="478998"/>
                  <a:pt x="214578" y="468421"/>
                </a:cubicBezTo>
                <a:lnTo>
                  <a:pt x="3308" y="192959"/>
                </a:lnTo>
                <a:cubicBezTo>
                  <a:pt x="-2287" y="185584"/>
                  <a:pt x="2935" y="174932"/>
                  <a:pt x="12185" y="174932"/>
                </a:cubicBezTo>
                <a:close/>
                <a:moveTo>
                  <a:pt x="556451" y="76519"/>
                </a:moveTo>
                <a:cubicBezTo>
                  <a:pt x="560155" y="76156"/>
                  <a:pt x="564036" y="77627"/>
                  <a:pt x="566536" y="81090"/>
                </a:cubicBezTo>
                <a:lnTo>
                  <a:pt x="606541" y="135826"/>
                </a:lnTo>
                <a:cubicBezTo>
                  <a:pt x="611915" y="143198"/>
                  <a:pt x="606691" y="153550"/>
                  <a:pt x="597510" y="153550"/>
                </a:cubicBezTo>
                <a:lnTo>
                  <a:pt x="532353" y="153550"/>
                </a:lnTo>
                <a:cubicBezTo>
                  <a:pt x="524218" y="153550"/>
                  <a:pt x="518769" y="145135"/>
                  <a:pt x="522203" y="137688"/>
                </a:cubicBezTo>
                <a:lnTo>
                  <a:pt x="547430" y="82952"/>
                </a:lnTo>
                <a:cubicBezTo>
                  <a:pt x="549221" y="79079"/>
                  <a:pt x="552747" y="76882"/>
                  <a:pt x="556451" y="76519"/>
                </a:cubicBezTo>
                <a:close/>
                <a:moveTo>
                  <a:pt x="52488" y="76227"/>
                </a:moveTo>
                <a:cubicBezTo>
                  <a:pt x="56188" y="76600"/>
                  <a:pt x="59693" y="78796"/>
                  <a:pt x="61445" y="82668"/>
                </a:cubicBezTo>
                <a:lnTo>
                  <a:pt x="86798" y="137691"/>
                </a:lnTo>
                <a:cubicBezTo>
                  <a:pt x="90154" y="145136"/>
                  <a:pt x="84785" y="153550"/>
                  <a:pt x="76657" y="153550"/>
                </a:cubicBezTo>
                <a:lnTo>
                  <a:pt x="11187" y="153550"/>
                </a:lnTo>
                <a:cubicBezTo>
                  <a:pt x="2015" y="153550"/>
                  <a:pt x="-3204" y="143201"/>
                  <a:pt x="2165" y="135829"/>
                </a:cubicBezTo>
                <a:lnTo>
                  <a:pt x="42356" y="80732"/>
                </a:lnTo>
                <a:cubicBezTo>
                  <a:pt x="44892" y="77307"/>
                  <a:pt x="48788" y="75855"/>
                  <a:pt x="52488" y="76227"/>
                </a:cubicBezTo>
                <a:close/>
                <a:moveTo>
                  <a:pt x="297407" y="19733"/>
                </a:moveTo>
                <a:cubicBezTo>
                  <a:pt x="301585" y="16159"/>
                  <a:pt x="307628" y="16159"/>
                  <a:pt x="311805" y="19733"/>
                </a:cubicBezTo>
                <a:cubicBezTo>
                  <a:pt x="349031" y="51456"/>
                  <a:pt x="406175" y="100008"/>
                  <a:pt x="446012" y="133891"/>
                </a:cubicBezTo>
                <a:cubicBezTo>
                  <a:pt x="453919" y="140593"/>
                  <a:pt x="449145" y="153550"/>
                  <a:pt x="438775" y="153550"/>
                </a:cubicBezTo>
                <a:lnTo>
                  <a:pt x="170363" y="153550"/>
                </a:lnTo>
                <a:cubicBezTo>
                  <a:pt x="159919" y="153550"/>
                  <a:pt x="155145" y="140593"/>
                  <a:pt x="163127" y="133891"/>
                </a:cubicBezTo>
                <a:cubicBezTo>
                  <a:pt x="203262" y="99785"/>
                  <a:pt x="260853" y="50935"/>
                  <a:pt x="297407" y="19733"/>
                </a:cubicBezTo>
                <a:close/>
                <a:moveTo>
                  <a:pt x="351925" y="0"/>
                </a:moveTo>
                <a:lnTo>
                  <a:pt x="501739" y="0"/>
                </a:lnTo>
                <a:cubicBezTo>
                  <a:pt x="505245" y="0"/>
                  <a:pt x="508603" y="1713"/>
                  <a:pt x="510692" y="4543"/>
                </a:cubicBezTo>
                <a:lnTo>
                  <a:pt x="537103" y="40740"/>
                </a:lnTo>
                <a:cubicBezTo>
                  <a:pt x="539491" y="44017"/>
                  <a:pt x="539938" y="48337"/>
                  <a:pt x="538222" y="51987"/>
                </a:cubicBezTo>
                <a:lnTo>
                  <a:pt x="500620" y="133690"/>
                </a:lnTo>
                <a:cubicBezTo>
                  <a:pt x="497561" y="140393"/>
                  <a:pt x="488981" y="142330"/>
                  <a:pt x="483311" y="137563"/>
                </a:cubicBezTo>
                <a:cubicBezTo>
                  <a:pt x="451155" y="110229"/>
                  <a:pt x="389976" y="58243"/>
                  <a:pt x="344688" y="19662"/>
                </a:cubicBezTo>
                <a:cubicBezTo>
                  <a:pt x="336780" y="12959"/>
                  <a:pt x="341555" y="0"/>
                  <a:pt x="351925" y="0"/>
                </a:cubicBezTo>
                <a:close/>
                <a:moveTo>
                  <a:pt x="106956" y="0"/>
                </a:moveTo>
                <a:lnTo>
                  <a:pt x="257280" y="0"/>
                </a:lnTo>
                <a:cubicBezTo>
                  <a:pt x="267649" y="0"/>
                  <a:pt x="272424" y="12959"/>
                  <a:pt x="264516" y="19662"/>
                </a:cubicBezTo>
                <a:cubicBezTo>
                  <a:pt x="219680" y="57870"/>
                  <a:pt x="158059" y="110155"/>
                  <a:pt x="125756" y="137563"/>
                </a:cubicBezTo>
                <a:cubicBezTo>
                  <a:pt x="120086" y="142330"/>
                  <a:pt x="111507" y="140393"/>
                  <a:pt x="108448" y="133690"/>
                </a:cubicBezTo>
                <a:lnTo>
                  <a:pt x="70700" y="51614"/>
                </a:lnTo>
                <a:cubicBezTo>
                  <a:pt x="68984" y="47965"/>
                  <a:pt x="69431" y="43645"/>
                  <a:pt x="71819" y="40368"/>
                </a:cubicBezTo>
                <a:lnTo>
                  <a:pt x="98004" y="4543"/>
                </a:lnTo>
                <a:cubicBezTo>
                  <a:pt x="100093" y="1713"/>
                  <a:pt x="103450" y="0"/>
                  <a:pt x="106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D9A7564-F98C-4970-8AFE-64E7C251B055}"/>
              </a:ext>
            </a:extLst>
          </p:cNvPr>
          <p:cNvSpPr/>
          <p:nvPr/>
        </p:nvSpPr>
        <p:spPr>
          <a:xfrm>
            <a:off x="0" y="6108055"/>
            <a:ext cx="12192000" cy="74994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5398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F3F8B5F-8C47-4765-871C-A4AEE8C443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54A971AF-3BF1-4415-B04B-CFEC88FE6885}"/>
              </a:ext>
            </a:extLst>
          </p:cNvPr>
          <p:cNvGrpSpPr/>
          <p:nvPr/>
        </p:nvGrpSpPr>
        <p:grpSpPr>
          <a:xfrm>
            <a:off x="4056999" y="1926442"/>
            <a:ext cx="4078002" cy="4078002"/>
            <a:chOff x="3403857" y="-2708224"/>
            <a:chExt cx="4078002" cy="4078002"/>
          </a:xfrm>
        </p:grpSpPr>
        <p:sp>
          <p:nvSpPr>
            <p:cNvPr id="28" name="圆: 空心 27">
              <a:extLst>
                <a:ext uri="{FF2B5EF4-FFF2-40B4-BE49-F238E27FC236}">
                  <a16:creationId xmlns:a16="http://schemas.microsoft.com/office/drawing/2014/main" id="{DA1E9E10-9320-4375-A2A5-CC1B4E568CE7}"/>
                </a:ext>
              </a:extLst>
            </p:cNvPr>
            <p:cNvSpPr/>
            <p:nvPr/>
          </p:nvSpPr>
          <p:spPr>
            <a:xfrm>
              <a:off x="3403857" y="-2708224"/>
              <a:ext cx="4078002" cy="4078002"/>
            </a:xfrm>
            <a:prstGeom prst="donut">
              <a:avLst>
                <a:gd name="adj" fmla="val 4868"/>
              </a:avLst>
            </a:prstGeom>
            <a:solidFill>
              <a:srgbClr val="FCFCFC"/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8503185-4855-4A92-91E4-4566D7018EC8}"/>
                </a:ext>
              </a:extLst>
            </p:cNvPr>
            <p:cNvSpPr/>
            <p:nvPr/>
          </p:nvSpPr>
          <p:spPr>
            <a:xfrm>
              <a:off x="3672115" y="-2439965"/>
              <a:ext cx="3541486" cy="354148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1155B93-B2F8-4EBD-9669-53E21A110C8D}"/>
                </a:ext>
              </a:extLst>
            </p:cNvPr>
            <p:cNvSpPr/>
            <p:nvPr/>
          </p:nvSpPr>
          <p:spPr>
            <a:xfrm>
              <a:off x="3849915" y="-2262165"/>
              <a:ext cx="3185886" cy="31858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F4BFE83-17F0-4EE6-885A-019F185B92A0}"/>
                </a:ext>
              </a:extLst>
            </p:cNvPr>
            <p:cNvSpPr/>
            <p:nvPr/>
          </p:nvSpPr>
          <p:spPr>
            <a:xfrm>
              <a:off x="4027715" y="-2084365"/>
              <a:ext cx="2830285" cy="2830283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BF7C362-6FE4-4A5D-B031-9299BBA99AB3}"/>
                </a:ext>
              </a:extLst>
            </p:cNvPr>
            <p:cNvSpPr/>
            <p:nvPr/>
          </p:nvSpPr>
          <p:spPr>
            <a:xfrm>
              <a:off x="4205516" y="-1906564"/>
              <a:ext cx="2474685" cy="2474682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16E3082F-54A5-4B7F-85B8-195F38C76CA0}"/>
                </a:ext>
              </a:extLst>
            </p:cNvPr>
            <p:cNvSpPr/>
            <p:nvPr/>
          </p:nvSpPr>
          <p:spPr>
            <a:xfrm>
              <a:off x="4383316" y="-1728764"/>
              <a:ext cx="2119084" cy="211908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A05D6383-F2B0-4804-BB97-A8AB3D25F9E6}"/>
              </a:ext>
            </a:extLst>
          </p:cNvPr>
          <p:cNvSpPr/>
          <p:nvPr/>
        </p:nvSpPr>
        <p:spPr>
          <a:xfrm>
            <a:off x="776901" y="519026"/>
            <a:ext cx="4729180" cy="136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4000" dirty="0">
                <a:ln w="7302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品牌合作</a:t>
            </a:r>
            <a:endParaRPr lang="en-US" altLang="zh-CN" sz="4000" dirty="0">
              <a:ln w="73025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  <a:p>
            <a:pPr>
              <a:lnSpc>
                <a:spcPct val="105000"/>
              </a:lnSpc>
            </a:pPr>
            <a:r>
              <a:rPr lang="zh-CN" altLang="en-US" sz="4000" dirty="0">
                <a:ln w="73025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百强设计师各领风骚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B6ED83B-579F-4B70-8506-862D5DBEB476}"/>
              </a:ext>
            </a:extLst>
          </p:cNvPr>
          <p:cNvSpPr/>
          <p:nvPr/>
        </p:nvSpPr>
        <p:spPr>
          <a:xfrm>
            <a:off x="552578" y="-7494"/>
            <a:ext cx="152400" cy="18172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7AC6DAC-0E53-42BA-B6B6-24CB430A1626}"/>
              </a:ext>
            </a:extLst>
          </p:cNvPr>
          <p:cNvSpPr/>
          <p:nvPr/>
        </p:nvSpPr>
        <p:spPr>
          <a:xfrm>
            <a:off x="776901" y="519026"/>
            <a:ext cx="4729180" cy="136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品牌合作</a:t>
            </a:r>
            <a:endParaRPr lang="en-US" altLang="zh-CN" sz="40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05000"/>
              </a:lnSpc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百强设计师各领风骚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4C5DA2B-BD41-4135-AAC8-7BFC5897E3B0}"/>
              </a:ext>
            </a:extLst>
          </p:cNvPr>
          <p:cNvSpPr/>
          <p:nvPr/>
        </p:nvSpPr>
        <p:spPr>
          <a:xfrm>
            <a:off x="4866959" y="4556794"/>
            <a:ext cx="24580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类赛事活动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6340B1B-086A-4E01-9F43-6889CE2E662F}"/>
              </a:ext>
            </a:extLst>
          </p:cNvPr>
          <p:cNvSpPr/>
          <p:nvPr/>
        </p:nvSpPr>
        <p:spPr>
          <a:xfrm>
            <a:off x="5393723" y="4866556"/>
            <a:ext cx="14045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竞技场</a:t>
            </a:r>
          </a:p>
        </p:txBody>
      </p:sp>
      <p:grpSp>
        <p:nvGrpSpPr>
          <p:cNvPr id="19" name="PA-组合 18">
            <a:extLst>
              <a:ext uri="{FF2B5EF4-FFF2-40B4-BE49-F238E27FC236}">
                <a16:creationId xmlns:a16="http://schemas.microsoft.com/office/drawing/2014/main" id="{46F34AB7-A8FB-47C9-AD41-1C7E3B6E58D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37420" y="2554514"/>
            <a:ext cx="3230076" cy="1921272"/>
            <a:chOff x="2877530" y="-4131205"/>
            <a:chExt cx="6241020" cy="3712205"/>
          </a:xfrm>
          <a:solidFill>
            <a:srgbClr val="ED5A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PA-文本框 82">
              <a:extLst>
                <a:ext uri="{FF2B5EF4-FFF2-40B4-BE49-F238E27FC236}">
                  <a16:creationId xmlns:a16="http://schemas.microsoft.com/office/drawing/2014/main" id="{521A176E-CE45-4540-9859-230410B919F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877530" y="-2510528"/>
              <a:ext cx="1840064" cy="2020449"/>
            </a:xfrm>
            <a:custGeom>
              <a:avLst/>
              <a:gdLst/>
              <a:ahLst/>
              <a:cxnLst/>
              <a:rect l="l" t="t" r="r" b="b"/>
              <a:pathLst>
                <a:path w="151806" h="166688">
                  <a:moveTo>
                    <a:pt x="117426" y="149"/>
                  </a:moveTo>
                  <a:cubicBezTo>
                    <a:pt x="119212" y="447"/>
                    <a:pt x="120701" y="745"/>
                    <a:pt x="121891" y="1042"/>
                  </a:cubicBezTo>
                  <a:cubicBezTo>
                    <a:pt x="123975" y="1638"/>
                    <a:pt x="126505" y="2233"/>
                    <a:pt x="129481" y="2828"/>
                  </a:cubicBezTo>
                  <a:cubicBezTo>
                    <a:pt x="132458" y="3126"/>
                    <a:pt x="134616" y="3647"/>
                    <a:pt x="135955" y="4391"/>
                  </a:cubicBezTo>
                  <a:cubicBezTo>
                    <a:pt x="137295" y="5135"/>
                    <a:pt x="137965" y="5805"/>
                    <a:pt x="137965" y="6400"/>
                  </a:cubicBezTo>
                  <a:cubicBezTo>
                    <a:pt x="137965" y="7293"/>
                    <a:pt x="138262" y="8335"/>
                    <a:pt x="138858" y="9525"/>
                  </a:cubicBezTo>
                  <a:cubicBezTo>
                    <a:pt x="139453" y="10716"/>
                    <a:pt x="140048" y="11907"/>
                    <a:pt x="140643" y="13097"/>
                  </a:cubicBezTo>
                  <a:cubicBezTo>
                    <a:pt x="141239" y="14288"/>
                    <a:pt x="141164" y="14883"/>
                    <a:pt x="140420" y="14883"/>
                  </a:cubicBezTo>
                  <a:cubicBezTo>
                    <a:pt x="139676" y="14883"/>
                    <a:pt x="139304" y="15032"/>
                    <a:pt x="139304" y="15330"/>
                  </a:cubicBezTo>
                  <a:cubicBezTo>
                    <a:pt x="139304" y="15627"/>
                    <a:pt x="138411" y="15776"/>
                    <a:pt x="136625" y="15776"/>
                  </a:cubicBezTo>
                  <a:cubicBezTo>
                    <a:pt x="135137" y="15479"/>
                    <a:pt x="133946" y="15479"/>
                    <a:pt x="133053" y="15776"/>
                  </a:cubicBezTo>
                  <a:cubicBezTo>
                    <a:pt x="131863" y="16371"/>
                    <a:pt x="130970" y="17116"/>
                    <a:pt x="130374" y="18009"/>
                  </a:cubicBezTo>
                  <a:cubicBezTo>
                    <a:pt x="129184" y="18902"/>
                    <a:pt x="128440" y="19646"/>
                    <a:pt x="128142" y="20241"/>
                  </a:cubicBezTo>
                  <a:cubicBezTo>
                    <a:pt x="127547" y="21134"/>
                    <a:pt x="126579" y="22771"/>
                    <a:pt x="125240" y="25152"/>
                  </a:cubicBezTo>
                  <a:cubicBezTo>
                    <a:pt x="123900" y="27534"/>
                    <a:pt x="122784" y="29320"/>
                    <a:pt x="121891" y="30510"/>
                  </a:cubicBezTo>
                  <a:cubicBezTo>
                    <a:pt x="120701" y="32594"/>
                    <a:pt x="119510" y="34677"/>
                    <a:pt x="118319" y="36761"/>
                  </a:cubicBezTo>
                  <a:cubicBezTo>
                    <a:pt x="117724" y="37356"/>
                    <a:pt x="114599" y="42416"/>
                    <a:pt x="108943" y="51941"/>
                  </a:cubicBezTo>
                  <a:cubicBezTo>
                    <a:pt x="105074" y="58788"/>
                    <a:pt x="102395" y="63550"/>
                    <a:pt x="100906" y="66229"/>
                  </a:cubicBezTo>
                  <a:cubicBezTo>
                    <a:pt x="99418" y="68313"/>
                    <a:pt x="98525" y="69354"/>
                    <a:pt x="98227" y="69354"/>
                  </a:cubicBezTo>
                  <a:cubicBezTo>
                    <a:pt x="97930" y="69950"/>
                    <a:pt x="98079" y="70247"/>
                    <a:pt x="98674" y="70247"/>
                  </a:cubicBezTo>
                  <a:cubicBezTo>
                    <a:pt x="99269" y="70247"/>
                    <a:pt x="99865" y="69950"/>
                    <a:pt x="100460" y="69354"/>
                  </a:cubicBezTo>
                  <a:cubicBezTo>
                    <a:pt x="101055" y="68759"/>
                    <a:pt x="102395" y="67866"/>
                    <a:pt x="104478" y="66675"/>
                  </a:cubicBezTo>
                  <a:cubicBezTo>
                    <a:pt x="106264" y="65782"/>
                    <a:pt x="108199" y="65038"/>
                    <a:pt x="110283" y="64443"/>
                  </a:cubicBezTo>
                  <a:cubicBezTo>
                    <a:pt x="111771" y="63848"/>
                    <a:pt x="113408" y="63252"/>
                    <a:pt x="115194" y="62657"/>
                  </a:cubicBezTo>
                  <a:cubicBezTo>
                    <a:pt x="117873" y="61764"/>
                    <a:pt x="119510" y="61318"/>
                    <a:pt x="120105" y="61318"/>
                  </a:cubicBezTo>
                  <a:cubicBezTo>
                    <a:pt x="121593" y="60722"/>
                    <a:pt x="123975" y="60425"/>
                    <a:pt x="127249" y="60425"/>
                  </a:cubicBezTo>
                  <a:cubicBezTo>
                    <a:pt x="130226" y="60425"/>
                    <a:pt x="132309" y="60797"/>
                    <a:pt x="133500" y="61541"/>
                  </a:cubicBezTo>
                  <a:cubicBezTo>
                    <a:pt x="134690" y="62285"/>
                    <a:pt x="135732" y="62657"/>
                    <a:pt x="136625" y="62657"/>
                  </a:cubicBezTo>
                  <a:cubicBezTo>
                    <a:pt x="137518" y="62657"/>
                    <a:pt x="139155" y="63252"/>
                    <a:pt x="141536" y="64443"/>
                  </a:cubicBezTo>
                  <a:cubicBezTo>
                    <a:pt x="143918" y="65336"/>
                    <a:pt x="145852" y="66229"/>
                    <a:pt x="147341" y="67122"/>
                  </a:cubicBezTo>
                  <a:cubicBezTo>
                    <a:pt x="148531" y="68313"/>
                    <a:pt x="149573" y="69354"/>
                    <a:pt x="150466" y="70247"/>
                  </a:cubicBezTo>
                  <a:cubicBezTo>
                    <a:pt x="151359" y="71140"/>
                    <a:pt x="151806" y="72033"/>
                    <a:pt x="151806" y="72926"/>
                  </a:cubicBezTo>
                  <a:cubicBezTo>
                    <a:pt x="151806" y="73819"/>
                    <a:pt x="151359" y="75307"/>
                    <a:pt x="150466" y="77391"/>
                  </a:cubicBezTo>
                  <a:cubicBezTo>
                    <a:pt x="149871" y="79772"/>
                    <a:pt x="149201" y="81484"/>
                    <a:pt x="148457" y="82526"/>
                  </a:cubicBezTo>
                  <a:cubicBezTo>
                    <a:pt x="147713" y="83567"/>
                    <a:pt x="146597" y="84237"/>
                    <a:pt x="145108" y="84535"/>
                  </a:cubicBezTo>
                  <a:cubicBezTo>
                    <a:pt x="143918" y="84535"/>
                    <a:pt x="142876" y="84386"/>
                    <a:pt x="141983" y="84088"/>
                  </a:cubicBezTo>
                  <a:cubicBezTo>
                    <a:pt x="141090" y="83493"/>
                    <a:pt x="140048" y="83195"/>
                    <a:pt x="138858" y="83195"/>
                  </a:cubicBezTo>
                  <a:cubicBezTo>
                    <a:pt x="137369" y="83195"/>
                    <a:pt x="136551" y="83493"/>
                    <a:pt x="136402" y="84088"/>
                  </a:cubicBezTo>
                  <a:cubicBezTo>
                    <a:pt x="136253" y="84684"/>
                    <a:pt x="135955" y="84981"/>
                    <a:pt x="135509" y="84981"/>
                  </a:cubicBezTo>
                  <a:cubicBezTo>
                    <a:pt x="135062" y="84981"/>
                    <a:pt x="134839" y="84609"/>
                    <a:pt x="134839" y="83865"/>
                  </a:cubicBezTo>
                  <a:cubicBezTo>
                    <a:pt x="134839" y="83121"/>
                    <a:pt x="133946" y="83195"/>
                    <a:pt x="132160" y="84088"/>
                  </a:cubicBezTo>
                  <a:cubicBezTo>
                    <a:pt x="130672" y="84684"/>
                    <a:pt x="129481" y="84981"/>
                    <a:pt x="128588" y="84981"/>
                  </a:cubicBezTo>
                  <a:cubicBezTo>
                    <a:pt x="127695" y="84981"/>
                    <a:pt x="126207" y="86023"/>
                    <a:pt x="124124" y="88107"/>
                  </a:cubicBezTo>
                  <a:cubicBezTo>
                    <a:pt x="122338" y="89595"/>
                    <a:pt x="120701" y="90786"/>
                    <a:pt x="119212" y="91679"/>
                  </a:cubicBezTo>
                  <a:cubicBezTo>
                    <a:pt x="118022" y="92274"/>
                    <a:pt x="116533" y="93464"/>
                    <a:pt x="114747" y="95250"/>
                  </a:cubicBezTo>
                  <a:cubicBezTo>
                    <a:pt x="112961" y="96739"/>
                    <a:pt x="111622" y="97706"/>
                    <a:pt x="110729" y="98153"/>
                  </a:cubicBezTo>
                  <a:cubicBezTo>
                    <a:pt x="109836" y="98599"/>
                    <a:pt x="109390" y="98822"/>
                    <a:pt x="109390" y="98822"/>
                  </a:cubicBezTo>
                  <a:cubicBezTo>
                    <a:pt x="109390" y="98525"/>
                    <a:pt x="109985" y="97632"/>
                    <a:pt x="111176" y="96143"/>
                  </a:cubicBezTo>
                  <a:cubicBezTo>
                    <a:pt x="112961" y="93762"/>
                    <a:pt x="115045" y="91083"/>
                    <a:pt x="117426" y="88107"/>
                  </a:cubicBezTo>
                  <a:cubicBezTo>
                    <a:pt x="120701" y="83939"/>
                    <a:pt x="122933" y="80814"/>
                    <a:pt x="124124" y="78730"/>
                  </a:cubicBezTo>
                  <a:cubicBezTo>
                    <a:pt x="125314" y="76647"/>
                    <a:pt x="125612" y="75382"/>
                    <a:pt x="125017" y="74935"/>
                  </a:cubicBezTo>
                  <a:cubicBezTo>
                    <a:pt x="124421" y="74489"/>
                    <a:pt x="122635" y="74191"/>
                    <a:pt x="119659" y="74042"/>
                  </a:cubicBezTo>
                  <a:cubicBezTo>
                    <a:pt x="116682" y="73894"/>
                    <a:pt x="114450" y="73819"/>
                    <a:pt x="112961" y="73819"/>
                  </a:cubicBezTo>
                  <a:cubicBezTo>
                    <a:pt x="111473" y="74117"/>
                    <a:pt x="109390" y="74638"/>
                    <a:pt x="106711" y="75382"/>
                  </a:cubicBezTo>
                  <a:cubicBezTo>
                    <a:pt x="104032" y="76126"/>
                    <a:pt x="101353" y="77391"/>
                    <a:pt x="98674" y="79177"/>
                  </a:cubicBezTo>
                  <a:cubicBezTo>
                    <a:pt x="95697" y="80665"/>
                    <a:pt x="93242" y="82079"/>
                    <a:pt x="91307" y="83419"/>
                  </a:cubicBezTo>
                  <a:cubicBezTo>
                    <a:pt x="89372" y="84758"/>
                    <a:pt x="88107" y="86172"/>
                    <a:pt x="87512" y="87660"/>
                  </a:cubicBezTo>
                  <a:lnTo>
                    <a:pt x="86172" y="89893"/>
                  </a:lnTo>
                  <a:lnTo>
                    <a:pt x="89298" y="93018"/>
                  </a:lnTo>
                  <a:cubicBezTo>
                    <a:pt x="91381" y="95399"/>
                    <a:pt x="93018" y="97334"/>
                    <a:pt x="94209" y="98822"/>
                  </a:cubicBezTo>
                  <a:cubicBezTo>
                    <a:pt x="95400" y="100906"/>
                    <a:pt x="96442" y="102692"/>
                    <a:pt x="97334" y="104180"/>
                  </a:cubicBezTo>
                  <a:cubicBezTo>
                    <a:pt x="98227" y="106264"/>
                    <a:pt x="98897" y="108347"/>
                    <a:pt x="99344" y="110431"/>
                  </a:cubicBezTo>
                  <a:cubicBezTo>
                    <a:pt x="99790" y="112514"/>
                    <a:pt x="100162" y="115491"/>
                    <a:pt x="100460" y="119361"/>
                  </a:cubicBezTo>
                  <a:cubicBezTo>
                    <a:pt x="100758" y="123230"/>
                    <a:pt x="100758" y="127546"/>
                    <a:pt x="100460" y="132309"/>
                  </a:cubicBezTo>
                  <a:cubicBezTo>
                    <a:pt x="100460" y="132309"/>
                    <a:pt x="100013" y="136476"/>
                    <a:pt x="99120" y="144810"/>
                  </a:cubicBezTo>
                  <a:cubicBezTo>
                    <a:pt x="98823" y="148382"/>
                    <a:pt x="97781" y="151879"/>
                    <a:pt x="95995" y="155303"/>
                  </a:cubicBezTo>
                  <a:cubicBezTo>
                    <a:pt x="94209" y="158726"/>
                    <a:pt x="93316" y="160735"/>
                    <a:pt x="93316" y="161330"/>
                  </a:cubicBezTo>
                  <a:cubicBezTo>
                    <a:pt x="93316" y="161628"/>
                    <a:pt x="93018" y="162074"/>
                    <a:pt x="92423" y="162670"/>
                  </a:cubicBezTo>
                  <a:cubicBezTo>
                    <a:pt x="91828" y="163265"/>
                    <a:pt x="91158" y="164083"/>
                    <a:pt x="90414" y="165125"/>
                  </a:cubicBezTo>
                  <a:cubicBezTo>
                    <a:pt x="89670" y="166167"/>
                    <a:pt x="89000" y="166688"/>
                    <a:pt x="88405" y="166688"/>
                  </a:cubicBezTo>
                  <a:cubicBezTo>
                    <a:pt x="87809" y="166688"/>
                    <a:pt x="87586" y="166390"/>
                    <a:pt x="87735" y="165795"/>
                  </a:cubicBezTo>
                  <a:cubicBezTo>
                    <a:pt x="87884" y="165200"/>
                    <a:pt x="87363" y="164158"/>
                    <a:pt x="86172" y="162670"/>
                  </a:cubicBezTo>
                  <a:cubicBezTo>
                    <a:pt x="84684" y="161479"/>
                    <a:pt x="83940" y="160437"/>
                    <a:pt x="83940" y="159544"/>
                  </a:cubicBezTo>
                  <a:cubicBezTo>
                    <a:pt x="83940" y="159246"/>
                    <a:pt x="82824" y="158502"/>
                    <a:pt x="80591" y="157312"/>
                  </a:cubicBezTo>
                  <a:cubicBezTo>
                    <a:pt x="78359" y="156121"/>
                    <a:pt x="76871" y="154856"/>
                    <a:pt x="76126" y="153517"/>
                  </a:cubicBezTo>
                  <a:cubicBezTo>
                    <a:pt x="75382" y="152177"/>
                    <a:pt x="75010" y="151359"/>
                    <a:pt x="75010" y="151061"/>
                  </a:cubicBezTo>
                  <a:cubicBezTo>
                    <a:pt x="75010" y="150466"/>
                    <a:pt x="74415" y="149126"/>
                    <a:pt x="73224" y="147043"/>
                  </a:cubicBezTo>
                  <a:cubicBezTo>
                    <a:pt x="72034" y="144959"/>
                    <a:pt x="71438" y="142875"/>
                    <a:pt x="71438" y="140792"/>
                  </a:cubicBezTo>
                  <a:cubicBezTo>
                    <a:pt x="71438" y="139006"/>
                    <a:pt x="71141" y="137369"/>
                    <a:pt x="70545" y="135880"/>
                  </a:cubicBezTo>
                  <a:cubicBezTo>
                    <a:pt x="70545" y="134690"/>
                    <a:pt x="70545" y="134095"/>
                    <a:pt x="70545" y="134095"/>
                  </a:cubicBezTo>
                  <a:cubicBezTo>
                    <a:pt x="71141" y="134392"/>
                    <a:pt x="71438" y="134392"/>
                    <a:pt x="71438" y="134095"/>
                  </a:cubicBezTo>
                  <a:cubicBezTo>
                    <a:pt x="71438" y="133797"/>
                    <a:pt x="71438" y="133202"/>
                    <a:pt x="71438" y="132309"/>
                  </a:cubicBezTo>
                  <a:cubicBezTo>
                    <a:pt x="71438" y="130820"/>
                    <a:pt x="71141" y="129779"/>
                    <a:pt x="70545" y="129183"/>
                  </a:cubicBezTo>
                  <a:cubicBezTo>
                    <a:pt x="70248" y="128290"/>
                    <a:pt x="70099" y="127695"/>
                    <a:pt x="70099" y="127397"/>
                  </a:cubicBezTo>
                  <a:cubicBezTo>
                    <a:pt x="70099" y="127100"/>
                    <a:pt x="70322" y="127323"/>
                    <a:pt x="70769" y="128067"/>
                  </a:cubicBezTo>
                  <a:cubicBezTo>
                    <a:pt x="71215" y="128811"/>
                    <a:pt x="71736" y="129183"/>
                    <a:pt x="72331" y="129183"/>
                  </a:cubicBezTo>
                  <a:cubicBezTo>
                    <a:pt x="72927" y="129183"/>
                    <a:pt x="73224" y="128886"/>
                    <a:pt x="73224" y="128290"/>
                  </a:cubicBezTo>
                  <a:cubicBezTo>
                    <a:pt x="73224" y="127695"/>
                    <a:pt x="73968" y="128141"/>
                    <a:pt x="75457" y="129630"/>
                  </a:cubicBezTo>
                  <a:cubicBezTo>
                    <a:pt x="76945" y="131118"/>
                    <a:pt x="77838" y="131416"/>
                    <a:pt x="78136" y="130523"/>
                  </a:cubicBezTo>
                  <a:cubicBezTo>
                    <a:pt x="78433" y="129630"/>
                    <a:pt x="78731" y="126951"/>
                    <a:pt x="79029" y="122486"/>
                  </a:cubicBezTo>
                  <a:cubicBezTo>
                    <a:pt x="79326" y="118914"/>
                    <a:pt x="79624" y="114449"/>
                    <a:pt x="79922" y="109091"/>
                  </a:cubicBezTo>
                  <a:cubicBezTo>
                    <a:pt x="80219" y="104627"/>
                    <a:pt x="80219" y="102096"/>
                    <a:pt x="79922" y="101501"/>
                  </a:cubicBezTo>
                  <a:cubicBezTo>
                    <a:pt x="79326" y="100906"/>
                    <a:pt x="78136" y="101799"/>
                    <a:pt x="76350" y="104180"/>
                  </a:cubicBezTo>
                  <a:cubicBezTo>
                    <a:pt x="74564" y="106561"/>
                    <a:pt x="73373" y="108347"/>
                    <a:pt x="72778" y="109538"/>
                  </a:cubicBezTo>
                  <a:cubicBezTo>
                    <a:pt x="72480" y="110729"/>
                    <a:pt x="71885" y="111547"/>
                    <a:pt x="70992" y="111994"/>
                  </a:cubicBezTo>
                  <a:cubicBezTo>
                    <a:pt x="70099" y="112440"/>
                    <a:pt x="69801" y="112812"/>
                    <a:pt x="70099" y="113110"/>
                  </a:cubicBezTo>
                  <a:cubicBezTo>
                    <a:pt x="70397" y="113407"/>
                    <a:pt x="69950" y="114077"/>
                    <a:pt x="68759" y="115119"/>
                  </a:cubicBezTo>
                  <a:cubicBezTo>
                    <a:pt x="67569" y="116161"/>
                    <a:pt x="66974" y="116979"/>
                    <a:pt x="66974" y="117575"/>
                  </a:cubicBezTo>
                  <a:cubicBezTo>
                    <a:pt x="66974" y="117872"/>
                    <a:pt x="66378" y="118468"/>
                    <a:pt x="65188" y="119361"/>
                  </a:cubicBezTo>
                  <a:cubicBezTo>
                    <a:pt x="63997" y="120551"/>
                    <a:pt x="63253" y="121146"/>
                    <a:pt x="62955" y="121146"/>
                  </a:cubicBezTo>
                  <a:cubicBezTo>
                    <a:pt x="62658" y="121146"/>
                    <a:pt x="62211" y="121742"/>
                    <a:pt x="61616" y="122932"/>
                  </a:cubicBezTo>
                  <a:cubicBezTo>
                    <a:pt x="61020" y="124123"/>
                    <a:pt x="60053" y="125463"/>
                    <a:pt x="58714" y="126951"/>
                  </a:cubicBezTo>
                  <a:cubicBezTo>
                    <a:pt x="57374" y="128439"/>
                    <a:pt x="56556" y="129183"/>
                    <a:pt x="56258" y="129183"/>
                  </a:cubicBezTo>
                  <a:cubicBezTo>
                    <a:pt x="55960" y="128886"/>
                    <a:pt x="55737" y="128811"/>
                    <a:pt x="55588" y="128960"/>
                  </a:cubicBezTo>
                  <a:cubicBezTo>
                    <a:pt x="55439" y="129109"/>
                    <a:pt x="55365" y="129332"/>
                    <a:pt x="55365" y="129630"/>
                  </a:cubicBezTo>
                  <a:cubicBezTo>
                    <a:pt x="55365" y="130225"/>
                    <a:pt x="54770" y="130969"/>
                    <a:pt x="53579" y="131862"/>
                  </a:cubicBezTo>
                  <a:cubicBezTo>
                    <a:pt x="51793" y="133053"/>
                    <a:pt x="50602" y="134095"/>
                    <a:pt x="50007" y="134988"/>
                  </a:cubicBezTo>
                  <a:cubicBezTo>
                    <a:pt x="49114" y="135880"/>
                    <a:pt x="48519" y="136327"/>
                    <a:pt x="48221" y="136327"/>
                  </a:cubicBezTo>
                  <a:cubicBezTo>
                    <a:pt x="47924" y="136327"/>
                    <a:pt x="47105" y="136922"/>
                    <a:pt x="45766" y="138113"/>
                  </a:cubicBezTo>
                  <a:cubicBezTo>
                    <a:pt x="44426" y="139304"/>
                    <a:pt x="43012" y="140494"/>
                    <a:pt x="41524" y="141685"/>
                  </a:cubicBezTo>
                  <a:cubicBezTo>
                    <a:pt x="39738" y="142578"/>
                    <a:pt x="38250" y="143024"/>
                    <a:pt x="37059" y="143024"/>
                  </a:cubicBezTo>
                  <a:cubicBezTo>
                    <a:pt x="35868" y="143024"/>
                    <a:pt x="34529" y="143322"/>
                    <a:pt x="33041" y="143917"/>
                  </a:cubicBezTo>
                  <a:cubicBezTo>
                    <a:pt x="31552" y="144513"/>
                    <a:pt x="30511" y="144810"/>
                    <a:pt x="29915" y="144810"/>
                  </a:cubicBezTo>
                  <a:cubicBezTo>
                    <a:pt x="29320" y="144810"/>
                    <a:pt x="27534" y="145703"/>
                    <a:pt x="24558" y="147489"/>
                  </a:cubicBezTo>
                  <a:cubicBezTo>
                    <a:pt x="21581" y="148977"/>
                    <a:pt x="19795" y="149721"/>
                    <a:pt x="19200" y="149721"/>
                  </a:cubicBezTo>
                  <a:cubicBezTo>
                    <a:pt x="18902" y="149424"/>
                    <a:pt x="18009" y="149721"/>
                    <a:pt x="16521" y="150614"/>
                  </a:cubicBezTo>
                  <a:cubicBezTo>
                    <a:pt x="15033" y="151210"/>
                    <a:pt x="13693" y="151954"/>
                    <a:pt x="12502" y="152847"/>
                  </a:cubicBezTo>
                  <a:cubicBezTo>
                    <a:pt x="11014" y="153740"/>
                    <a:pt x="9526" y="154261"/>
                    <a:pt x="8038" y="154410"/>
                  </a:cubicBezTo>
                  <a:cubicBezTo>
                    <a:pt x="6549" y="154558"/>
                    <a:pt x="5210" y="154038"/>
                    <a:pt x="4019" y="152847"/>
                  </a:cubicBezTo>
                  <a:cubicBezTo>
                    <a:pt x="2829" y="151656"/>
                    <a:pt x="2084" y="151061"/>
                    <a:pt x="1787" y="151061"/>
                  </a:cubicBezTo>
                  <a:cubicBezTo>
                    <a:pt x="1489" y="151061"/>
                    <a:pt x="1043" y="150689"/>
                    <a:pt x="447" y="149945"/>
                  </a:cubicBezTo>
                  <a:cubicBezTo>
                    <a:pt x="-148" y="149201"/>
                    <a:pt x="-148" y="148010"/>
                    <a:pt x="447" y="146373"/>
                  </a:cubicBezTo>
                  <a:cubicBezTo>
                    <a:pt x="1043" y="144736"/>
                    <a:pt x="1340" y="143620"/>
                    <a:pt x="1340" y="143024"/>
                  </a:cubicBezTo>
                  <a:cubicBezTo>
                    <a:pt x="1340" y="142429"/>
                    <a:pt x="1861" y="142131"/>
                    <a:pt x="2903" y="142131"/>
                  </a:cubicBezTo>
                  <a:cubicBezTo>
                    <a:pt x="3945" y="142131"/>
                    <a:pt x="4763" y="141834"/>
                    <a:pt x="5359" y="141238"/>
                  </a:cubicBezTo>
                  <a:cubicBezTo>
                    <a:pt x="5656" y="140941"/>
                    <a:pt x="6401" y="140494"/>
                    <a:pt x="7591" y="139899"/>
                  </a:cubicBezTo>
                  <a:cubicBezTo>
                    <a:pt x="8484" y="139304"/>
                    <a:pt x="10419" y="137815"/>
                    <a:pt x="13395" y="135434"/>
                  </a:cubicBezTo>
                  <a:cubicBezTo>
                    <a:pt x="16670" y="132457"/>
                    <a:pt x="18307" y="130969"/>
                    <a:pt x="18307" y="130969"/>
                  </a:cubicBezTo>
                  <a:cubicBezTo>
                    <a:pt x="19200" y="130374"/>
                    <a:pt x="19795" y="130076"/>
                    <a:pt x="20093" y="130076"/>
                  </a:cubicBezTo>
                  <a:cubicBezTo>
                    <a:pt x="20390" y="130076"/>
                    <a:pt x="20986" y="129630"/>
                    <a:pt x="21879" y="128737"/>
                  </a:cubicBezTo>
                  <a:cubicBezTo>
                    <a:pt x="22772" y="127844"/>
                    <a:pt x="23516" y="127100"/>
                    <a:pt x="24111" y="126504"/>
                  </a:cubicBezTo>
                  <a:cubicBezTo>
                    <a:pt x="24706" y="126207"/>
                    <a:pt x="27088" y="124123"/>
                    <a:pt x="31255" y="120254"/>
                  </a:cubicBezTo>
                  <a:cubicBezTo>
                    <a:pt x="36613" y="115193"/>
                    <a:pt x="39589" y="112514"/>
                    <a:pt x="40184" y="112217"/>
                  </a:cubicBezTo>
                  <a:cubicBezTo>
                    <a:pt x="41673" y="110729"/>
                    <a:pt x="44203" y="108050"/>
                    <a:pt x="47775" y="104180"/>
                  </a:cubicBezTo>
                  <a:cubicBezTo>
                    <a:pt x="51049" y="100608"/>
                    <a:pt x="53133" y="97929"/>
                    <a:pt x="54026" y="96143"/>
                  </a:cubicBezTo>
                  <a:cubicBezTo>
                    <a:pt x="54918" y="94953"/>
                    <a:pt x="56704" y="92869"/>
                    <a:pt x="59383" y="89893"/>
                  </a:cubicBezTo>
                  <a:cubicBezTo>
                    <a:pt x="61467" y="87214"/>
                    <a:pt x="62434" y="85577"/>
                    <a:pt x="62285" y="84981"/>
                  </a:cubicBezTo>
                  <a:cubicBezTo>
                    <a:pt x="62137" y="84386"/>
                    <a:pt x="62509" y="83939"/>
                    <a:pt x="63402" y="83642"/>
                  </a:cubicBezTo>
                  <a:cubicBezTo>
                    <a:pt x="64295" y="83344"/>
                    <a:pt x="65932" y="81558"/>
                    <a:pt x="68313" y="78284"/>
                  </a:cubicBezTo>
                  <a:cubicBezTo>
                    <a:pt x="71290" y="74414"/>
                    <a:pt x="73373" y="71587"/>
                    <a:pt x="74564" y="69801"/>
                  </a:cubicBezTo>
                  <a:cubicBezTo>
                    <a:pt x="76350" y="67122"/>
                    <a:pt x="77540" y="65187"/>
                    <a:pt x="78136" y="63996"/>
                  </a:cubicBezTo>
                  <a:cubicBezTo>
                    <a:pt x="78731" y="62806"/>
                    <a:pt x="79475" y="61764"/>
                    <a:pt x="80368" y="60871"/>
                  </a:cubicBezTo>
                  <a:cubicBezTo>
                    <a:pt x="81261" y="59978"/>
                    <a:pt x="81708" y="59234"/>
                    <a:pt x="81708" y="58639"/>
                  </a:cubicBezTo>
                  <a:cubicBezTo>
                    <a:pt x="81708" y="58043"/>
                    <a:pt x="82005" y="57597"/>
                    <a:pt x="82601" y="57299"/>
                  </a:cubicBezTo>
                  <a:cubicBezTo>
                    <a:pt x="83196" y="56704"/>
                    <a:pt x="83940" y="55662"/>
                    <a:pt x="84833" y="54174"/>
                  </a:cubicBezTo>
                  <a:cubicBezTo>
                    <a:pt x="85428" y="52983"/>
                    <a:pt x="86024" y="51793"/>
                    <a:pt x="86619" y="50602"/>
                  </a:cubicBezTo>
                  <a:cubicBezTo>
                    <a:pt x="86917" y="50007"/>
                    <a:pt x="87512" y="48816"/>
                    <a:pt x="88405" y="47030"/>
                  </a:cubicBezTo>
                  <a:cubicBezTo>
                    <a:pt x="89000" y="45542"/>
                    <a:pt x="89447" y="44500"/>
                    <a:pt x="89744" y="43905"/>
                  </a:cubicBezTo>
                  <a:cubicBezTo>
                    <a:pt x="90042" y="43607"/>
                    <a:pt x="89968" y="43458"/>
                    <a:pt x="89521" y="43458"/>
                  </a:cubicBezTo>
                  <a:cubicBezTo>
                    <a:pt x="89075" y="43458"/>
                    <a:pt x="88851" y="43756"/>
                    <a:pt x="88851" y="44351"/>
                  </a:cubicBezTo>
                  <a:cubicBezTo>
                    <a:pt x="88851" y="44946"/>
                    <a:pt x="88405" y="45244"/>
                    <a:pt x="87512" y="45244"/>
                  </a:cubicBezTo>
                  <a:cubicBezTo>
                    <a:pt x="86619" y="45244"/>
                    <a:pt x="85726" y="45467"/>
                    <a:pt x="84833" y="45914"/>
                  </a:cubicBezTo>
                  <a:cubicBezTo>
                    <a:pt x="83940" y="46360"/>
                    <a:pt x="83047" y="46732"/>
                    <a:pt x="82154" y="47030"/>
                  </a:cubicBezTo>
                  <a:cubicBezTo>
                    <a:pt x="81261" y="47030"/>
                    <a:pt x="80815" y="47179"/>
                    <a:pt x="80815" y="47477"/>
                  </a:cubicBezTo>
                  <a:cubicBezTo>
                    <a:pt x="80815" y="47774"/>
                    <a:pt x="80517" y="47923"/>
                    <a:pt x="79922" y="47923"/>
                  </a:cubicBezTo>
                  <a:cubicBezTo>
                    <a:pt x="79922" y="48221"/>
                    <a:pt x="77987" y="48965"/>
                    <a:pt x="74117" y="50155"/>
                  </a:cubicBezTo>
                  <a:cubicBezTo>
                    <a:pt x="71141" y="51048"/>
                    <a:pt x="68462" y="51941"/>
                    <a:pt x="66081" y="52834"/>
                  </a:cubicBezTo>
                  <a:cubicBezTo>
                    <a:pt x="63997" y="53430"/>
                    <a:pt x="61467" y="53727"/>
                    <a:pt x="58490" y="53727"/>
                  </a:cubicBezTo>
                  <a:cubicBezTo>
                    <a:pt x="55811" y="53727"/>
                    <a:pt x="53653" y="53579"/>
                    <a:pt x="52016" y="53281"/>
                  </a:cubicBezTo>
                  <a:cubicBezTo>
                    <a:pt x="50379" y="52983"/>
                    <a:pt x="48370" y="52090"/>
                    <a:pt x="45989" y="50602"/>
                  </a:cubicBezTo>
                  <a:cubicBezTo>
                    <a:pt x="43608" y="49411"/>
                    <a:pt x="41077" y="47477"/>
                    <a:pt x="38399" y="44798"/>
                  </a:cubicBezTo>
                  <a:cubicBezTo>
                    <a:pt x="36017" y="42416"/>
                    <a:pt x="33785" y="39142"/>
                    <a:pt x="31701" y="34975"/>
                  </a:cubicBezTo>
                  <a:cubicBezTo>
                    <a:pt x="29618" y="30808"/>
                    <a:pt x="28725" y="28724"/>
                    <a:pt x="29022" y="28724"/>
                  </a:cubicBezTo>
                  <a:cubicBezTo>
                    <a:pt x="29022" y="28427"/>
                    <a:pt x="29469" y="28427"/>
                    <a:pt x="30362" y="28724"/>
                  </a:cubicBezTo>
                  <a:cubicBezTo>
                    <a:pt x="31255" y="29022"/>
                    <a:pt x="31850" y="29171"/>
                    <a:pt x="32148" y="29171"/>
                  </a:cubicBezTo>
                  <a:cubicBezTo>
                    <a:pt x="32743" y="29171"/>
                    <a:pt x="33636" y="29171"/>
                    <a:pt x="34827" y="29171"/>
                  </a:cubicBezTo>
                  <a:cubicBezTo>
                    <a:pt x="36017" y="29468"/>
                    <a:pt x="37506" y="30510"/>
                    <a:pt x="39292" y="32296"/>
                  </a:cubicBezTo>
                  <a:cubicBezTo>
                    <a:pt x="41375" y="34677"/>
                    <a:pt x="42715" y="36314"/>
                    <a:pt x="43310" y="37207"/>
                  </a:cubicBezTo>
                  <a:cubicBezTo>
                    <a:pt x="44501" y="38696"/>
                    <a:pt x="45393" y="39663"/>
                    <a:pt x="45989" y="40110"/>
                  </a:cubicBezTo>
                  <a:cubicBezTo>
                    <a:pt x="46584" y="40556"/>
                    <a:pt x="47775" y="40482"/>
                    <a:pt x="49561" y="39886"/>
                  </a:cubicBezTo>
                  <a:cubicBezTo>
                    <a:pt x="51644" y="39291"/>
                    <a:pt x="53579" y="38547"/>
                    <a:pt x="55365" y="37654"/>
                  </a:cubicBezTo>
                  <a:cubicBezTo>
                    <a:pt x="58044" y="36463"/>
                    <a:pt x="60425" y="35421"/>
                    <a:pt x="62509" y="34529"/>
                  </a:cubicBezTo>
                  <a:cubicBezTo>
                    <a:pt x="65188" y="33338"/>
                    <a:pt x="67718" y="32147"/>
                    <a:pt x="70099" y="30957"/>
                  </a:cubicBezTo>
                  <a:cubicBezTo>
                    <a:pt x="70397" y="30659"/>
                    <a:pt x="71066" y="30213"/>
                    <a:pt x="72108" y="29617"/>
                  </a:cubicBezTo>
                  <a:cubicBezTo>
                    <a:pt x="73150" y="29022"/>
                    <a:pt x="74117" y="28427"/>
                    <a:pt x="75010" y="27831"/>
                  </a:cubicBezTo>
                  <a:cubicBezTo>
                    <a:pt x="75903" y="27236"/>
                    <a:pt x="76647" y="26789"/>
                    <a:pt x="77243" y="26492"/>
                  </a:cubicBezTo>
                  <a:cubicBezTo>
                    <a:pt x="80517" y="24408"/>
                    <a:pt x="82303" y="23218"/>
                    <a:pt x="82601" y="22920"/>
                  </a:cubicBezTo>
                  <a:cubicBezTo>
                    <a:pt x="84386" y="22027"/>
                    <a:pt x="86172" y="20985"/>
                    <a:pt x="87958" y="19795"/>
                  </a:cubicBezTo>
                  <a:cubicBezTo>
                    <a:pt x="91828" y="17413"/>
                    <a:pt x="94060" y="16074"/>
                    <a:pt x="94656" y="15776"/>
                  </a:cubicBezTo>
                  <a:cubicBezTo>
                    <a:pt x="97037" y="13990"/>
                    <a:pt x="99269" y="12502"/>
                    <a:pt x="101353" y="11311"/>
                  </a:cubicBezTo>
                  <a:cubicBezTo>
                    <a:pt x="104627" y="8930"/>
                    <a:pt x="106413" y="7739"/>
                    <a:pt x="106711" y="7739"/>
                  </a:cubicBezTo>
                  <a:cubicBezTo>
                    <a:pt x="107008" y="7739"/>
                    <a:pt x="107455" y="7442"/>
                    <a:pt x="108050" y="6846"/>
                  </a:cubicBezTo>
                  <a:cubicBezTo>
                    <a:pt x="108645" y="6251"/>
                    <a:pt x="108943" y="5507"/>
                    <a:pt x="108943" y="4614"/>
                  </a:cubicBezTo>
                  <a:cubicBezTo>
                    <a:pt x="109241" y="3721"/>
                    <a:pt x="109762" y="2903"/>
                    <a:pt x="110506" y="2158"/>
                  </a:cubicBezTo>
                  <a:cubicBezTo>
                    <a:pt x="111250" y="1414"/>
                    <a:pt x="111920" y="1117"/>
                    <a:pt x="112515" y="1265"/>
                  </a:cubicBezTo>
                  <a:cubicBezTo>
                    <a:pt x="113110" y="1414"/>
                    <a:pt x="113854" y="1191"/>
                    <a:pt x="114747" y="596"/>
                  </a:cubicBezTo>
                  <a:cubicBezTo>
                    <a:pt x="115640" y="0"/>
                    <a:pt x="116533" y="-148"/>
                    <a:pt x="117426" y="14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1" name="PA-文本框 83">
              <a:extLst>
                <a:ext uri="{FF2B5EF4-FFF2-40B4-BE49-F238E27FC236}">
                  <a16:creationId xmlns:a16="http://schemas.microsoft.com/office/drawing/2014/main" id="{EA9B45F5-B405-4836-911B-D2EC278E6F8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460823" y="-1979595"/>
              <a:ext cx="1377359" cy="1375497"/>
            </a:xfrm>
            <a:custGeom>
              <a:avLst/>
              <a:gdLst/>
              <a:ahLst/>
              <a:cxnLst/>
              <a:rect l="l" t="t" r="r" b="b"/>
              <a:pathLst>
                <a:path w="166539" h="166314">
                  <a:moveTo>
                    <a:pt x="78582" y="125462"/>
                  </a:moveTo>
                  <a:cubicBezTo>
                    <a:pt x="79772" y="125462"/>
                    <a:pt x="81707" y="125908"/>
                    <a:pt x="84386" y="126801"/>
                  </a:cubicBezTo>
                  <a:cubicBezTo>
                    <a:pt x="86767" y="127397"/>
                    <a:pt x="88553" y="128141"/>
                    <a:pt x="89744" y="129034"/>
                  </a:cubicBezTo>
                  <a:cubicBezTo>
                    <a:pt x="90041" y="129034"/>
                    <a:pt x="90562" y="129183"/>
                    <a:pt x="91306" y="129480"/>
                  </a:cubicBezTo>
                  <a:cubicBezTo>
                    <a:pt x="92051" y="129778"/>
                    <a:pt x="92795" y="130076"/>
                    <a:pt x="93539" y="130373"/>
                  </a:cubicBezTo>
                  <a:cubicBezTo>
                    <a:pt x="94283" y="130671"/>
                    <a:pt x="94953" y="130968"/>
                    <a:pt x="95548" y="131266"/>
                  </a:cubicBezTo>
                  <a:cubicBezTo>
                    <a:pt x="98525" y="132457"/>
                    <a:pt x="100162" y="132903"/>
                    <a:pt x="100459" y="132606"/>
                  </a:cubicBezTo>
                  <a:cubicBezTo>
                    <a:pt x="100757" y="132606"/>
                    <a:pt x="101055" y="132754"/>
                    <a:pt x="101352" y="133052"/>
                  </a:cubicBezTo>
                  <a:cubicBezTo>
                    <a:pt x="101650" y="133350"/>
                    <a:pt x="102097" y="133499"/>
                    <a:pt x="102692" y="133499"/>
                  </a:cubicBezTo>
                  <a:cubicBezTo>
                    <a:pt x="103287" y="133499"/>
                    <a:pt x="104329" y="134392"/>
                    <a:pt x="105817" y="136177"/>
                  </a:cubicBezTo>
                  <a:cubicBezTo>
                    <a:pt x="107603" y="137963"/>
                    <a:pt x="108496" y="139005"/>
                    <a:pt x="108496" y="139303"/>
                  </a:cubicBezTo>
                  <a:cubicBezTo>
                    <a:pt x="108496" y="139601"/>
                    <a:pt x="109091" y="140196"/>
                    <a:pt x="110282" y="141089"/>
                  </a:cubicBezTo>
                  <a:cubicBezTo>
                    <a:pt x="111770" y="141982"/>
                    <a:pt x="112812" y="143024"/>
                    <a:pt x="113407" y="144214"/>
                  </a:cubicBezTo>
                  <a:cubicBezTo>
                    <a:pt x="114003" y="145107"/>
                    <a:pt x="114300" y="146075"/>
                    <a:pt x="114300" y="147116"/>
                  </a:cubicBezTo>
                  <a:cubicBezTo>
                    <a:pt x="114300" y="148158"/>
                    <a:pt x="113631" y="148977"/>
                    <a:pt x="112291" y="149572"/>
                  </a:cubicBezTo>
                  <a:cubicBezTo>
                    <a:pt x="110952" y="150167"/>
                    <a:pt x="110282" y="150614"/>
                    <a:pt x="110282" y="150911"/>
                  </a:cubicBezTo>
                  <a:cubicBezTo>
                    <a:pt x="110282" y="151209"/>
                    <a:pt x="109984" y="151358"/>
                    <a:pt x="109389" y="151358"/>
                  </a:cubicBezTo>
                  <a:cubicBezTo>
                    <a:pt x="108794" y="151358"/>
                    <a:pt x="108273" y="151656"/>
                    <a:pt x="107826" y="152251"/>
                  </a:cubicBezTo>
                  <a:cubicBezTo>
                    <a:pt x="107380" y="152846"/>
                    <a:pt x="107008" y="153144"/>
                    <a:pt x="106710" y="153144"/>
                  </a:cubicBezTo>
                  <a:cubicBezTo>
                    <a:pt x="106413" y="153144"/>
                    <a:pt x="105743" y="152623"/>
                    <a:pt x="104701" y="151581"/>
                  </a:cubicBezTo>
                  <a:cubicBezTo>
                    <a:pt x="103659" y="150539"/>
                    <a:pt x="102692" y="150167"/>
                    <a:pt x="101799" y="150465"/>
                  </a:cubicBezTo>
                  <a:cubicBezTo>
                    <a:pt x="101204" y="150763"/>
                    <a:pt x="100311" y="151060"/>
                    <a:pt x="99120" y="151358"/>
                  </a:cubicBezTo>
                  <a:cubicBezTo>
                    <a:pt x="97929" y="151358"/>
                    <a:pt x="96739" y="150911"/>
                    <a:pt x="95548" y="150018"/>
                  </a:cubicBezTo>
                  <a:cubicBezTo>
                    <a:pt x="94060" y="149126"/>
                    <a:pt x="91976" y="147637"/>
                    <a:pt x="89297" y="145554"/>
                  </a:cubicBezTo>
                  <a:cubicBezTo>
                    <a:pt x="86916" y="143470"/>
                    <a:pt x="84684" y="141089"/>
                    <a:pt x="82600" y="138410"/>
                  </a:cubicBezTo>
                  <a:cubicBezTo>
                    <a:pt x="80516" y="136029"/>
                    <a:pt x="78656" y="134466"/>
                    <a:pt x="77019" y="133722"/>
                  </a:cubicBezTo>
                  <a:cubicBezTo>
                    <a:pt x="75382" y="132978"/>
                    <a:pt x="74414" y="132010"/>
                    <a:pt x="74117" y="130820"/>
                  </a:cubicBezTo>
                  <a:cubicBezTo>
                    <a:pt x="73819" y="129629"/>
                    <a:pt x="74117" y="128438"/>
                    <a:pt x="75010" y="127248"/>
                  </a:cubicBezTo>
                  <a:cubicBezTo>
                    <a:pt x="75903" y="126057"/>
                    <a:pt x="77093" y="125462"/>
                    <a:pt x="78582" y="125462"/>
                  </a:cubicBezTo>
                  <a:close/>
                  <a:moveTo>
                    <a:pt x="83493" y="123229"/>
                  </a:moveTo>
                  <a:lnTo>
                    <a:pt x="84386" y="123676"/>
                  </a:lnTo>
                  <a:cubicBezTo>
                    <a:pt x="84088" y="123974"/>
                    <a:pt x="83642" y="123974"/>
                    <a:pt x="83047" y="123676"/>
                  </a:cubicBezTo>
                  <a:close/>
                  <a:moveTo>
                    <a:pt x="120105" y="114746"/>
                  </a:moveTo>
                  <a:cubicBezTo>
                    <a:pt x="120998" y="114449"/>
                    <a:pt x="121742" y="114449"/>
                    <a:pt x="122337" y="114746"/>
                  </a:cubicBezTo>
                  <a:cubicBezTo>
                    <a:pt x="123230" y="114746"/>
                    <a:pt x="124421" y="115193"/>
                    <a:pt x="125909" y="116086"/>
                  </a:cubicBezTo>
                  <a:cubicBezTo>
                    <a:pt x="127695" y="116681"/>
                    <a:pt x="129927" y="117276"/>
                    <a:pt x="132606" y="117872"/>
                  </a:cubicBezTo>
                  <a:cubicBezTo>
                    <a:pt x="135583" y="118467"/>
                    <a:pt x="137964" y="119211"/>
                    <a:pt x="139750" y="120104"/>
                  </a:cubicBezTo>
                  <a:cubicBezTo>
                    <a:pt x="141536" y="120997"/>
                    <a:pt x="144066" y="122039"/>
                    <a:pt x="147340" y="123229"/>
                  </a:cubicBezTo>
                  <a:cubicBezTo>
                    <a:pt x="150317" y="124122"/>
                    <a:pt x="152698" y="125462"/>
                    <a:pt x="154484" y="127248"/>
                  </a:cubicBezTo>
                  <a:cubicBezTo>
                    <a:pt x="155972" y="129034"/>
                    <a:pt x="156865" y="130596"/>
                    <a:pt x="157163" y="131936"/>
                  </a:cubicBezTo>
                  <a:cubicBezTo>
                    <a:pt x="157461" y="133275"/>
                    <a:pt x="157609" y="134838"/>
                    <a:pt x="157609" y="136624"/>
                  </a:cubicBezTo>
                  <a:cubicBezTo>
                    <a:pt x="157609" y="138410"/>
                    <a:pt x="157312" y="140047"/>
                    <a:pt x="156716" y="141535"/>
                  </a:cubicBezTo>
                  <a:cubicBezTo>
                    <a:pt x="155823" y="143024"/>
                    <a:pt x="155154" y="143991"/>
                    <a:pt x="154707" y="144437"/>
                  </a:cubicBezTo>
                  <a:cubicBezTo>
                    <a:pt x="154261" y="144884"/>
                    <a:pt x="152624" y="145330"/>
                    <a:pt x="149796" y="145777"/>
                  </a:cubicBezTo>
                  <a:cubicBezTo>
                    <a:pt x="146968" y="146223"/>
                    <a:pt x="145554" y="146595"/>
                    <a:pt x="145554" y="146893"/>
                  </a:cubicBezTo>
                  <a:cubicBezTo>
                    <a:pt x="145554" y="147191"/>
                    <a:pt x="145257" y="147414"/>
                    <a:pt x="144661" y="147563"/>
                  </a:cubicBezTo>
                  <a:cubicBezTo>
                    <a:pt x="144066" y="147712"/>
                    <a:pt x="143173" y="147488"/>
                    <a:pt x="141982" y="146893"/>
                  </a:cubicBezTo>
                  <a:cubicBezTo>
                    <a:pt x="140792" y="146298"/>
                    <a:pt x="139973" y="146372"/>
                    <a:pt x="139527" y="147116"/>
                  </a:cubicBezTo>
                  <a:cubicBezTo>
                    <a:pt x="139080" y="147860"/>
                    <a:pt x="138559" y="147935"/>
                    <a:pt x="137964" y="147340"/>
                  </a:cubicBezTo>
                  <a:cubicBezTo>
                    <a:pt x="137666" y="147042"/>
                    <a:pt x="137220" y="146893"/>
                    <a:pt x="136625" y="146893"/>
                  </a:cubicBezTo>
                  <a:cubicBezTo>
                    <a:pt x="136029" y="146893"/>
                    <a:pt x="135136" y="146595"/>
                    <a:pt x="133946" y="146000"/>
                  </a:cubicBezTo>
                  <a:cubicBezTo>
                    <a:pt x="132755" y="145405"/>
                    <a:pt x="131862" y="145256"/>
                    <a:pt x="131267" y="145554"/>
                  </a:cubicBezTo>
                  <a:cubicBezTo>
                    <a:pt x="130672" y="145554"/>
                    <a:pt x="129481" y="146595"/>
                    <a:pt x="127695" y="148679"/>
                  </a:cubicBezTo>
                  <a:cubicBezTo>
                    <a:pt x="126802" y="149870"/>
                    <a:pt x="125611" y="151507"/>
                    <a:pt x="124123" y="153590"/>
                  </a:cubicBezTo>
                  <a:cubicBezTo>
                    <a:pt x="123230" y="154781"/>
                    <a:pt x="122635" y="155376"/>
                    <a:pt x="122337" y="155376"/>
                  </a:cubicBezTo>
                  <a:cubicBezTo>
                    <a:pt x="122039" y="155376"/>
                    <a:pt x="121593" y="155227"/>
                    <a:pt x="120998" y="154930"/>
                  </a:cubicBezTo>
                  <a:cubicBezTo>
                    <a:pt x="120402" y="154632"/>
                    <a:pt x="120774" y="152474"/>
                    <a:pt x="122114" y="148456"/>
                  </a:cubicBezTo>
                  <a:cubicBezTo>
                    <a:pt x="123453" y="144437"/>
                    <a:pt x="124272" y="141238"/>
                    <a:pt x="124570" y="138856"/>
                  </a:cubicBezTo>
                  <a:cubicBezTo>
                    <a:pt x="124867" y="136773"/>
                    <a:pt x="125016" y="134094"/>
                    <a:pt x="125016" y="130820"/>
                  </a:cubicBezTo>
                  <a:cubicBezTo>
                    <a:pt x="125016" y="127545"/>
                    <a:pt x="124644" y="125611"/>
                    <a:pt x="123900" y="125015"/>
                  </a:cubicBezTo>
                  <a:cubicBezTo>
                    <a:pt x="123156" y="124420"/>
                    <a:pt x="122039" y="123378"/>
                    <a:pt x="120551" y="121890"/>
                  </a:cubicBezTo>
                  <a:cubicBezTo>
                    <a:pt x="119063" y="120699"/>
                    <a:pt x="118319" y="119509"/>
                    <a:pt x="118319" y="118318"/>
                  </a:cubicBezTo>
                  <a:cubicBezTo>
                    <a:pt x="118319" y="117425"/>
                    <a:pt x="118468" y="116755"/>
                    <a:pt x="118765" y="116309"/>
                  </a:cubicBezTo>
                  <a:cubicBezTo>
                    <a:pt x="119063" y="115862"/>
                    <a:pt x="119509" y="115342"/>
                    <a:pt x="120105" y="114746"/>
                  </a:cubicBezTo>
                  <a:close/>
                  <a:moveTo>
                    <a:pt x="105817" y="89743"/>
                  </a:moveTo>
                  <a:cubicBezTo>
                    <a:pt x="105520" y="89148"/>
                    <a:pt x="104627" y="89445"/>
                    <a:pt x="103138" y="90636"/>
                  </a:cubicBezTo>
                  <a:cubicBezTo>
                    <a:pt x="102841" y="90934"/>
                    <a:pt x="100311" y="92868"/>
                    <a:pt x="95548" y="96440"/>
                  </a:cubicBezTo>
                  <a:cubicBezTo>
                    <a:pt x="91381" y="99715"/>
                    <a:pt x="88255" y="102096"/>
                    <a:pt x="86172" y="103584"/>
                  </a:cubicBezTo>
                  <a:cubicBezTo>
                    <a:pt x="84088" y="105072"/>
                    <a:pt x="82154" y="106412"/>
                    <a:pt x="80368" y="107602"/>
                  </a:cubicBezTo>
                  <a:cubicBezTo>
                    <a:pt x="79177" y="108495"/>
                    <a:pt x="77391" y="109984"/>
                    <a:pt x="75010" y="112067"/>
                  </a:cubicBezTo>
                  <a:cubicBezTo>
                    <a:pt x="72926" y="114151"/>
                    <a:pt x="72033" y="115342"/>
                    <a:pt x="72331" y="115639"/>
                  </a:cubicBezTo>
                  <a:cubicBezTo>
                    <a:pt x="72629" y="115937"/>
                    <a:pt x="75382" y="115044"/>
                    <a:pt x="80591" y="112960"/>
                  </a:cubicBezTo>
                  <a:cubicBezTo>
                    <a:pt x="85800" y="110877"/>
                    <a:pt x="89595" y="109388"/>
                    <a:pt x="91976" y="108495"/>
                  </a:cubicBezTo>
                  <a:cubicBezTo>
                    <a:pt x="94655" y="107305"/>
                    <a:pt x="98078" y="105817"/>
                    <a:pt x="102245" y="104031"/>
                  </a:cubicBezTo>
                  <a:cubicBezTo>
                    <a:pt x="106710" y="102245"/>
                    <a:pt x="109836" y="101054"/>
                    <a:pt x="111622" y="100459"/>
                  </a:cubicBezTo>
                  <a:cubicBezTo>
                    <a:pt x="113407" y="100161"/>
                    <a:pt x="114300" y="99863"/>
                    <a:pt x="114300" y="99566"/>
                  </a:cubicBezTo>
                  <a:cubicBezTo>
                    <a:pt x="114300" y="99268"/>
                    <a:pt x="114003" y="98970"/>
                    <a:pt x="113407" y="98673"/>
                  </a:cubicBezTo>
                  <a:cubicBezTo>
                    <a:pt x="113110" y="98077"/>
                    <a:pt x="111919" y="96589"/>
                    <a:pt x="109836" y="94208"/>
                  </a:cubicBezTo>
                  <a:cubicBezTo>
                    <a:pt x="107752" y="91529"/>
                    <a:pt x="106413" y="90041"/>
                    <a:pt x="105817" y="89743"/>
                  </a:cubicBezTo>
                  <a:close/>
                  <a:moveTo>
                    <a:pt x="120551" y="64740"/>
                  </a:moveTo>
                  <a:cubicBezTo>
                    <a:pt x="120254" y="64740"/>
                    <a:pt x="119881" y="65038"/>
                    <a:pt x="119435" y="65633"/>
                  </a:cubicBezTo>
                  <a:cubicBezTo>
                    <a:pt x="118989" y="66228"/>
                    <a:pt x="118542" y="66526"/>
                    <a:pt x="118096" y="66526"/>
                  </a:cubicBezTo>
                  <a:cubicBezTo>
                    <a:pt x="117649" y="66526"/>
                    <a:pt x="116831" y="67047"/>
                    <a:pt x="115640" y="68089"/>
                  </a:cubicBezTo>
                  <a:cubicBezTo>
                    <a:pt x="114449" y="69130"/>
                    <a:pt x="113705" y="69651"/>
                    <a:pt x="113407" y="69651"/>
                  </a:cubicBezTo>
                  <a:cubicBezTo>
                    <a:pt x="113110" y="69651"/>
                    <a:pt x="112068" y="70247"/>
                    <a:pt x="110282" y="71437"/>
                  </a:cubicBezTo>
                  <a:cubicBezTo>
                    <a:pt x="107901" y="72926"/>
                    <a:pt x="105966" y="74116"/>
                    <a:pt x="104478" y="75009"/>
                  </a:cubicBezTo>
                  <a:lnTo>
                    <a:pt x="101352" y="76795"/>
                  </a:lnTo>
                  <a:lnTo>
                    <a:pt x="100459" y="82153"/>
                  </a:lnTo>
                  <a:cubicBezTo>
                    <a:pt x="100162" y="85427"/>
                    <a:pt x="100013" y="87064"/>
                    <a:pt x="100013" y="87064"/>
                  </a:cubicBezTo>
                  <a:cubicBezTo>
                    <a:pt x="100311" y="87362"/>
                    <a:pt x="101278" y="86767"/>
                    <a:pt x="102915" y="85278"/>
                  </a:cubicBezTo>
                  <a:cubicBezTo>
                    <a:pt x="104552" y="83790"/>
                    <a:pt x="105371" y="82897"/>
                    <a:pt x="105371" y="82599"/>
                  </a:cubicBezTo>
                  <a:cubicBezTo>
                    <a:pt x="105371" y="82302"/>
                    <a:pt x="104999" y="81781"/>
                    <a:pt x="104255" y="81037"/>
                  </a:cubicBezTo>
                  <a:cubicBezTo>
                    <a:pt x="103510" y="80293"/>
                    <a:pt x="103138" y="79772"/>
                    <a:pt x="103138" y="79474"/>
                  </a:cubicBezTo>
                  <a:cubicBezTo>
                    <a:pt x="103436" y="79176"/>
                    <a:pt x="104329" y="79325"/>
                    <a:pt x="105817" y="79920"/>
                  </a:cubicBezTo>
                  <a:lnTo>
                    <a:pt x="107603" y="81260"/>
                  </a:lnTo>
                  <a:lnTo>
                    <a:pt x="113407" y="75902"/>
                  </a:lnTo>
                  <a:cubicBezTo>
                    <a:pt x="116979" y="72628"/>
                    <a:pt x="119212" y="70544"/>
                    <a:pt x="120105" y="69651"/>
                  </a:cubicBezTo>
                  <a:cubicBezTo>
                    <a:pt x="120700" y="68461"/>
                    <a:pt x="120998" y="67419"/>
                    <a:pt x="120998" y="66526"/>
                  </a:cubicBezTo>
                  <a:cubicBezTo>
                    <a:pt x="120998" y="65335"/>
                    <a:pt x="120849" y="64740"/>
                    <a:pt x="120551" y="64740"/>
                  </a:cubicBezTo>
                  <a:close/>
                  <a:moveTo>
                    <a:pt x="113854" y="49560"/>
                  </a:moveTo>
                  <a:cubicBezTo>
                    <a:pt x="113854" y="49262"/>
                    <a:pt x="112961" y="49560"/>
                    <a:pt x="111175" y="50452"/>
                  </a:cubicBezTo>
                  <a:cubicBezTo>
                    <a:pt x="108794" y="51643"/>
                    <a:pt x="106561" y="52834"/>
                    <a:pt x="104478" y="54024"/>
                  </a:cubicBezTo>
                  <a:cubicBezTo>
                    <a:pt x="101501" y="55810"/>
                    <a:pt x="99864" y="56703"/>
                    <a:pt x="99566" y="56703"/>
                  </a:cubicBezTo>
                  <a:cubicBezTo>
                    <a:pt x="98673" y="57299"/>
                    <a:pt x="97632" y="57894"/>
                    <a:pt x="96441" y="58489"/>
                  </a:cubicBezTo>
                  <a:lnTo>
                    <a:pt x="95102" y="59829"/>
                  </a:lnTo>
                  <a:lnTo>
                    <a:pt x="96441" y="62508"/>
                  </a:lnTo>
                  <a:cubicBezTo>
                    <a:pt x="97334" y="64591"/>
                    <a:pt x="97929" y="65633"/>
                    <a:pt x="98227" y="65633"/>
                  </a:cubicBezTo>
                  <a:cubicBezTo>
                    <a:pt x="98822" y="65335"/>
                    <a:pt x="99418" y="65038"/>
                    <a:pt x="100013" y="64740"/>
                  </a:cubicBezTo>
                  <a:cubicBezTo>
                    <a:pt x="100906" y="64145"/>
                    <a:pt x="102543" y="62805"/>
                    <a:pt x="104924" y="60722"/>
                  </a:cubicBezTo>
                  <a:cubicBezTo>
                    <a:pt x="107305" y="58340"/>
                    <a:pt x="109463" y="55959"/>
                    <a:pt x="111398" y="53578"/>
                  </a:cubicBezTo>
                  <a:cubicBezTo>
                    <a:pt x="113333" y="51197"/>
                    <a:pt x="114152" y="49857"/>
                    <a:pt x="113854" y="49560"/>
                  </a:cubicBezTo>
                  <a:close/>
                  <a:moveTo>
                    <a:pt x="122784" y="29468"/>
                  </a:moveTo>
                  <a:cubicBezTo>
                    <a:pt x="121891" y="29468"/>
                    <a:pt x="119807" y="30212"/>
                    <a:pt x="116533" y="31700"/>
                  </a:cubicBezTo>
                  <a:cubicBezTo>
                    <a:pt x="113259" y="33486"/>
                    <a:pt x="111175" y="34528"/>
                    <a:pt x="110282" y="34826"/>
                  </a:cubicBezTo>
                  <a:cubicBezTo>
                    <a:pt x="109389" y="35123"/>
                    <a:pt x="106413" y="36463"/>
                    <a:pt x="101352" y="38844"/>
                  </a:cubicBezTo>
                  <a:lnTo>
                    <a:pt x="93762" y="42416"/>
                  </a:lnTo>
                  <a:lnTo>
                    <a:pt x="92869" y="45541"/>
                  </a:lnTo>
                  <a:cubicBezTo>
                    <a:pt x="92274" y="47625"/>
                    <a:pt x="91976" y="49039"/>
                    <a:pt x="91976" y="49783"/>
                  </a:cubicBezTo>
                  <a:cubicBezTo>
                    <a:pt x="91976" y="50527"/>
                    <a:pt x="92125" y="51048"/>
                    <a:pt x="92423" y="51345"/>
                  </a:cubicBezTo>
                  <a:cubicBezTo>
                    <a:pt x="92720" y="51643"/>
                    <a:pt x="94060" y="51048"/>
                    <a:pt x="96441" y="49560"/>
                  </a:cubicBezTo>
                  <a:cubicBezTo>
                    <a:pt x="97929" y="48667"/>
                    <a:pt x="101055" y="47029"/>
                    <a:pt x="105817" y="44648"/>
                  </a:cubicBezTo>
                  <a:cubicBezTo>
                    <a:pt x="109389" y="43160"/>
                    <a:pt x="112961" y="41672"/>
                    <a:pt x="116533" y="40183"/>
                  </a:cubicBezTo>
                  <a:cubicBezTo>
                    <a:pt x="120105" y="38695"/>
                    <a:pt x="122039" y="37802"/>
                    <a:pt x="122337" y="37504"/>
                  </a:cubicBezTo>
                  <a:cubicBezTo>
                    <a:pt x="122932" y="37504"/>
                    <a:pt x="123230" y="36165"/>
                    <a:pt x="123230" y="33486"/>
                  </a:cubicBezTo>
                  <a:cubicBezTo>
                    <a:pt x="123230" y="30807"/>
                    <a:pt x="123081" y="29468"/>
                    <a:pt x="122784" y="29468"/>
                  </a:cubicBezTo>
                  <a:close/>
                  <a:moveTo>
                    <a:pt x="122114" y="13841"/>
                  </a:moveTo>
                  <a:cubicBezTo>
                    <a:pt x="121370" y="13841"/>
                    <a:pt x="120551" y="14436"/>
                    <a:pt x="119658" y="15627"/>
                  </a:cubicBezTo>
                  <a:cubicBezTo>
                    <a:pt x="118765" y="16817"/>
                    <a:pt x="117872" y="18157"/>
                    <a:pt x="116979" y="19645"/>
                  </a:cubicBezTo>
                  <a:cubicBezTo>
                    <a:pt x="116086" y="21431"/>
                    <a:pt x="115491" y="22473"/>
                    <a:pt x="115193" y="22770"/>
                  </a:cubicBezTo>
                  <a:lnTo>
                    <a:pt x="116086" y="22770"/>
                  </a:lnTo>
                  <a:cubicBezTo>
                    <a:pt x="116979" y="22770"/>
                    <a:pt x="118468" y="22622"/>
                    <a:pt x="120551" y="22324"/>
                  </a:cubicBezTo>
                  <a:cubicBezTo>
                    <a:pt x="122039" y="22026"/>
                    <a:pt x="122932" y="21729"/>
                    <a:pt x="123230" y="21431"/>
                  </a:cubicBezTo>
                  <a:cubicBezTo>
                    <a:pt x="123528" y="21133"/>
                    <a:pt x="123677" y="20538"/>
                    <a:pt x="123677" y="19645"/>
                  </a:cubicBezTo>
                  <a:cubicBezTo>
                    <a:pt x="123677" y="18752"/>
                    <a:pt x="123528" y="17561"/>
                    <a:pt x="123230" y="16073"/>
                  </a:cubicBezTo>
                  <a:cubicBezTo>
                    <a:pt x="123230" y="14585"/>
                    <a:pt x="122858" y="13841"/>
                    <a:pt x="122114" y="13841"/>
                  </a:cubicBezTo>
                  <a:close/>
                  <a:moveTo>
                    <a:pt x="119658" y="0"/>
                  </a:moveTo>
                  <a:lnTo>
                    <a:pt x="121891" y="446"/>
                  </a:lnTo>
                  <a:cubicBezTo>
                    <a:pt x="123379" y="744"/>
                    <a:pt x="124421" y="1042"/>
                    <a:pt x="125016" y="1339"/>
                  </a:cubicBezTo>
                  <a:cubicBezTo>
                    <a:pt x="125611" y="1935"/>
                    <a:pt x="126207" y="2232"/>
                    <a:pt x="126802" y="2232"/>
                  </a:cubicBezTo>
                  <a:cubicBezTo>
                    <a:pt x="127993" y="2232"/>
                    <a:pt x="129481" y="2679"/>
                    <a:pt x="131267" y="3572"/>
                  </a:cubicBezTo>
                  <a:cubicBezTo>
                    <a:pt x="133648" y="4465"/>
                    <a:pt x="134913" y="5060"/>
                    <a:pt x="135062" y="5358"/>
                  </a:cubicBezTo>
                  <a:cubicBezTo>
                    <a:pt x="135211" y="5655"/>
                    <a:pt x="135657" y="5804"/>
                    <a:pt x="136401" y="5804"/>
                  </a:cubicBezTo>
                  <a:cubicBezTo>
                    <a:pt x="137146" y="5804"/>
                    <a:pt x="138262" y="6251"/>
                    <a:pt x="139750" y="7143"/>
                  </a:cubicBezTo>
                  <a:cubicBezTo>
                    <a:pt x="140941" y="8036"/>
                    <a:pt x="141982" y="9227"/>
                    <a:pt x="142875" y="10715"/>
                  </a:cubicBezTo>
                  <a:cubicBezTo>
                    <a:pt x="144066" y="12501"/>
                    <a:pt x="144661" y="14734"/>
                    <a:pt x="144661" y="17413"/>
                  </a:cubicBezTo>
                  <a:cubicBezTo>
                    <a:pt x="144661" y="20092"/>
                    <a:pt x="144215" y="22175"/>
                    <a:pt x="143322" y="23663"/>
                  </a:cubicBezTo>
                  <a:cubicBezTo>
                    <a:pt x="142727" y="24854"/>
                    <a:pt x="142429" y="27086"/>
                    <a:pt x="142429" y="30361"/>
                  </a:cubicBezTo>
                  <a:cubicBezTo>
                    <a:pt x="142429" y="33337"/>
                    <a:pt x="142131" y="37653"/>
                    <a:pt x="141536" y="43309"/>
                  </a:cubicBezTo>
                  <a:cubicBezTo>
                    <a:pt x="141238" y="49262"/>
                    <a:pt x="140941" y="53280"/>
                    <a:pt x="140643" y="55364"/>
                  </a:cubicBezTo>
                  <a:cubicBezTo>
                    <a:pt x="140643" y="57447"/>
                    <a:pt x="140494" y="58638"/>
                    <a:pt x="140197" y="58936"/>
                  </a:cubicBezTo>
                  <a:cubicBezTo>
                    <a:pt x="139899" y="59233"/>
                    <a:pt x="139750" y="59977"/>
                    <a:pt x="139750" y="61168"/>
                  </a:cubicBezTo>
                  <a:cubicBezTo>
                    <a:pt x="139750" y="62359"/>
                    <a:pt x="139601" y="64889"/>
                    <a:pt x="139304" y="68758"/>
                  </a:cubicBezTo>
                  <a:cubicBezTo>
                    <a:pt x="138708" y="72330"/>
                    <a:pt x="138262" y="76646"/>
                    <a:pt x="137964" y="81706"/>
                  </a:cubicBezTo>
                  <a:cubicBezTo>
                    <a:pt x="137666" y="86767"/>
                    <a:pt x="137369" y="89445"/>
                    <a:pt x="137071" y="89743"/>
                  </a:cubicBezTo>
                  <a:cubicBezTo>
                    <a:pt x="137071" y="90041"/>
                    <a:pt x="137294" y="90190"/>
                    <a:pt x="137741" y="90190"/>
                  </a:cubicBezTo>
                  <a:cubicBezTo>
                    <a:pt x="138187" y="90190"/>
                    <a:pt x="138559" y="89669"/>
                    <a:pt x="138857" y="88627"/>
                  </a:cubicBezTo>
                  <a:cubicBezTo>
                    <a:pt x="139155" y="87585"/>
                    <a:pt x="139676" y="87064"/>
                    <a:pt x="140420" y="87064"/>
                  </a:cubicBezTo>
                  <a:cubicBezTo>
                    <a:pt x="141164" y="87064"/>
                    <a:pt x="141536" y="86692"/>
                    <a:pt x="141536" y="85948"/>
                  </a:cubicBezTo>
                  <a:cubicBezTo>
                    <a:pt x="141536" y="85204"/>
                    <a:pt x="141982" y="84534"/>
                    <a:pt x="142875" y="83939"/>
                  </a:cubicBezTo>
                  <a:cubicBezTo>
                    <a:pt x="143768" y="83343"/>
                    <a:pt x="144810" y="83195"/>
                    <a:pt x="146001" y="83492"/>
                  </a:cubicBezTo>
                  <a:cubicBezTo>
                    <a:pt x="147191" y="83492"/>
                    <a:pt x="147787" y="83790"/>
                    <a:pt x="147787" y="84385"/>
                  </a:cubicBezTo>
                  <a:cubicBezTo>
                    <a:pt x="148084" y="84683"/>
                    <a:pt x="148754" y="84832"/>
                    <a:pt x="149796" y="84832"/>
                  </a:cubicBezTo>
                  <a:cubicBezTo>
                    <a:pt x="150838" y="84832"/>
                    <a:pt x="152177" y="85129"/>
                    <a:pt x="153814" y="85725"/>
                  </a:cubicBezTo>
                  <a:cubicBezTo>
                    <a:pt x="155451" y="86320"/>
                    <a:pt x="156642" y="86618"/>
                    <a:pt x="157386" y="86618"/>
                  </a:cubicBezTo>
                  <a:cubicBezTo>
                    <a:pt x="158130" y="86618"/>
                    <a:pt x="159619" y="87139"/>
                    <a:pt x="161851" y="88180"/>
                  </a:cubicBezTo>
                  <a:cubicBezTo>
                    <a:pt x="164083" y="89222"/>
                    <a:pt x="165200" y="90041"/>
                    <a:pt x="165200" y="90636"/>
                  </a:cubicBezTo>
                  <a:cubicBezTo>
                    <a:pt x="165200" y="91231"/>
                    <a:pt x="165423" y="91752"/>
                    <a:pt x="165869" y="92199"/>
                  </a:cubicBezTo>
                  <a:cubicBezTo>
                    <a:pt x="166316" y="92645"/>
                    <a:pt x="166316" y="93315"/>
                    <a:pt x="165869" y="94208"/>
                  </a:cubicBezTo>
                  <a:cubicBezTo>
                    <a:pt x="165423" y="95101"/>
                    <a:pt x="165497" y="95919"/>
                    <a:pt x="166093" y="96664"/>
                  </a:cubicBezTo>
                  <a:cubicBezTo>
                    <a:pt x="166688" y="97408"/>
                    <a:pt x="166688" y="98003"/>
                    <a:pt x="166093" y="98450"/>
                  </a:cubicBezTo>
                  <a:cubicBezTo>
                    <a:pt x="165497" y="98896"/>
                    <a:pt x="164307" y="99268"/>
                    <a:pt x="162521" y="99566"/>
                  </a:cubicBezTo>
                  <a:cubicBezTo>
                    <a:pt x="161032" y="99863"/>
                    <a:pt x="159544" y="100310"/>
                    <a:pt x="158056" y="100905"/>
                  </a:cubicBezTo>
                  <a:cubicBezTo>
                    <a:pt x="156568" y="101798"/>
                    <a:pt x="155526" y="102096"/>
                    <a:pt x="154931" y="101798"/>
                  </a:cubicBezTo>
                  <a:cubicBezTo>
                    <a:pt x="154335" y="101203"/>
                    <a:pt x="153293" y="101203"/>
                    <a:pt x="151805" y="101798"/>
                  </a:cubicBezTo>
                  <a:cubicBezTo>
                    <a:pt x="150614" y="102393"/>
                    <a:pt x="148382" y="102840"/>
                    <a:pt x="145108" y="103138"/>
                  </a:cubicBezTo>
                  <a:cubicBezTo>
                    <a:pt x="142131" y="103138"/>
                    <a:pt x="140048" y="103435"/>
                    <a:pt x="138857" y="104031"/>
                  </a:cubicBezTo>
                  <a:cubicBezTo>
                    <a:pt x="137666" y="104626"/>
                    <a:pt x="136773" y="104924"/>
                    <a:pt x="136178" y="104924"/>
                  </a:cubicBezTo>
                  <a:cubicBezTo>
                    <a:pt x="135583" y="104924"/>
                    <a:pt x="134839" y="105370"/>
                    <a:pt x="133946" y="106263"/>
                  </a:cubicBezTo>
                  <a:cubicBezTo>
                    <a:pt x="133053" y="107156"/>
                    <a:pt x="132309" y="108495"/>
                    <a:pt x="131713" y="110281"/>
                  </a:cubicBezTo>
                  <a:cubicBezTo>
                    <a:pt x="131118" y="111770"/>
                    <a:pt x="130523" y="112886"/>
                    <a:pt x="129927" y="113630"/>
                  </a:cubicBezTo>
                  <a:cubicBezTo>
                    <a:pt x="129332" y="114374"/>
                    <a:pt x="128290" y="114746"/>
                    <a:pt x="126802" y="114746"/>
                  </a:cubicBezTo>
                  <a:cubicBezTo>
                    <a:pt x="125611" y="114746"/>
                    <a:pt x="124570" y="114300"/>
                    <a:pt x="123677" y="113407"/>
                  </a:cubicBezTo>
                  <a:lnTo>
                    <a:pt x="122784" y="112514"/>
                  </a:lnTo>
                  <a:lnTo>
                    <a:pt x="119658" y="113853"/>
                  </a:lnTo>
                  <a:cubicBezTo>
                    <a:pt x="117575" y="114746"/>
                    <a:pt x="116161" y="114895"/>
                    <a:pt x="115417" y="114300"/>
                  </a:cubicBezTo>
                  <a:cubicBezTo>
                    <a:pt x="114673" y="113704"/>
                    <a:pt x="114003" y="113556"/>
                    <a:pt x="113407" y="113853"/>
                  </a:cubicBezTo>
                  <a:lnTo>
                    <a:pt x="113407" y="113407"/>
                  </a:lnTo>
                  <a:cubicBezTo>
                    <a:pt x="114003" y="112811"/>
                    <a:pt x="114598" y="112514"/>
                    <a:pt x="115193" y="112514"/>
                  </a:cubicBezTo>
                  <a:cubicBezTo>
                    <a:pt x="115789" y="112514"/>
                    <a:pt x="116086" y="112291"/>
                    <a:pt x="116086" y="111844"/>
                  </a:cubicBezTo>
                  <a:cubicBezTo>
                    <a:pt x="116086" y="111398"/>
                    <a:pt x="115863" y="111174"/>
                    <a:pt x="115417" y="111174"/>
                  </a:cubicBezTo>
                  <a:cubicBezTo>
                    <a:pt x="114970" y="111174"/>
                    <a:pt x="114003" y="111546"/>
                    <a:pt x="112514" y="112291"/>
                  </a:cubicBezTo>
                  <a:cubicBezTo>
                    <a:pt x="111026" y="113035"/>
                    <a:pt x="109538" y="113556"/>
                    <a:pt x="108050" y="113853"/>
                  </a:cubicBezTo>
                  <a:cubicBezTo>
                    <a:pt x="107157" y="114151"/>
                    <a:pt x="105817" y="114597"/>
                    <a:pt x="104031" y="115193"/>
                  </a:cubicBezTo>
                  <a:cubicBezTo>
                    <a:pt x="102841" y="115788"/>
                    <a:pt x="100906" y="116681"/>
                    <a:pt x="98227" y="117872"/>
                  </a:cubicBezTo>
                  <a:cubicBezTo>
                    <a:pt x="95548" y="118765"/>
                    <a:pt x="93018" y="119806"/>
                    <a:pt x="90637" y="120997"/>
                  </a:cubicBezTo>
                  <a:cubicBezTo>
                    <a:pt x="87958" y="122188"/>
                    <a:pt x="86470" y="122783"/>
                    <a:pt x="86172" y="122783"/>
                  </a:cubicBezTo>
                  <a:lnTo>
                    <a:pt x="91083" y="120104"/>
                  </a:lnTo>
                  <a:cubicBezTo>
                    <a:pt x="94953" y="118318"/>
                    <a:pt x="97036" y="117276"/>
                    <a:pt x="97334" y="116979"/>
                  </a:cubicBezTo>
                  <a:lnTo>
                    <a:pt x="93316" y="117872"/>
                  </a:lnTo>
                  <a:cubicBezTo>
                    <a:pt x="90339" y="118765"/>
                    <a:pt x="87958" y="119658"/>
                    <a:pt x="86172" y="120551"/>
                  </a:cubicBezTo>
                  <a:cubicBezTo>
                    <a:pt x="84386" y="121443"/>
                    <a:pt x="82898" y="121890"/>
                    <a:pt x="81707" y="121890"/>
                  </a:cubicBezTo>
                  <a:cubicBezTo>
                    <a:pt x="80516" y="122485"/>
                    <a:pt x="79177" y="123081"/>
                    <a:pt x="77689" y="123676"/>
                  </a:cubicBezTo>
                  <a:cubicBezTo>
                    <a:pt x="76796" y="123974"/>
                    <a:pt x="74861" y="124569"/>
                    <a:pt x="71884" y="125462"/>
                  </a:cubicBezTo>
                  <a:cubicBezTo>
                    <a:pt x="69503" y="126355"/>
                    <a:pt x="67866" y="126950"/>
                    <a:pt x="66973" y="127248"/>
                  </a:cubicBezTo>
                  <a:cubicBezTo>
                    <a:pt x="66378" y="127545"/>
                    <a:pt x="65708" y="127694"/>
                    <a:pt x="64964" y="127694"/>
                  </a:cubicBezTo>
                  <a:cubicBezTo>
                    <a:pt x="64220" y="127694"/>
                    <a:pt x="63624" y="127992"/>
                    <a:pt x="63178" y="128587"/>
                  </a:cubicBezTo>
                  <a:cubicBezTo>
                    <a:pt x="62731" y="129183"/>
                    <a:pt x="61764" y="129480"/>
                    <a:pt x="60276" y="129480"/>
                  </a:cubicBezTo>
                  <a:cubicBezTo>
                    <a:pt x="58788" y="129480"/>
                    <a:pt x="57895" y="129183"/>
                    <a:pt x="57597" y="128587"/>
                  </a:cubicBezTo>
                  <a:cubicBezTo>
                    <a:pt x="57299" y="127992"/>
                    <a:pt x="57002" y="126652"/>
                    <a:pt x="56704" y="124569"/>
                  </a:cubicBezTo>
                  <a:lnTo>
                    <a:pt x="56704" y="126801"/>
                  </a:lnTo>
                  <a:cubicBezTo>
                    <a:pt x="56704" y="127992"/>
                    <a:pt x="56704" y="129480"/>
                    <a:pt x="56704" y="131266"/>
                  </a:cubicBezTo>
                  <a:cubicBezTo>
                    <a:pt x="56704" y="137219"/>
                    <a:pt x="57002" y="141833"/>
                    <a:pt x="57597" y="145107"/>
                  </a:cubicBezTo>
                  <a:cubicBezTo>
                    <a:pt x="57895" y="148084"/>
                    <a:pt x="58639" y="150614"/>
                    <a:pt x="59829" y="152697"/>
                  </a:cubicBezTo>
                  <a:cubicBezTo>
                    <a:pt x="61020" y="155079"/>
                    <a:pt x="61318" y="156641"/>
                    <a:pt x="60722" y="157385"/>
                  </a:cubicBezTo>
                  <a:cubicBezTo>
                    <a:pt x="60127" y="158130"/>
                    <a:pt x="59829" y="158799"/>
                    <a:pt x="59829" y="159395"/>
                  </a:cubicBezTo>
                  <a:cubicBezTo>
                    <a:pt x="59829" y="159395"/>
                    <a:pt x="59978" y="159543"/>
                    <a:pt x="60276" y="159841"/>
                  </a:cubicBezTo>
                  <a:cubicBezTo>
                    <a:pt x="60276" y="160734"/>
                    <a:pt x="60425" y="161329"/>
                    <a:pt x="60722" y="161627"/>
                  </a:cubicBezTo>
                  <a:cubicBezTo>
                    <a:pt x="61020" y="162818"/>
                    <a:pt x="60946" y="163487"/>
                    <a:pt x="60499" y="163636"/>
                  </a:cubicBezTo>
                  <a:cubicBezTo>
                    <a:pt x="60053" y="163785"/>
                    <a:pt x="59829" y="164455"/>
                    <a:pt x="59829" y="165645"/>
                  </a:cubicBezTo>
                  <a:cubicBezTo>
                    <a:pt x="59829" y="166538"/>
                    <a:pt x="59532" y="166538"/>
                    <a:pt x="58936" y="165645"/>
                  </a:cubicBezTo>
                  <a:cubicBezTo>
                    <a:pt x="58936" y="165348"/>
                    <a:pt x="58788" y="164752"/>
                    <a:pt x="58490" y="163860"/>
                  </a:cubicBezTo>
                  <a:cubicBezTo>
                    <a:pt x="57895" y="161776"/>
                    <a:pt x="57597" y="160734"/>
                    <a:pt x="57597" y="160734"/>
                  </a:cubicBezTo>
                  <a:cubicBezTo>
                    <a:pt x="57597" y="160734"/>
                    <a:pt x="57225" y="160734"/>
                    <a:pt x="56481" y="160734"/>
                  </a:cubicBezTo>
                  <a:cubicBezTo>
                    <a:pt x="55737" y="160734"/>
                    <a:pt x="55216" y="160883"/>
                    <a:pt x="54918" y="161181"/>
                  </a:cubicBezTo>
                  <a:cubicBezTo>
                    <a:pt x="54620" y="161478"/>
                    <a:pt x="53876" y="161925"/>
                    <a:pt x="52686" y="162520"/>
                  </a:cubicBezTo>
                  <a:cubicBezTo>
                    <a:pt x="51495" y="163115"/>
                    <a:pt x="50751" y="162967"/>
                    <a:pt x="50453" y="162074"/>
                  </a:cubicBezTo>
                  <a:cubicBezTo>
                    <a:pt x="50155" y="160883"/>
                    <a:pt x="49263" y="159692"/>
                    <a:pt x="47774" y="158502"/>
                  </a:cubicBezTo>
                  <a:cubicBezTo>
                    <a:pt x="46286" y="157311"/>
                    <a:pt x="45095" y="155823"/>
                    <a:pt x="44202" y="154037"/>
                  </a:cubicBezTo>
                  <a:cubicBezTo>
                    <a:pt x="43309" y="152251"/>
                    <a:pt x="42119" y="150465"/>
                    <a:pt x="40631" y="148679"/>
                  </a:cubicBezTo>
                  <a:cubicBezTo>
                    <a:pt x="39142" y="146298"/>
                    <a:pt x="38398" y="144810"/>
                    <a:pt x="38398" y="144214"/>
                  </a:cubicBezTo>
                  <a:cubicBezTo>
                    <a:pt x="38398" y="143619"/>
                    <a:pt x="37952" y="142875"/>
                    <a:pt x="37059" y="141982"/>
                  </a:cubicBezTo>
                  <a:cubicBezTo>
                    <a:pt x="36166" y="141089"/>
                    <a:pt x="35719" y="140270"/>
                    <a:pt x="35719" y="139526"/>
                  </a:cubicBezTo>
                  <a:cubicBezTo>
                    <a:pt x="35719" y="138782"/>
                    <a:pt x="35570" y="138261"/>
                    <a:pt x="35273" y="137963"/>
                  </a:cubicBezTo>
                  <a:cubicBezTo>
                    <a:pt x="34677" y="137666"/>
                    <a:pt x="34529" y="137070"/>
                    <a:pt x="34826" y="136177"/>
                  </a:cubicBezTo>
                  <a:cubicBezTo>
                    <a:pt x="34826" y="135582"/>
                    <a:pt x="34975" y="134912"/>
                    <a:pt x="35273" y="134168"/>
                  </a:cubicBezTo>
                  <a:cubicBezTo>
                    <a:pt x="35570" y="133424"/>
                    <a:pt x="35570" y="130820"/>
                    <a:pt x="35273" y="126355"/>
                  </a:cubicBezTo>
                  <a:cubicBezTo>
                    <a:pt x="34677" y="122485"/>
                    <a:pt x="34231" y="117723"/>
                    <a:pt x="33933" y="112067"/>
                  </a:cubicBezTo>
                  <a:cubicBezTo>
                    <a:pt x="33933" y="106412"/>
                    <a:pt x="34082" y="103733"/>
                    <a:pt x="34380" y="104031"/>
                  </a:cubicBezTo>
                  <a:cubicBezTo>
                    <a:pt x="34677" y="104328"/>
                    <a:pt x="34975" y="105072"/>
                    <a:pt x="35273" y="106263"/>
                  </a:cubicBezTo>
                  <a:cubicBezTo>
                    <a:pt x="35570" y="107156"/>
                    <a:pt x="36017" y="107900"/>
                    <a:pt x="36612" y="108495"/>
                  </a:cubicBezTo>
                  <a:cubicBezTo>
                    <a:pt x="37207" y="108793"/>
                    <a:pt x="37505" y="109240"/>
                    <a:pt x="37505" y="109835"/>
                  </a:cubicBezTo>
                  <a:cubicBezTo>
                    <a:pt x="37505" y="110430"/>
                    <a:pt x="38100" y="112067"/>
                    <a:pt x="39291" y="114746"/>
                  </a:cubicBezTo>
                  <a:lnTo>
                    <a:pt x="41077" y="117872"/>
                  </a:lnTo>
                  <a:lnTo>
                    <a:pt x="41523" y="117425"/>
                  </a:lnTo>
                  <a:cubicBezTo>
                    <a:pt x="41821" y="116532"/>
                    <a:pt x="41970" y="111323"/>
                    <a:pt x="41970" y="101798"/>
                  </a:cubicBezTo>
                  <a:lnTo>
                    <a:pt x="42416" y="87957"/>
                  </a:lnTo>
                  <a:lnTo>
                    <a:pt x="38845" y="84832"/>
                  </a:lnTo>
                  <a:cubicBezTo>
                    <a:pt x="36761" y="83046"/>
                    <a:pt x="35347" y="82004"/>
                    <a:pt x="34603" y="81706"/>
                  </a:cubicBezTo>
                  <a:cubicBezTo>
                    <a:pt x="33859" y="81409"/>
                    <a:pt x="32817" y="80367"/>
                    <a:pt x="31478" y="78581"/>
                  </a:cubicBezTo>
                  <a:cubicBezTo>
                    <a:pt x="30138" y="76795"/>
                    <a:pt x="28873" y="75456"/>
                    <a:pt x="27682" y="74563"/>
                  </a:cubicBezTo>
                  <a:cubicBezTo>
                    <a:pt x="26492" y="73372"/>
                    <a:pt x="25822" y="72777"/>
                    <a:pt x="25673" y="72777"/>
                  </a:cubicBezTo>
                  <a:cubicBezTo>
                    <a:pt x="25524" y="72777"/>
                    <a:pt x="25301" y="74860"/>
                    <a:pt x="25004" y="79027"/>
                  </a:cubicBezTo>
                  <a:cubicBezTo>
                    <a:pt x="24408" y="83195"/>
                    <a:pt x="24111" y="88701"/>
                    <a:pt x="24111" y="95547"/>
                  </a:cubicBezTo>
                  <a:cubicBezTo>
                    <a:pt x="24111" y="102393"/>
                    <a:pt x="23962" y="106114"/>
                    <a:pt x="23664" y="106710"/>
                  </a:cubicBezTo>
                  <a:cubicBezTo>
                    <a:pt x="23366" y="107305"/>
                    <a:pt x="23069" y="108049"/>
                    <a:pt x="22771" y="108942"/>
                  </a:cubicBezTo>
                  <a:cubicBezTo>
                    <a:pt x="22473" y="110133"/>
                    <a:pt x="22176" y="110728"/>
                    <a:pt x="21878" y="110728"/>
                  </a:cubicBezTo>
                  <a:cubicBezTo>
                    <a:pt x="21581" y="110728"/>
                    <a:pt x="21208" y="109835"/>
                    <a:pt x="20762" y="108049"/>
                  </a:cubicBezTo>
                  <a:cubicBezTo>
                    <a:pt x="20315" y="106263"/>
                    <a:pt x="19720" y="105296"/>
                    <a:pt x="18976" y="105147"/>
                  </a:cubicBezTo>
                  <a:cubicBezTo>
                    <a:pt x="18232" y="104998"/>
                    <a:pt x="17488" y="105296"/>
                    <a:pt x="16744" y="106040"/>
                  </a:cubicBezTo>
                  <a:cubicBezTo>
                    <a:pt x="15999" y="106784"/>
                    <a:pt x="15330" y="107305"/>
                    <a:pt x="14734" y="107602"/>
                  </a:cubicBezTo>
                  <a:cubicBezTo>
                    <a:pt x="13841" y="107900"/>
                    <a:pt x="12055" y="106635"/>
                    <a:pt x="9377" y="103807"/>
                  </a:cubicBezTo>
                  <a:cubicBezTo>
                    <a:pt x="6698" y="100980"/>
                    <a:pt x="5358" y="98822"/>
                    <a:pt x="5358" y="97333"/>
                  </a:cubicBezTo>
                  <a:cubicBezTo>
                    <a:pt x="5358" y="95845"/>
                    <a:pt x="4465" y="94208"/>
                    <a:pt x="2679" y="92422"/>
                  </a:cubicBezTo>
                  <a:cubicBezTo>
                    <a:pt x="893" y="90636"/>
                    <a:pt x="0" y="88999"/>
                    <a:pt x="0" y="87511"/>
                  </a:cubicBezTo>
                  <a:cubicBezTo>
                    <a:pt x="0" y="86022"/>
                    <a:pt x="224" y="85055"/>
                    <a:pt x="670" y="84609"/>
                  </a:cubicBezTo>
                  <a:cubicBezTo>
                    <a:pt x="1117" y="84162"/>
                    <a:pt x="2233" y="81111"/>
                    <a:pt x="4019" y="75456"/>
                  </a:cubicBezTo>
                  <a:cubicBezTo>
                    <a:pt x="5805" y="69800"/>
                    <a:pt x="7591" y="65038"/>
                    <a:pt x="9377" y="61168"/>
                  </a:cubicBezTo>
                  <a:cubicBezTo>
                    <a:pt x="11163" y="57596"/>
                    <a:pt x="12651" y="55215"/>
                    <a:pt x="13841" y="54024"/>
                  </a:cubicBezTo>
                  <a:lnTo>
                    <a:pt x="15627" y="51792"/>
                  </a:lnTo>
                  <a:lnTo>
                    <a:pt x="18753" y="54471"/>
                  </a:lnTo>
                  <a:lnTo>
                    <a:pt x="21432" y="57150"/>
                  </a:lnTo>
                  <a:lnTo>
                    <a:pt x="22325" y="55810"/>
                  </a:lnTo>
                  <a:cubicBezTo>
                    <a:pt x="23218" y="54620"/>
                    <a:pt x="24111" y="53429"/>
                    <a:pt x="25004" y="52238"/>
                  </a:cubicBezTo>
                  <a:lnTo>
                    <a:pt x="26343" y="50006"/>
                  </a:lnTo>
                  <a:cubicBezTo>
                    <a:pt x="26343" y="50304"/>
                    <a:pt x="26120" y="52015"/>
                    <a:pt x="25673" y="55141"/>
                  </a:cubicBezTo>
                  <a:cubicBezTo>
                    <a:pt x="25227" y="58266"/>
                    <a:pt x="25301" y="60870"/>
                    <a:pt x="25897" y="62954"/>
                  </a:cubicBezTo>
                  <a:cubicBezTo>
                    <a:pt x="26194" y="64740"/>
                    <a:pt x="26492" y="65782"/>
                    <a:pt x="26789" y="66079"/>
                  </a:cubicBezTo>
                  <a:cubicBezTo>
                    <a:pt x="27087" y="66377"/>
                    <a:pt x="27831" y="66675"/>
                    <a:pt x="29022" y="66972"/>
                  </a:cubicBezTo>
                  <a:cubicBezTo>
                    <a:pt x="30213" y="67270"/>
                    <a:pt x="31701" y="67717"/>
                    <a:pt x="33487" y="68312"/>
                  </a:cubicBezTo>
                  <a:cubicBezTo>
                    <a:pt x="34677" y="68907"/>
                    <a:pt x="36538" y="69428"/>
                    <a:pt x="39068" y="69875"/>
                  </a:cubicBezTo>
                  <a:cubicBezTo>
                    <a:pt x="41598" y="70321"/>
                    <a:pt x="43012" y="70544"/>
                    <a:pt x="43309" y="70544"/>
                  </a:cubicBezTo>
                  <a:cubicBezTo>
                    <a:pt x="43309" y="70544"/>
                    <a:pt x="43607" y="67419"/>
                    <a:pt x="44202" y="61168"/>
                  </a:cubicBezTo>
                  <a:cubicBezTo>
                    <a:pt x="44798" y="53429"/>
                    <a:pt x="45244" y="48518"/>
                    <a:pt x="45542" y="46434"/>
                  </a:cubicBezTo>
                  <a:cubicBezTo>
                    <a:pt x="46435" y="37504"/>
                    <a:pt x="46881" y="33040"/>
                    <a:pt x="46881" y="33040"/>
                  </a:cubicBezTo>
                  <a:cubicBezTo>
                    <a:pt x="47477" y="26491"/>
                    <a:pt x="47923" y="21133"/>
                    <a:pt x="48221" y="16966"/>
                  </a:cubicBezTo>
                  <a:cubicBezTo>
                    <a:pt x="48221" y="15478"/>
                    <a:pt x="48221" y="14287"/>
                    <a:pt x="48221" y="13394"/>
                  </a:cubicBezTo>
                  <a:cubicBezTo>
                    <a:pt x="48221" y="12501"/>
                    <a:pt x="48221" y="11757"/>
                    <a:pt x="48221" y="11162"/>
                  </a:cubicBezTo>
                  <a:cubicBezTo>
                    <a:pt x="48221" y="10567"/>
                    <a:pt x="48146" y="10194"/>
                    <a:pt x="47997" y="10046"/>
                  </a:cubicBezTo>
                  <a:cubicBezTo>
                    <a:pt x="47849" y="9897"/>
                    <a:pt x="47774" y="9822"/>
                    <a:pt x="47774" y="9822"/>
                  </a:cubicBezTo>
                  <a:cubicBezTo>
                    <a:pt x="47179" y="10120"/>
                    <a:pt x="46584" y="10120"/>
                    <a:pt x="45988" y="9822"/>
                  </a:cubicBezTo>
                  <a:cubicBezTo>
                    <a:pt x="45393" y="9227"/>
                    <a:pt x="44872" y="8483"/>
                    <a:pt x="44426" y="7590"/>
                  </a:cubicBezTo>
                  <a:cubicBezTo>
                    <a:pt x="43979" y="6697"/>
                    <a:pt x="43830" y="6176"/>
                    <a:pt x="43979" y="6027"/>
                  </a:cubicBezTo>
                  <a:cubicBezTo>
                    <a:pt x="44128" y="5878"/>
                    <a:pt x="43979" y="5432"/>
                    <a:pt x="43533" y="4688"/>
                  </a:cubicBezTo>
                  <a:cubicBezTo>
                    <a:pt x="43086" y="3944"/>
                    <a:pt x="43086" y="3274"/>
                    <a:pt x="43533" y="2679"/>
                  </a:cubicBezTo>
                  <a:cubicBezTo>
                    <a:pt x="43979" y="2083"/>
                    <a:pt x="46360" y="1711"/>
                    <a:pt x="50676" y="1562"/>
                  </a:cubicBezTo>
                  <a:cubicBezTo>
                    <a:pt x="54992" y="1414"/>
                    <a:pt x="57895" y="1786"/>
                    <a:pt x="59383" y="2679"/>
                  </a:cubicBezTo>
                  <a:cubicBezTo>
                    <a:pt x="60871" y="3572"/>
                    <a:pt x="62136" y="4985"/>
                    <a:pt x="63178" y="6920"/>
                  </a:cubicBezTo>
                  <a:cubicBezTo>
                    <a:pt x="64220" y="8855"/>
                    <a:pt x="64592" y="10418"/>
                    <a:pt x="64294" y="11608"/>
                  </a:cubicBezTo>
                  <a:cubicBezTo>
                    <a:pt x="63997" y="13097"/>
                    <a:pt x="63550" y="15776"/>
                    <a:pt x="62955" y="19645"/>
                  </a:cubicBezTo>
                  <a:cubicBezTo>
                    <a:pt x="62657" y="23812"/>
                    <a:pt x="62359" y="27682"/>
                    <a:pt x="62062" y="31254"/>
                  </a:cubicBezTo>
                  <a:cubicBezTo>
                    <a:pt x="61764" y="34826"/>
                    <a:pt x="61318" y="39588"/>
                    <a:pt x="60722" y="45541"/>
                  </a:cubicBezTo>
                  <a:cubicBezTo>
                    <a:pt x="60127" y="49113"/>
                    <a:pt x="59532" y="53280"/>
                    <a:pt x="58936" y="58043"/>
                  </a:cubicBezTo>
                  <a:cubicBezTo>
                    <a:pt x="58639" y="60424"/>
                    <a:pt x="58490" y="62359"/>
                    <a:pt x="58490" y="63847"/>
                  </a:cubicBezTo>
                  <a:cubicBezTo>
                    <a:pt x="58490" y="65038"/>
                    <a:pt x="58788" y="65484"/>
                    <a:pt x="59383" y="65186"/>
                  </a:cubicBezTo>
                  <a:cubicBezTo>
                    <a:pt x="59978" y="64889"/>
                    <a:pt x="61318" y="65484"/>
                    <a:pt x="63401" y="66972"/>
                  </a:cubicBezTo>
                  <a:cubicBezTo>
                    <a:pt x="65187" y="68758"/>
                    <a:pt x="66303" y="69651"/>
                    <a:pt x="66750" y="69651"/>
                  </a:cubicBezTo>
                  <a:cubicBezTo>
                    <a:pt x="67196" y="69651"/>
                    <a:pt x="67792" y="70098"/>
                    <a:pt x="68536" y="70991"/>
                  </a:cubicBezTo>
                  <a:cubicBezTo>
                    <a:pt x="69280" y="71884"/>
                    <a:pt x="69875" y="72330"/>
                    <a:pt x="70322" y="72330"/>
                  </a:cubicBezTo>
                  <a:cubicBezTo>
                    <a:pt x="70768" y="72330"/>
                    <a:pt x="71215" y="72777"/>
                    <a:pt x="71661" y="73670"/>
                  </a:cubicBezTo>
                  <a:cubicBezTo>
                    <a:pt x="72108" y="74563"/>
                    <a:pt x="73001" y="75530"/>
                    <a:pt x="74340" y="76572"/>
                  </a:cubicBezTo>
                  <a:cubicBezTo>
                    <a:pt x="75680" y="77614"/>
                    <a:pt x="76647" y="78730"/>
                    <a:pt x="77242" y="79920"/>
                  </a:cubicBezTo>
                  <a:cubicBezTo>
                    <a:pt x="77838" y="81111"/>
                    <a:pt x="77912" y="82078"/>
                    <a:pt x="77465" y="82823"/>
                  </a:cubicBezTo>
                  <a:cubicBezTo>
                    <a:pt x="77019" y="83567"/>
                    <a:pt x="77019" y="84385"/>
                    <a:pt x="77465" y="85278"/>
                  </a:cubicBezTo>
                  <a:cubicBezTo>
                    <a:pt x="77912" y="86171"/>
                    <a:pt x="77317" y="87436"/>
                    <a:pt x="75680" y="89073"/>
                  </a:cubicBezTo>
                  <a:cubicBezTo>
                    <a:pt x="74042" y="90710"/>
                    <a:pt x="72703" y="91380"/>
                    <a:pt x="71661" y="91083"/>
                  </a:cubicBezTo>
                  <a:cubicBezTo>
                    <a:pt x="70619" y="90785"/>
                    <a:pt x="69503" y="90636"/>
                    <a:pt x="68313" y="90636"/>
                  </a:cubicBezTo>
                  <a:cubicBezTo>
                    <a:pt x="66824" y="90636"/>
                    <a:pt x="65187" y="91083"/>
                    <a:pt x="63401" y="91976"/>
                  </a:cubicBezTo>
                  <a:cubicBezTo>
                    <a:pt x="61615" y="92571"/>
                    <a:pt x="60350" y="92868"/>
                    <a:pt x="59606" y="92868"/>
                  </a:cubicBezTo>
                  <a:cubicBezTo>
                    <a:pt x="58862" y="92868"/>
                    <a:pt x="58118" y="93241"/>
                    <a:pt x="57374" y="93985"/>
                  </a:cubicBezTo>
                  <a:cubicBezTo>
                    <a:pt x="56630" y="94729"/>
                    <a:pt x="56257" y="98970"/>
                    <a:pt x="56257" y="106710"/>
                  </a:cubicBezTo>
                  <a:cubicBezTo>
                    <a:pt x="56257" y="108793"/>
                    <a:pt x="56257" y="110579"/>
                    <a:pt x="56257" y="112067"/>
                  </a:cubicBezTo>
                  <a:cubicBezTo>
                    <a:pt x="56257" y="113556"/>
                    <a:pt x="56332" y="114746"/>
                    <a:pt x="56481" y="115639"/>
                  </a:cubicBezTo>
                  <a:cubicBezTo>
                    <a:pt x="56630" y="116532"/>
                    <a:pt x="56704" y="117202"/>
                    <a:pt x="56704" y="117648"/>
                  </a:cubicBezTo>
                  <a:cubicBezTo>
                    <a:pt x="56704" y="118095"/>
                    <a:pt x="56853" y="118169"/>
                    <a:pt x="57150" y="117872"/>
                  </a:cubicBezTo>
                  <a:cubicBezTo>
                    <a:pt x="57448" y="117872"/>
                    <a:pt x="57597" y="117500"/>
                    <a:pt x="57597" y="116755"/>
                  </a:cubicBezTo>
                  <a:cubicBezTo>
                    <a:pt x="57597" y="116011"/>
                    <a:pt x="58192" y="115490"/>
                    <a:pt x="59383" y="115193"/>
                  </a:cubicBezTo>
                  <a:cubicBezTo>
                    <a:pt x="60276" y="115193"/>
                    <a:pt x="62062" y="114300"/>
                    <a:pt x="64741" y="112514"/>
                  </a:cubicBezTo>
                  <a:cubicBezTo>
                    <a:pt x="65336" y="111918"/>
                    <a:pt x="66824" y="110802"/>
                    <a:pt x="69205" y="109165"/>
                  </a:cubicBezTo>
                  <a:cubicBezTo>
                    <a:pt x="71587" y="107528"/>
                    <a:pt x="73224" y="106263"/>
                    <a:pt x="74117" y="105370"/>
                  </a:cubicBezTo>
                  <a:cubicBezTo>
                    <a:pt x="78284" y="102393"/>
                    <a:pt x="80591" y="100905"/>
                    <a:pt x="81037" y="100905"/>
                  </a:cubicBezTo>
                  <a:cubicBezTo>
                    <a:pt x="81484" y="100905"/>
                    <a:pt x="81707" y="100756"/>
                    <a:pt x="81707" y="100459"/>
                  </a:cubicBezTo>
                  <a:cubicBezTo>
                    <a:pt x="81707" y="100161"/>
                    <a:pt x="82749" y="99417"/>
                    <a:pt x="84832" y="98226"/>
                  </a:cubicBezTo>
                  <a:cubicBezTo>
                    <a:pt x="87214" y="96738"/>
                    <a:pt x="88702" y="95696"/>
                    <a:pt x="89297" y="95101"/>
                  </a:cubicBezTo>
                  <a:cubicBezTo>
                    <a:pt x="89893" y="94506"/>
                    <a:pt x="90637" y="94059"/>
                    <a:pt x="91530" y="93761"/>
                  </a:cubicBezTo>
                  <a:cubicBezTo>
                    <a:pt x="92125" y="93464"/>
                    <a:pt x="92423" y="93017"/>
                    <a:pt x="92423" y="92422"/>
                  </a:cubicBezTo>
                  <a:cubicBezTo>
                    <a:pt x="92423" y="91827"/>
                    <a:pt x="92125" y="90785"/>
                    <a:pt x="91530" y="89297"/>
                  </a:cubicBezTo>
                  <a:cubicBezTo>
                    <a:pt x="90934" y="87808"/>
                    <a:pt x="90339" y="87064"/>
                    <a:pt x="89744" y="87064"/>
                  </a:cubicBezTo>
                  <a:cubicBezTo>
                    <a:pt x="89148" y="87064"/>
                    <a:pt x="88255" y="87883"/>
                    <a:pt x="87065" y="89520"/>
                  </a:cubicBezTo>
                  <a:cubicBezTo>
                    <a:pt x="85874" y="91157"/>
                    <a:pt x="84907" y="91976"/>
                    <a:pt x="84163" y="91976"/>
                  </a:cubicBezTo>
                  <a:cubicBezTo>
                    <a:pt x="83419" y="91976"/>
                    <a:pt x="83047" y="91306"/>
                    <a:pt x="83047" y="89966"/>
                  </a:cubicBezTo>
                  <a:cubicBezTo>
                    <a:pt x="83047" y="88627"/>
                    <a:pt x="82526" y="87139"/>
                    <a:pt x="81484" y="85501"/>
                  </a:cubicBezTo>
                  <a:cubicBezTo>
                    <a:pt x="80442" y="83864"/>
                    <a:pt x="79623" y="82153"/>
                    <a:pt x="79028" y="80367"/>
                  </a:cubicBezTo>
                  <a:cubicBezTo>
                    <a:pt x="78433" y="78581"/>
                    <a:pt x="77912" y="77688"/>
                    <a:pt x="77465" y="77688"/>
                  </a:cubicBezTo>
                  <a:cubicBezTo>
                    <a:pt x="77019" y="77688"/>
                    <a:pt x="76721" y="76869"/>
                    <a:pt x="76572" y="75232"/>
                  </a:cubicBezTo>
                  <a:cubicBezTo>
                    <a:pt x="76424" y="73595"/>
                    <a:pt x="75977" y="72628"/>
                    <a:pt x="75233" y="72330"/>
                  </a:cubicBezTo>
                  <a:cubicBezTo>
                    <a:pt x="74489" y="72033"/>
                    <a:pt x="74266" y="70395"/>
                    <a:pt x="74563" y="67419"/>
                  </a:cubicBezTo>
                  <a:cubicBezTo>
                    <a:pt x="74563" y="65038"/>
                    <a:pt x="74563" y="61019"/>
                    <a:pt x="74563" y="55364"/>
                  </a:cubicBezTo>
                  <a:cubicBezTo>
                    <a:pt x="74563" y="50601"/>
                    <a:pt x="74489" y="47774"/>
                    <a:pt x="74340" y="46881"/>
                  </a:cubicBezTo>
                  <a:cubicBezTo>
                    <a:pt x="74191" y="45988"/>
                    <a:pt x="73373" y="45318"/>
                    <a:pt x="71884" y="44871"/>
                  </a:cubicBezTo>
                  <a:cubicBezTo>
                    <a:pt x="70396" y="44425"/>
                    <a:pt x="69503" y="43755"/>
                    <a:pt x="69205" y="42862"/>
                  </a:cubicBezTo>
                  <a:cubicBezTo>
                    <a:pt x="68908" y="41969"/>
                    <a:pt x="69429" y="41002"/>
                    <a:pt x="70768" y="39960"/>
                  </a:cubicBezTo>
                  <a:cubicBezTo>
                    <a:pt x="72108" y="38918"/>
                    <a:pt x="73745" y="38397"/>
                    <a:pt x="75680" y="38397"/>
                  </a:cubicBezTo>
                  <a:cubicBezTo>
                    <a:pt x="77614" y="38397"/>
                    <a:pt x="79028" y="38695"/>
                    <a:pt x="79921" y="39290"/>
                  </a:cubicBezTo>
                  <a:cubicBezTo>
                    <a:pt x="80814" y="39886"/>
                    <a:pt x="81558" y="40183"/>
                    <a:pt x="82154" y="40183"/>
                  </a:cubicBezTo>
                  <a:cubicBezTo>
                    <a:pt x="82749" y="40183"/>
                    <a:pt x="83939" y="38844"/>
                    <a:pt x="85725" y="36165"/>
                  </a:cubicBezTo>
                  <a:cubicBezTo>
                    <a:pt x="87511" y="33188"/>
                    <a:pt x="89744" y="30510"/>
                    <a:pt x="92423" y="28128"/>
                  </a:cubicBezTo>
                  <a:cubicBezTo>
                    <a:pt x="95399" y="25152"/>
                    <a:pt x="97929" y="22770"/>
                    <a:pt x="100013" y="20985"/>
                  </a:cubicBezTo>
                  <a:cubicBezTo>
                    <a:pt x="102692" y="18603"/>
                    <a:pt x="104478" y="16966"/>
                    <a:pt x="105371" y="16073"/>
                  </a:cubicBezTo>
                  <a:cubicBezTo>
                    <a:pt x="106561" y="15180"/>
                    <a:pt x="107901" y="14138"/>
                    <a:pt x="109389" y="12948"/>
                  </a:cubicBezTo>
                  <a:cubicBezTo>
                    <a:pt x="111175" y="11460"/>
                    <a:pt x="112217" y="10567"/>
                    <a:pt x="112514" y="10269"/>
                  </a:cubicBezTo>
                  <a:cubicBezTo>
                    <a:pt x="112514" y="9971"/>
                    <a:pt x="112663" y="9822"/>
                    <a:pt x="112961" y="9822"/>
                  </a:cubicBezTo>
                  <a:cubicBezTo>
                    <a:pt x="113259" y="9822"/>
                    <a:pt x="114226" y="9301"/>
                    <a:pt x="115863" y="8260"/>
                  </a:cubicBezTo>
                  <a:cubicBezTo>
                    <a:pt x="117500" y="7218"/>
                    <a:pt x="118468" y="5655"/>
                    <a:pt x="118765" y="35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2" name="PA-文本框 84">
              <a:extLst>
                <a:ext uri="{FF2B5EF4-FFF2-40B4-BE49-F238E27FC236}">
                  <a16:creationId xmlns:a16="http://schemas.microsoft.com/office/drawing/2014/main" id="{A10A5C0D-EC32-4AFE-BDC2-D20C25CF968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27618" y="-1881937"/>
              <a:ext cx="1650869" cy="1228113"/>
            </a:xfrm>
            <a:custGeom>
              <a:avLst/>
              <a:gdLst/>
              <a:ahLst/>
              <a:cxnLst/>
              <a:rect l="l" t="t" r="r" b="b"/>
              <a:pathLst>
                <a:path w="212359" h="157978">
                  <a:moveTo>
                    <a:pt x="211913" y="97659"/>
                  </a:moveTo>
                  <a:cubicBezTo>
                    <a:pt x="212210" y="97659"/>
                    <a:pt x="212359" y="97807"/>
                    <a:pt x="212359" y="98105"/>
                  </a:cubicBezTo>
                  <a:cubicBezTo>
                    <a:pt x="212359" y="98403"/>
                    <a:pt x="212285" y="98552"/>
                    <a:pt x="212136" y="98552"/>
                  </a:cubicBezTo>
                  <a:cubicBezTo>
                    <a:pt x="211987" y="98552"/>
                    <a:pt x="211764" y="98403"/>
                    <a:pt x="211466" y="98105"/>
                  </a:cubicBezTo>
                  <a:cubicBezTo>
                    <a:pt x="211169" y="97807"/>
                    <a:pt x="211317" y="97659"/>
                    <a:pt x="211913" y="97659"/>
                  </a:cubicBezTo>
                  <a:close/>
                  <a:moveTo>
                    <a:pt x="99399" y="73549"/>
                  </a:moveTo>
                  <a:cubicBezTo>
                    <a:pt x="99101" y="73549"/>
                    <a:pt x="96571" y="76079"/>
                    <a:pt x="91808" y="81139"/>
                  </a:cubicBezTo>
                  <a:cubicBezTo>
                    <a:pt x="87046" y="85901"/>
                    <a:pt x="84069" y="89027"/>
                    <a:pt x="82879" y="90515"/>
                  </a:cubicBezTo>
                  <a:cubicBezTo>
                    <a:pt x="81391" y="91706"/>
                    <a:pt x="80944" y="92301"/>
                    <a:pt x="81539" y="92301"/>
                  </a:cubicBezTo>
                  <a:cubicBezTo>
                    <a:pt x="81837" y="92301"/>
                    <a:pt x="83549" y="91036"/>
                    <a:pt x="86674" y="88506"/>
                  </a:cubicBezTo>
                  <a:cubicBezTo>
                    <a:pt x="89799" y="85976"/>
                    <a:pt x="92701" y="82925"/>
                    <a:pt x="95380" y="79353"/>
                  </a:cubicBezTo>
                  <a:cubicBezTo>
                    <a:pt x="96571" y="77865"/>
                    <a:pt x="97538" y="76599"/>
                    <a:pt x="98283" y="75558"/>
                  </a:cubicBezTo>
                  <a:cubicBezTo>
                    <a:pt x="99027" y="74516"/>
                    <a:pt x="99399" y="73846"/>
                    <a:pt x="99399" y="73549"/>
                  </a:cubicBezTo>
                  <a:close/>
                  <a:moveTo>
                    <a:pt x="61671" y="325"/>
                  </a:moveTo>
                  <a:cubicBezTo>
                    <a:pt x="63308" y="920"/>
                    <a:pt x="65019" y="1813"/>
                    <a:pt x="66805" y="3004"/>
                  </a:cubicBezTo>
                  <a:cubicBezTo>
                    <a:pt x="68591" y="4195"/>
                    <a:pt x="69931" y="5385"/>
                    <a:pt x="70824" y="6576"/>
                  </a:cubicBezTo>
                  <a:cubicBezTo>
                    <a:pt x="72312" y="8064"/>
                    <a:pt x="73279" y="9255"/>
                    <a:pt x="73726" y="10148"/>
                  </a:cubicBezTo>
                  <a:cubicBezTo>
                    <a:pt x="74172" y="11041"/>
                    <a:pt x="74693" y="12231"/>
                    <a:pt x="75289" y="13720"/>
                  </a:cubicBezTo>
                  <a:cubicBezTo>
                    <a:pt x="75884" y="15208"/>
                    <a:pt x="76182" y="16696"/>
                    <a:pt x="76182" y="18184"/>
                  </a:cubicBezTo>
                  <a:lnTo>
                    <a:pt x="76182" y="20417"/>
                  </a:lnTo>
                  <a:lnTo>
                    <a:pt x="79753" y="21310"/>
                  </a:lnTo>
                  <a:cubicBezTo>
                    <a:pt x="82135" y="21607"/>
                    <a:pt x="83400" y="22277"/>
                    <a:pt x="83549" y="23319"/>
                  </a:cubicBezTo>
                  <a:cubicBezTo>
                    <a:pt x="83697" y="24361"/>
                    <a:pt x="83921" y="25179"/>
                    <a:pt x="84218" y="25775"/>
                  </a:cubicBezTo>
                  <a:cubicBezTo>
                    <a:pt x="84516" y="26072"/>
                    <a:pt x="84665" y="26891"/>
                    <a:pt x="84665" y="28230"/>
                  </a:cubicBezTo>
                  <a:cubicBezTo>
                    <a:pt x="84665" y="29570"/>
                    <a:pt x="84367" y="30537"/>
                    <a:pt x="83772" y="31132"/>
                  </a:cubicBezTo>
                  <a:cubicBezTo>
                    <a:pt x="83176" y="31728"/>
                    <a:pt x="83176" y="33514"/>
                    <a:pt x="83772" y="36490"/>
                  </a:cubicBezTo>
                  <a:cubicBezTo>
                    <a:pt x="84069" y="39169"/>
                    <a:pt x="83846" y="41253"/>
                    <a:pt x="83102" y="42741"/>
                  </a:cubicBezTo>
                  <a:cubicBezTo>
                    <a:pt x="82358" y="44229"/>
                    <a:pt x="80795" y="46313"/>
                    <a:pt x="78414" y="48992"/>
                  </a:cubicBezTo>
                  <a:lnTo>
                    <a:pt x="74842" y="53010"/>
                  </a:lnTo>
                  <a:lnTo>
                    <a:pt x="84665" y="53457"/>
                  </a:lnTo>
                  <a:cubicBezTo>
                    <a:pt x="90916" y="53754"/>
                    <a:pt x="95529" y="54052"/>
                    <a:pt x="98506" y="54350"/>
                  </a:cubicBezTo>
                  <a:cubicBezTo>
                    <a:pt x="100589" y="54945"/>
                    <a:pt x="102822" y="55391"/>
                    <a:pt x="105203" y="55689"/>
                  </a:cubicBezTo>
                  <a:cubicBezTo>
                    <a:pt x="106989" y="55987"/>
                    <a:pt x="107882" y="56136"/>
                    <a:pt x="107882" y="56136"/>
                  </a:cubicBezTo>
                  <a:cubicBezTo>
                    <a:pt x="107882" y="56136"/>
                    <a:pt x="108180" y="55094"/>
                    <a:pt x="108775" y="53010"/>
                  </a:cubicBezTo>
                  <a:cubicBezTo>
                    <a:pt x="109370" y="51224"/>
                    <a:pt x="109817" y="49587"/>
                    <a:pt x="110114" y="48099"/>
                  </a:cubicBezTo>
                  <a:cubicBezTo>
                    <a:pt x="110412" y="46611"/>
                    <a:pt x="110710" y="45718"/>
                    <a:pt x="111007" y="45420"/>
                  </a:cubicBezTo>
                  <a:lnTo>
                    <a:pt x="111454" y="46759"/>
                  </a:lnTo>
                  <a:cubicBezTo>
                    <a:pt x="111156" y="47950"/>
                    <a:pt x="111156" y="49885"/>
                    <a:pt x="111454" y="52564"/>
                  </a:cubicBezTo>
                  <a:lnTo>
                    <a:pt x="111900" y="56136"/>
                  </a:lnTo>
                  <a:lnTo>
                    <a:pt x="112347" y="55243"/>
                  </a:lnTo>
                  <a:cubicBezTo>
                    <a:pt x="112644" y="54052"/>
                    <a:pt x="112942" y="51075"/>
                    <a:pt x="113240" y="46313"/>
                  </a:cubicBezTo>
                  <a:cubicBezTo>
                    <a:pt x="113835" y="41253"/>
                    <a:pt x="113835" y="38723"/>
                    <a:pt x="113240" y="38723"/>
                  </a:cubicBezTo>
                  <a:cubicBezTo>
                    <a:pt x="112942" y="38425"/>
                    <a:pt x="112644" y="37830"/>
                    <a:pt x="112347" y="36937"/>
                  </a:cubicBezTo>
                  <a:cubicBezTo>
                    <a:pt x="112347" y="36639"/>
                    <a:pt x="112272" y="36118"/>
                    <a:pt x="112124" y="35374"/>
                  </a:cubicBezTo>
                  <a:cubicBezTo>
                    <a:pt x="111975" y="34630"/>
                    <a:pt x="111900" y="34258"/>
                    <a:pt x="111900" y="34258"/>
                  </a:cubicBezTo>
                  <a:cubicBezTo>
                    <a:pt x="111603" y="33365"/>
                    <a:pt x="111900" y="32918"/>
                    <a:pt x="112793" y="32918"/>
                  </a:cubicBezTo>
                  <a:cubicBezTo>
                    <a:pt x="113686" y="32918"/>
                    <a:pt x="114430" y="32621"/>
                    <a:pt x="115026" y="32025"/>
                  </a:cubicBezTo>
                  <a:cubicBezTo>
                    <a:pt x="115621" y="31430"/>
                    <a:pt x="117481" y="31356"/>
                    <a:pt x="120607" y="31802"/>
                  </a:cubicBezTo>
                  <a:cubicBezTo>
                    <a:pt x="123732" y="32249"/>
                    <a:pt x="125369" y="32621"/>
                    <a:pt x="125518" y="32918"/>
                  </a:cubicBezTo>
                  <a:cubicBezTo>
                    <a:pt x="125667" y="33216"/>
                    <a:pt x="125220" y="34407"/>
                    <a:pt x="124179" y="36490"/>
                  </a:cubicBezTo>
                  <a:cubicBezTo>
                    <a:pt x="123137" y="38574"/>
                    <a:pt x="122467" y="40211"/>
                    <a:pt x="122169" y="41402"/>
                  </a:cubicBezTo>
                  <a:cubicBezTo>
                    <a:pt x="122169" y="41699"/>
                    <a:pt x="122095" y="42071"/>
                    <a:pt x="121946" y="42518"/>
                  </a:cubicBezTo>
                  <a:cubicBezTo>
                    <a:pt x="121797" y="42964"/>
                    <a:pt x="121872" y="43188"/>
                    <a:pt x="122169" y="43188"/>
                  </a:cubicBezTo>
                  <a:cubicBezTo>
                    <a:pt x="122169" y="43188"/>
                    <a:pt x="123062" y="41550"/>
                    <a:pt x="124848" y="38276"/>
                  </a:cubicBezTo>
                  <a:cubicBezTo>
                    <a:pt x="126634" y="35300"/>
                    <a:pt x="128123" y="32918"/>
                    <a:pt x="129313" y="31132"/>
                  </a:cubicBezTo>
                  <a:cubicBezTo>
                    <a:pt x="130504" y="29644"/>
                    <a:pt x="131099" y="28528"/>
                    <a:pt x="131099" y="27784"/>
                  </a:cubicBezTo>
                  <a:cubicBezTo>
                    <a:pt x="131099" y="27040"/>
                    <a:pt x="131397" y="26370"/>
                    <a:pt x="131992" y="25775"/>
                  </a:cubicBezTo>
                  <a:cubicBezTo>
                    <a:pt x="132587" y="25179"/>
                    <a:pt x="133183" y="24435"/>
                    <a:pt x="133778" y="23542"/>
                  </a:cubicBezTo>
                  <a:cubicBezTo>
                    <a:pt x="134373" y="22649"/>
                    <a:pt x="135266" y="21980"/>
                    <a:pt x="136457" y="21533"/>
                  </a:cubicBezTo>
                  <a:cubicBezTo>
                    <a:pt x="137648" y="21087"/>
                    <a:pt x="139285" y="20863"/>
                    <a:pt x="141368" y="20863"/>
                  </a:cubicBezTo>
                  <a:cubicBezTo>
                    <a:pt x="143452" y="21161"/>
                    <a:pt x="144940" y="21533"/>
                    <a:pt x="145833" y="21980"/>
                  </a:cubicBezTo>
                  <a:cubicBezTo>
                    <a:pt x="146726" y="22426"/>
                    <a:pt x="147173" y="22947"/>
                    <a:pt x="147173" y="23542"/>
                  </a:cubicBezTo>
                  <a:cubicBezTo>
                    <a:pt x="147470" y="24138"/>
                    <a:pt x="147842" y="27189"/>
                    <a:pt x="148289" y="32695"/>
                  </a:cubicBezTo>
                  <a:cubicBezTo>
                    <a:pt x="148735" y="38202"/>
                    <a:pt x="148661" y="42592"/>
                    <a:pt x="148066" y="45866"/>
                  </a:cubicBezTo>
                  <a:cubicBezTo>
                    <a:pt x="147768" y="49438"/>
                    <a:pt x="146726" y="53606"/>
                    <a:pt x="144940" y="58368"/>
                  </a:cubicBezTo>
                  <a:cubicBezTo>
                    <a:pt x="143154" y="64024"/>
                    <a:pt x="141815" y="67744"/>
                    <a:pt x="140922" y="69530"/>
                  </a:cubicBezTo>
                  <a:cubicBezTo>
                    <a:pt x="140029" y="72507"/>
                    <a:pt x="139582" y="74144"/>
                    <a:pt x="139582" y="74441"/>
                  </a:cubicBezTo>
                  <a:cubicBezTo>
                    <a:pt x="139582" y="74739"/>
                    <a:pt x="140178" y="74293"/>
                    <a:pt x="141368" y="73102"/>
                  </a:cubicBezTo>
                  <a:cubicBezTo>
                    <a:pt x="141368" y="73102"/>
                    <a:pt x="143452" y="70572"/>
                    <a:pt x="147619" y="65512"/>
                  </a:cubicBezTo>
                  <a:cubicBezTo>
                    <a:pt x="151489" y="61345"/>
                    <a:pt x="154316" y="57922"/>
                    <a:pt x="156102" y="55243"/>
                  </a:cubicBezTo>
                  <a:cubicBezTo>
                    <a:pt x="158484" y="52266"/>
                    <a:pt x="160121" y="49587"/>
                    <a:pt x="161014" y="47206"/>
                  </a:cubicBezTo>
                  <a:cubicBezTo>
                    <a:pt x="161311" y="46611"/>
                    <a:pt x="161758" y="45718"/>
                    <a:pt x="162353" y="44527"/>
                  </a:cubicBezTo>
                  <a:cubicBezTo>
                    <a:pt x="162948" y="43336"/>
                    <a:pt x="163246" y="42592"/>
                    <a:pt x="163246" y="42295"/>
                  </a:cubicBezTo>
                  <a:cubicBezTo>
                    <a:pt x="163544" y="41997"/>
                    <a:pt x="164139" y="40509"/>
                    <a:pt x="165032" y="37830"/>
                  </a:cubicBezTo>
                  <a:cubicBezTo>
                    <a:pt x="165925" y="35449"/>
                    <a:pt x="166520" y="33811"/>
                    <a:pt x="166818" y="32918"/>
                  </a:cubicBezTo>
                  <a:cubicBezTo>
                    <a:pt x="167413" y="31728"/>
                    <a:pt x="168306" y="29347"/>
                    <a:pt x="169497" y="25775"/>
                  </a:cubicBezTo>
                  <a:cubicBezTo>
                    <a:pt x="170687" y="22500"/>
                    <a:pt x="171432" y="19375"/>
                    <a:pt x="171729" y="16399"/>
                  </a:cubicBezTo>
                  <a:cubicBezTo>
                    <a:pt x="171729" y="13720"/>
                    <a:pt x="172027" y="12380"/>
                    <a:pt x="172622" y="12380"/>
                  </a:cubicBezTo>
                  <a:cubicBezTo>
                    <a:pt x="172920" y="12082"/>
                    <a:pt x="173590" y="12157"/>
                    <a:pt x="174631" y="12603"/>
                  </a:cubicBezTo>
                  <a:cubicBezTo>
                    <a:pt x="175673" y="13050"/>
                    <a:pt x="176194" y="13720"/>
                    <a:pt x="176194" y="14613"/>
                  </a:cubicBezTo>
                  <a:cubicBezTo>
                    <a:pt x="176194" y="15506"/>
                    <a:pt x="176492" y="16175"/>
                    <a:pt x="177087" y="16622"/>
                  </a:cubicBezTo>
                  <a:cubicBezTo>
                    <a:pt x="177682" y="17068"/>
                    <a:pt x="177980" y="17589"/>
                    <a:pt x="177980" y="18184"/>
                  </a:cubicBezTo>
                  <a:cubicBezTo>
                    <a:pt x="177980" y="18780"/>
                    <a:pt x="178278" y="19524"/>
                    <a:pt x="178873" y="20417"/>
                  </a:cubicBezTo>
                  <a:cubicBezTo>
                    <a:pt x="179468" y="21607"/>
                    <a:pt x="179766" y="22500"/>
                    <a:pt x="179766" y="23096"/>
                  </a:cubicBezTo>
                  <a:cubicBezTo>
                    <a:pt x="179766" y="23691"/>
                    <a:pt x="179617" y="24138"/>
                    <a:pt x="179319" y="24435"/>
                  </a:cubicBezTo>
                  <a:cubicBezTo>
                    <a:pt x="179022" y="24733"/>
                    <a:pt x="178724" y="25626"/>
                    <a:pt x="178426" y="27114"/>
                  </a:cubicBezTo>
                  <a:cubicBezTo>
                    <a:pt x="178129" y="28602"/>
                    <a:pt x="177534" y="31132"/>
                    <a:pt x="176641" y="34704"/>
                  </a:cubicBezTo>
                  <a:cubicBezTo>
                    <a:pt x="175748" y="37979"/>
                    <a:pt x="175152" y="39913"/>
                    <a:pt x="174855" y="40509"/>
                  </a:cubicBezTo>
                  <a:cubicBezTo>
                    <a:pt x="174557" y="41104"/>
                    <a:pt x="174408" y="41625"/>
                    <a:pt x="174408" y="42071"/>
                  </a:cubicBezTo>
                  <a:cubicBezTo>
                    <a:pt x="174408" y="42518"/>
                    <a:pt x="174036" y="44155"/>
                    <a:pt x="173292" y="46983"/>
                  </a:cubicBezTo>
                  <a:cubicBezTo>
                    <a:pt x="172548" y="49810"/>
                    <a:pt x="172027" y="51224"/>
                    <a:pt x="171729" y="51224"/>
                  </a:cubicBezTo>
                  <a:cubicBezTo>
                    <a:pt x="171432" y="51224"/>
                    <a:pt x="171283" y="51596"/>
                    <a:pt x="171283" y="52340"/>
                  </a:cubicBezTo>
                  <a:cubicBezTo>
                    <a:pt x="171283" y="53085"/>
                    <a:pt x="170390" y="55243"/>
                    <a:pt x="168604" y="58815"/>
                  </a:cubicBezTo>
                  <a:cubicBezTo>
                    <a:pt x="166818" y="62386"/>
                    <a:pt x="165627" y="64321"/>
                    <a:pt x="165032" y="64619"/>
                  </a:cubicBezTo>
                  <a:cubicBezTo>
                    <a:pt x="164437" y="64916"/>
                    <a:pt x="164139" y="65214"/>
                    <a:pt x="164139" y="65512"/>
                  </a:cubicBezTo>
                  <a:cubicBezTo>
                    <a:pt x="164139" y="65809"/>
                    <a:pt x="163469" y="66926"/>
                    <a:pt x="162130" y="68860"/>
                  </a:cubicBezTo>
                  <a:cubicBezTo>
                    <a:pt x="160790" y="70795"/>
                    <a:pt x="159972" y="71763"/>
                    <a:pt x="159674" y="71763"/>
                  </a:cubicBezTo>
                  <a:cubicBezTo>
                    <a:pt x="159376" y="71763"/>
                    <a:pt x="158335" y="72656"/>
                    <a:pt x="156549" y="74441"/>
                  </a:cubicBezTo>
                  <a:cubicBezTo>
                    <a:pt x="154763" y="76227"/>
                    <a:pt x="153870" y="77269"/>
                    <a:pt x="153870" y="77567"/>
                  </a:cubicBezTo>
                  <a:cubicBezTo>
                    <a:pt x="153870" y="77865"/>
                    <a:pt x="154465" y="78162"/>
                    <a:pt x="155656" y="78460"/>
                  </a:cubicBezTo>
                  <a:cubicBezTo>
                    <a:pt x="157144" y="78757"/>
                    <a:pt x="158632" y="79204"/>
                    <a:pt x="160121" y="79799"/>
                  </a:cubicBezTo>
                  <a:cubicBezTo>
                    <a:pt x="162204" y="80692"/>
                    <a:pt x="163841" y="81585"/>
                    <a:pt x="165032" y="82478"/>
                  </a:cubicBezTo>
                  <a:cubicBezTo>
                    <a:pt x="166223" y="83371"/>
                    <a:pt x="168455" y="85306"/>
                    <a:pt x="171729" y="88282"/>
                  </a:cubicBezTo>
                  <a:cubicBezTo>
                    <a:pt x="174110" y="90664"/>
                    <a:pt x="175748" y="92450"/>
                    <a:pt x="176641" y="93640"/>
                  </a:cubicBezTo>
                  <a:cubicBezTo>
                    <a:pt x="176938" y="94831"/>
                    <a:pt x="176938" y="96170"/>
                    <a:pt x="176641" y="97659"/>
                  </a:cubicBezTo>
                  <a:cubicBezTo>
                    <a:pt x="176343" y="99147"/>
                    <a:pt x="175822" y="100040"/>
                    <a:pt x="175078" y="100338"/>
                  </a:cubicBezTo>
                  <a:cubicBezTo>
                    <a:pt x="174334" y="100635"/>
                    <a:pt x="174110" y="101231"/>
                    <a:pt x="174408" y="102124"/>
                  </a:cubicBezTo>
                  <a:cubicBezTo>
                    <a:pt x="174706" y="103016"/>
                    <a:pt x="174706" y="103463"/>
                    <a:pt x="174408" y="103463"/>
                  </a:cubicBezTo>
                  <a:cubicBezTo>
                    <a:pt x="174110" y="103463"/>
                    <a:pt x="173515" y="103165"/>
                    <a:pt x="172622" y="102570"/>
                  </a:cubicBezTo>
                  <a:cubicBezTo>
                    <a:pt x="172027" y="101975"/>
                    <a:pt x="171506" y="102049"/>
                    <a:pt x="171059" y="102793"/>
                  </a:cubicBezTo>
                  <a:cubicBezTo>
                    <a:pt x="170613" y="103537"/>
                    <a:pt x="170092" y="103909"/>
                    <a:pt x="169497" y="103909"/>
                  </a:cubicBezTo>
                  <a:cubicBezTo>
                    <a:pt x="169199" y="103909"/>
                    <a:pt x="168455" y="104505"/>
                    <a:pt x="167264" y="105695"/>
                  </a:cubicBezTo>
                  <a:cubicBezTo>
                    <a:pt x="166074" y="106886"/>
                    <a:pt x="164511" y="107184"/>
                    <a:pt x="162576" y="106588"/>
                  </a:cubicBezTo>
                  <a:cubicBezTo>
                    <a:pt x="160642" y="105993"/>
                    <a:pt x="158930" y="105100"/>
                    <a:pt x="157442" y="103909"/>
                  </a:cubicBezTo>
                  <a:cubicBezTo>
                    <a:pt x="155953" y="102719"/>
                    <a:pt x="154986" y="102124"/>
                    <a:pt x="154540" y="102124"/>
                  </a:cubicBezTo>
                  <a:cubicBezTo>
                    <a:pt x="154093" y="102124"/>
                    <a:pt x="153126" y="101528"/>
                    <a:pt x="151637" y="100338"/>
                  </a:cubicBezTo>
                  <a:cubicBezTo>
                    <a:pt x="149851" y="98849"/>
                    <a:pt x="146875" y="97063"/>
                    <a:pt x="142708" y="94980"/>
                  </a:cubicBezTo>
                  <a:cubicBezTo>
                    <a:pt x="138541" y="92896"/>
                    <a:pt x="136159" y="91854"/>
                    <a:pt x="135564" y="91854"/>
                  </a:cubicBezTo>
                  <a:cubicBezTo>
                    <a:pt x="134969" y="92152"/>
                    <a:pt x="134448" y="93268"/>
                    <a:pt x="134001" y="95203"/>
                  </a:cubicBezTo>
                  <a:cubicBezTo>
                    <a:pt x="133555" y="97138"/>
                    <a:pt x="133034" y="100040"/>
                    <a:pt x="132439" y="103909"/>
                  </a:cubicBezTo>
                  <a:cubicBezTo>
                    <a:pt x="131546" y="107779"/>
                    <a:pt x="130801" y="111946"/>
                    <a:pt x="130206" y="116411"/>
                  </a:cubicBezTo>
                  <a:cubicBezTo>
                    <a:pt x="129908" y="120281"/>
                    <a:pt x="129908" y="122364"/>
                    <a:pt x="130206" y="122662"/>
                  </a:cubicBezTo>
                  <a:cubicBezTo>
                    <a:pt x="130206" y="122959"/>
                    <a:pt x="132141" y="122811"/>
                    <a:pt x="136010" y="122215"/>
                  </a:cubicBezTo>
                  <a:cubicBezTo>
                    <a:pt x="139880" y="121918"/>
                    <a:pt x="143898" y="121025"/>
                    <a:pt x="148066" y="119536"/>
                  </a:cubicBezTo>
                  <a:cubicBezTo>
                    <a:pt x="152233" y="118048"/>
                    <a:pt x="156102" y="116411"/>
                    <a:pt x="159674" y="114625"/>
                  </a:cubicBezTo>
                  <a:cubicBezTo>
                    <a:pt x="163544" y="112839"/>
                    <a:pt x="167116" y="110904"/>
                    <a:pt x="170390" y="108821"/>
                  </a:cubicBezTo>
                  <a:cubicBezTo>
                    <a:pt x="173962" y="106440"/>
                    <a:pt x="176492" y="104654"/>
                    <a:pt x="177980" y="103463"/>
                  </a:cubicBezTo>
                  <a:cubicBezTo>
                    <a:pt x="179468" y="102272"/>
                    <a:pt x="180659" y="100784"/>
                    <a:pt x="181552" y="98998"/>
                  </a:cubicBezTo>
                  <a:cubicBezTo>
                    <a:pt x="182147" y="97212"/>
                    <a:pt x="182742" y="95054"/>
                    <a:pt x="183338" y="92524"/>
                  </a:cubicBezTo>
                  <a:cubicBezTo>
                    <a:pt x="183933" y="89994"/>
                    <a:pt x="184231" y="86794"/>
                    <a:pt x="184231" y="82925"/>
                  </a:cubicBezTo>
                  <a:cubicBezTo>
                    <a:pt x="184231" y="79055"/>
                    <a:pt x="183338" y="73697"/>
                    <a:pt x="181552" y="66851"/>
                  </a:cubicBezTo>
                  <a:cubicBezTo>
                    <a:pt x="179766" y="59112"/>
                    <a:pt x="178724" y="54647"/>
                    <a:pt x="178426" y="53457"/>
                  </a:cubicBezTo>
                  <a:cubicBezTo>
                    <a:pt x="177831" y="51373"/>
                    <a:pt x="177236" y="50034"/>
                    <a:pt x="176641" y="49438"/>
                  </a:cubicBezTo>
                  <a:cubicBezTo>
                    <a:pt x="176343" y="49141"/>
                    <a:pt x="176492" y="48992"/>
                    <a:pt x="177087" y="48992"/>
                  </a:cubicBezTo>
                  <a:cubicBezTo>
                    <a:pt x="177682" y="48992"/>
                    <a:pt x="178203" y="49290"/>
                    <a:pt x="178650" y="49885"/>
                  </a:cubicBezTo>
                  <a:cubicBezTo>
                    <a:pt x="179096" y="50480"/>
                    <a:pt x="179989" y="51968"/>
                    <a:pt x="181329" y="54350"/>
                  </a:cubicBezTo>
                  <a:cubicBezTo>
                    <a:pt x="182668" y="56731"/>
                    <a:pt x="183635" y="58219"/>
                    <a:pt x="184231" y="58815"/>
                  </a:cubicBezTo>
                  <a:cubicBezTo>
                    <a:pt x="185124" y="59410"/>
                    <a:pt x="185570" y="59931"/>
                    <a:pt x="185570" y="60377"/>
                  </a:cubicBezTo>
                  <a:cubicBezTo>
                    <a:pt x="185570" y="60824"/>
                    <a:pt x="186017" y="61493"/>
                    <a:pt x="186910" y="62386"/>
                  </a:cubicBezTo>
                  <a:cubicBezTo>
                    <a:pt x="187803" y="63279"/>
                    <a:pt x="188249" y="64098"/>
                    <a:pt x="188249" y="64842"/>
                  </a:cubicBezTo>
                  <a:cubicBezTo>
                    <a:pt x="188249" y="65586"/>
                    <a:pt x="188547" y="66107"/>
                    <a:pt x="189142" y="66405"/>
                  </a:cubicBezTo>
                  <a:cubicBezTo>
                    <a:pt x="190035" y="66702"/>
                    <a:pt x="190630" y="67595"/>
                    <a:pt x="190928" y="69084"/>
                  </a:cubicBezTo>
                  <a:cubicBezTo>
                    <a:pt x="191523" y="70572"/>
                    <a:pt x="192267" y="71911"/>
                    <a:pt x="193160" y="73102"/>
                  </a:cubicBezTo>
                  <a:cubicBezTo>
                    <a:pt x="194053" y="74293"/>
                    <a:pt x="194500" y="75111"/>
                    <a:pt x="194500" y="75558"/>
                  </a:cubicBezTo>
                  <a:cubicBezTo>
                    <a:pt x="194500" y="76004"/>
                    <a:pt x="195244" y="76972"/>
                    <a:pt x="196732" y="78460"/>
                  </a:cubicBezTo>
                  <a:cubicBezTo>
                    <a:pt x="198221" y="79948"/>
                    <a:pt x="199114" y="80990"/>
                    <a:pt x="199411" y="81585"/>
                  </a:cubicBezTo>
                  <a:cubicBezTo>
                    <a:pt x="199709" y="81883"/>
                    <a:pt x="200453" y="83074"/>
                    <a:pt x="201644" y="85157"/>
                  </a:cubicBezTo>
                  <a:cubicBezTo>
                    <a:pt x="202239" y="86645"/>
                    <a:pt x="202834" y="88580"/>
                    <a:pt x="203430" y="90961"/>
                  </a:cubicBezTo>
                  <a:cubicBezTo>
                    <a:pt x="203727" y="93343"/>
                    <a:pt x="204025" y="95426"/>
                    <a:pt x="204323" y="97212"/>
                  </a:cubicBezTo>
                  <a:cubicBezTo>
                    <a:pt x="204918" y="99296"/>
                    <a:pt x="205216" y="101231"/>
                    <a:pt x="205216" y="103016"/>
                  </a:cubicBezTo>
                  <a:cubicBezTo>
                    <a:pt x="205216" y="104207"/>
                    <a:pt x="205290" y="104951"/>
                    <a:pt x="205439" y="105249"/>
                  </a:cubicBezTo>
                  <a:cubicBezTo>
                    <a:pt x="205588" y="105547"/>
                    <a:pt x="205960" y="105547"/>
                    <a:pt x="206555" y="105249"/>
                  </a:cubicBezTo>
                  <a:cubicBezTo>
                    <a:pt x="207150" y="105249"/>
                    <a:pt x="207448" y="104802"/>
                    <a:pt x="207448" y="103909"/>
                  </a:cubicBezTo>
                  <a:cubicBezTo>
                    <a:pt x="207150" y="103016"/>
                    <a:pt x="207225" y="102570"/>
                    <a:pt x="207671" y="102570"/>
                  </a:cubicBezTo>
                  <a:cubicBezTo>
                    <a:pt x="208118" y="102570"/>
                    <a:pt x="208341" y="103165"/>
                    <a:pt x="208341" y="104356"/>
                  </a:cubicBezTo>
                  <a:lnTo>
                    <a:pt x="208787" y="105695"/>
                  </a:lnTo>
                  <a:cubicBezTo>
                    <a:pt x="209085" y="105695"/>
                    <a:pt x="209383" y="104951"/>
                    <a:pt x="209680" y="103463"/>
                  </a:cubicBezTo>
                  <a:cubicBezTo>
                    <a:pt x="209978" y="102272"/>
                    <a:pt x="210276" y="101677"/>
                    <a:pt x="210573" y="101677"/>
                  </a:cubicBezTo>
                  <a:cubicBezTo>
                    <a:pt x="210871" y="101677"/>
                    <a:pt x="211169" y="101231"/>
                    <a:pt x="211466" y="100338"/>
                  </a:cubicBezTo>
                  <a:lnTo>
                    <a:pt x="211466" y="101677"/>
                  </a:lnTo>
                  <a:cubicBezTo>
                    <a:pt x="211764" y="103463"/>
                    <a:pt x="211615" y="105100"/>
                    <a:pt x="211020" y="106588"/>
                  </a:cubicBezTo>
                  <a:cubicBezTo>
                    <a:pt x="210425" y="108077"/>
                    <a:pt x="209383" y="109863"/>
                    <a:pt x="207894" y="111946"/>
                  </a:cubicBezTo>
                  <a:cubicBezTo>
                    <a:pt x="206406" y="114030"/>
                    <a:pt x="205662" y="115816"/>
                    <a:pt x="205662" y="117304"/>
                  </a:cubicBezTo>
                  <a:cubicBezTo>
                    <a:pt x="205662" y="118792"/>
                    <a:pt x="205439" y="119611"/>
                    <a:pt x="204992" y="119760"/>
                  </a:cubicBezTo>
                  <a:cubicBezTo>
                    <a:pt x="204546" y="119908"/>
                    <a:pt x="204323" y="120281"/>
                    <a:pt x="204323" y="120876"/>
                  </a:cubicBezTo>
                  <a:cubicBezTo>
                    <a:pt x="204323" y="121471"/>
                    <a:pt x="203727" y="122587"/>
                    <a:pt x="202537" y="124224"/>
                  </a:cubicBezTo>
                  <a:cubicBezTo>
                    <a:pt x="201346" y="125862"/>
                    <a:pt x="200453" y="126829"/>
                    <a:pt x="199858" y="127127"/>
                  </a:cubicBezTo>
                  <a:cubicBezTo>
                    <a:pt x="199262" y="127424"/>
                    <a:pt x="198518" y="128020"/>
                    <a:pt x="197625" y="128913"/>
                  </a:cubicBezTo>
                  <a:cubicBezTo>
                    <a:pt x="197328" y="128913"/>
                    <a:pt x="196435" y="129657"/>
                    <a:pt x="194946" y="131145"/>
                  </a:cubicBezTo>
                  <a:cubicBezTo>
                    <a:pt x="193756" y="132038"/>
                    <a:pt x="192863" y="132484"/>
                    <a:pt x="192267" y="132484"/>
                  </a:cubicBezTo>
                  <a:cubicBezTo>
                    <a:pt x="191672" y="132484"/>
                    <a:pt x="190779" y="132931"/>
                    <a:pt x="189589" y="133824"/>
                  </a:cubicBezTo>
                  <a:cubicBezTo>
                    <a:pt x="188398" y="134717"/>
                    <a:pt x="187579" y="135163"/>
                    <a:pt x="187133" y="135163"/>
                  </a:cubicBezTo>
                  <a:cubicBezTo>
                    <a:pt x="186686" y="135163"/>
                    <a:pt x="186017" y="135610"/>
                    <a:pt x="185124" y="136503"/>
                  </a:cubicBezTo>
                  <a:cubicBezTo>
                    <a:pt x="183933" y="137396"/>
                    <a:pt x="182594" y="137991"/>
                    <a:pt x="181105" y="138289"/>
                  </a:cubicBezTo>
                  <a:cubicBezTo>
                    <a:pt x="179319" y="138884"/>
                    <a:pt x="177682" y="139479"/>
                    <a:pt x="176194" y="140075"/>
                  </a:cubicBezTo>
                  <a:cubicBezTo>
                    <a:pt x="174408" y="140968"/>
                    <a:pt x="172771" y="141712"/>
                    <a:pt x="171283" y="142307"/>
                  </a:cubicBezTo>
                  <a:cubicBezTo>
                    <a:pt x="169794" y="142902"/>
                    <a:pt x="167413" y="143795"/>
                    <a:pt x="164139" y="144986"/>
                  </a:cubicBezTo>
                  <a:cubicBezTo>
                    <a:pt x="160865" y="146177"/>
                    <a:pt x="156846" y="147070"/>
                    <a:pt x="152084" y="147665"/>
                  </a:cubicBezTo>
                  <a:cubicBezTo>
                    <a:pt x="147321" y="148260"/>
                    <a:pt x="143303" y="148558"/>
                    <a:pt x="140029" y="148558"/>
                  </a:cubicBezTo>
                  <a:cubicBezTo>
                    <a:pt x="136755" y="148558"/>
                    <a:pt x="134522" y="148037"/>
                    <a:pt x="133332" y="146995"/>
                  </a:cubicBezTo>
                  <a:cubicBezTo>
                    <a:pt x="132141" y="145953"/>
                    <a:pt x="131248" y="145432"/>
                    <a:pt x="130653" y="145432"/>
                  </a:cubicBezTo>
                  <a:cubicBezTo>
                    <a:pt x="130057" y="145432"/>
                    <a:pt x="129760" y="145284"/>
                    <a:pt x="129760" y="144986"/>
                  </a:cubicBezTo>
                  <a:cubicBezTo>
                    <a:pt x="129760" y="144688"/>
                    <a:pt x="128718" y="143795"/>
                    <a:pt x="126634" y="142307"/>
                  </a:cubicBezTo>
                  <a:cubicBezTo>
                    <a:pt x="124551" y="140819"/>
                    <a:pt x="122765" y="138735"/>
                    <a:pt x="121276" y="136056"/>
                  </a:cubicBezTo>
                  <a:lnTo>
                    <a:pt x="119491" y="132038"/>
                  </a:lnTo>
                  <a:lnTo>
                    <a:pt x="119491" y="124894"/>
                  </a:lnTo>
                  <a:cubicBezTo>
                    <a:pt x="119491" y="120132"/>
                    <a:pt x="120086" y="114923"/>
                    <a:pt x="121276" y="109267"/>
                  </a:cubicBezTo>
                  <a:cubicBezTo>
                    <a:pt x="122169" y="103612"/>
                    <a:pt x="122616" y="100635"/>
                    <a:pt x="122616" y="100338"/>
                  </a:cubicBezTo>
                  <a:cubicBezTo>
                    <a:pt x="122616" y="100338"/>
                    <a:pt x="121872" y="100635"/>
                    <a:pt x="120384" y="101231"/>
                  </a:cubicBezTo>
                  <a:cubicBezTo>
                    <a:pt x="118895" y="102124"/>
                    <a:pt x="117556" y="102868"/>
                    <a:pt x="116365" y="103463"/>
                  </a:cubicBezTo>
                  <a:cubicBezTo>
                    <a:pt x="115175" y="104356"/>
                    <a:pt x="114282" y="104802"/>
                    <a:pt x="113686" y="104802"/>
                  </a:cubicBezTo>
                  <a:cubicBezTo>
                    <a:pt x="112793" y="104802"/>
                    <a:pt x="112496" y="104356"/>
                    <a:pt x="112793" y="103463"/>
                  </a:cubicBezTo>
                  <a:cubicBezTo>
                    <a:pt x="113091" y="102570"/>
                    <a:pt x="113017" y="102049"/>
                    <a:pt x="112570" y="101900"/>
                  </a:cubicBezTo>
                  <a:cubicBezTo>
                    <a:pt x="112124" y="101751"/>
                    <a:pt x="113537" y="100338"/>
                    <a:pt x="116812" y="97659"/>
                  </a:cubicBezTo>
                  <a:cubicBezTo>
                    <a:pt x="120384" y="94682"/>
                    <a:pt x="122616" y="92747"/>
                    <a:pt x="123509" y="91854"/>
                  </a:cubicBezTo>
                  <a:cubicBezTo>
                    <a:pt x="124700" y="90664"/>
                    <a:pt x="125444" y="89175"/>
                    <a:pt x="125741" y="87390"/>
                  </a:cubicBezTo>
                  <a:cubicBezTo>
                    <a:pt x="126039" y="85306"/>
                    <a:pt x="126337" y="83371"/>
                    <a:pt x="126634" y="81585"/>
                  </a:cubicBezTo>
                  <a:cubicBezTo>
                    <a:pt x="127230" y="79204"/>
                    <a:pt x="127825" y="76823"/>
                    <a:pt x="128420" y="74441"/>
                  </a:cubicBezTo>
                  <a:cubicBezTo>
                    <a:pt x="129016" y="72358"/>
                    <a:pt x="130206" y="68191"/>
                    <a:pt x="131992" y="61940"/>
                  </a:cubicBezTo>
                  <a:cubicBezTo>
                    <a:pt x="133480" y="55987"/>
                    <a:pt x="134522" y="51671"/>
                    <a:pt x="135117" y="48992"/>
                  </a:cubicBezTo>
                  <a:cubicBezTo>
                    <a:pt x="135713" y="46908"/>
                    <a:pt x="136308" y="44081"/>
                    <a:pt x="136903" y="40509"/>
                  </a:cubicBezTo>
                  <a:cubicBezTo>
                    <a:pt x="137201" y="37532"/>
                    <a:pt x="137350" y="35151"/>
                    <a:pt x="137350" y="33365"/>
                  </a:cubicBezTo>
                  <a:cubicBezTo>
                    <a:pt x="137052" y="31281"/>
                    <a:pt x="136606" y="30091"/>
                    <a:pt x="136010" y="29793"/>
                  </a:cubicBezTo>
                  <a:cubicBezTo>
                    <a:pt x="135713" y="29495"/>
                    <a:pt x="135266" y="29644"/>
                    <a:pt x="134671" y="30240"/>
                  </a:cubicBezTo>
                  <a:cubicBezTo>
                    <a:pt x="133778" y="30835"/>
                    <a:pt x="132290" y="32770"/>
                    <a:pt x="130206" y="36044"/>
                  </a:cubicBezTo>
                  <a:cubicBezTo>
                    <a:pt x="128420" y="38723"/>
                    <a:pt x="126485" y="41848"/>
                    <a:pt x="124402" y="45420"/>
                  </a:cubicBezTo>
                  <a:cubicBezTo>
                    <a:pt x="122616" y="49290"/>
                    <a:pt x="121128" y="52415"/>
                    <a:pt x="119937" y="54796"/>
                  </a:cubicBezTo>
                  <a:cubicBezTo>
                    <a:pt x="119639" y="55689"/>
                    <a:pt x="119193" y="56954"/>
                    <a:pt x="118598" y="58591"/>
                  </a:cubicBezTo>
                  <a:cubicBezTo>
                    <a:pt x="118002" y="60228"/>
                    <a:pt x="117705" y="61196"/>
                    <a:pt x="117705" y="61493"/>
                  </a:cubicBezTo>
                  <a:cubicBezTo>
                    <a:pt x="117109" y="62684"/>
                    <a:pt x="116514" y="64321"/>
                    <a:pt x="115919" y="66405"/>
                  </a:cubicBezTo>
                  <a:cubicBezTo>
                    <a:pt x="115919" y="67298"/>
                    <a:pt x="115770" y="68712"/>
                    <a:pt x="115472" y="70646"/>
                  </a:cubicBezTo>
                  <a:cubicBezTo>
                    <a:pt x="115175" y="72581"/>
                    <a:pt x="114877" y="73846"/>
                    <a:pt x="114579" y="74441"/>
                  </a:cubicBezTo>
                  <a:cubicBezTo>
                    <a:pt x="113984" y="79799"/>
                    <a:pt x="113389" y="84115"/>
                    <a:pt x="112793" y="87390"/>
                  </a:cubicBezTo>
                  <a:cubicBezTo>
                    <a:pt x="112496" y="88878"/>
                    <a:pt x="112124" y="91333"/>
                    <a:pt x="111677" y="94757"/>
                  </a:cubicBezTo>
                  <a:cubicBezTo>
                    <a:pt x="111231" y="98180"/>
                    <a:pt x="110858" y="100486"/>
                    <a:pt x="110561" y="101677"/>
                  </a:cubicBezTo>
                  <a:cubicBezTo>
                    <a:pt x="109966" y="105844"/>
                    <a:pt x="109593" y="108077"/>
                    <a:pt x="109445" y="108374"/>
                  </a:cubicBezTo>
                  <a:cubicBezTo>
                    <a:pt x="109296" y="108672"/>
                    <a:pt x="108924" y="110904"/>
                    <a:pt x="108328" y="115072"/>
                  </a:cubicBezTo>
                  <a:cubicBezTo>
                    <a:pt x="107733" y="118941"/>
                    <a:pt x="107584" y="122066"/>
                    <a:pt x="107882" y="124448"/>
                  </a:cubicBezTo>
                  <a:cubicBezTo>
                    <a:pt x="108180" y="126531"/>
                    <a:pt x="107659" y="128615"/>
                    <a:pt x="106319" y="130699"/>
                  </a:cubicBezTo>
                  <a:cubicBezTo>
                    <a:pt x="104980" y="132782"/>
                    <a:pt x="104012" y="133824"/>
                    <a:pt x="103417" y="133824"/>
                  </a:cubicBezTo>
                  <a:cubicBezTo>
                    <a:pt x="102822" y="133824"/>
                    <a:pt x="102375" y="133526"/>
                    <a:pt x="102078" y="132931"/>
                  </a:cubicBezTo>
                  <a:cubicBezTo>
                    <a:pt x="101780" y="132336"/>
                    <a:pt x="101408" y="132038"/>
                    <a:pt x="100961" y="132038"/>
                  </a:cubicBezTo>
                  <a:cubicBezTo>
                    <a:pt x="100515" y="132038"/>
                    <a:pt x="99994" y="131294"/>
                    <a:pt x="99399" y="129806"/>
                  </a:cubicBezTo>
                  <a:cubicBezTo>
                    <a:pt x="99101" y="128317"/>
                    <a:pt x="98803" y="126680"/>
                    <a:pt x="98506" y="124894"/>
                  </a:cubicBezTo>
                  <a:cubicBezTo>
                    <a:pt x="98506" y="122811"/>
                    <a:pt x="98283" y="121546"/>
                    <a:pt x="97836" y="121099"/>
                  </a:cubicBezTo>
                  <a:cubicBezTo>
                    <a:pt x="97390" y="120653"/>
                    <a:pt x="97315" y="119983"/>
                    <a:pt x="97613" y="119090"/>
                  </a:cubicBezTo>
                  <a:cubicBezTo>
                    <a:pt x="97910" y="117006"/>
                    <a:pt x="98208" y="115072"/>
                    <a:pt x="98506" y="113286"/>
                  </a:cubicBezTo>
                  <a:cubicBezTo>
                    <a:pt x="98803" y="112690"/>
                    <a:pt x="99101" y="111649"/>
                    <a:pt x="99399" y="110160"/>
                  </a:cubicBezTo>
                  <a:cubicBezTo>
                    <a:pt x="99696" y="108672"/>
                    <a:pt x="99994" y="107779"/>
                    <a:pt x="100292" y="107481"/>
                  </a:cubicBezTo>
                  <a:cubicBezTo>
                    <a:pt x="100589" y="105993"/>
                    <a:pt x="101334" y="102868"/>
                    <a:pt x="102524" y="98105"/>
                  </a:cubicBezTo>
                  <a:cubicBezTo>
                    <a:pt x="103715" y="93343"/>
                    <a:pt x="104459" y="90366"/>
                    <a:pt x="104757" y="89175"/>
                  </a:cubicBezTo>
                  <a:cubicBezTo>
                    <a:pt x="104757" y="88580"/>
                    <a:pt x="105352" y="86645"/>
                    <a:pt x="106542" y="83371"/>
                  </a:cubicBezTo>
                  <a:cubicBezTo>
                    <a:pt x="107435" y="80097"/>
                    <a:pt x="108180" y="76972"/>
                    <a:pt x="108775" y="73995"/>
                  </a:cubicBezTo>
                  <a:cubicBezTo>
                    <a:pt x="109370" y="71018"/>
                    <a:pt x="109668" y="69084"/>
                    <a:pt x="109668" y="68191"/>
                  </a:cubicBezTo>
                  <a:lnTo>
                    <a:pt x="107882" y="71316"/>
                  </a:lnTo>
                  <a:cubicBezTo>
                    <a:pt x="106691" y="73697"/>
                    <a:pt x="105947" y="75186"/>
                    <a:pt x="105650" y="75781"/>
                  </a:cubicBezTo>
                  <a:cubicBezTo>
                    <a:pt x="105650" y="76376"/>
                    <a:pt x="105277" y="77120"/>
                    <a:pt x="104533" y="78013"/>
                  </a:cubicBezTo>
                  <a:cubicBezTo>
                    <a:pt x="103789" y="78906"/>
                    <a:pt x="103417" y="79725"/>
                    <a:pt x="103417" y="80469"/>
                  </a:cubicBezTo>
                  <a:cubicBezTo>
                    <a:pt x="103417" y="81213"/>
                    <a:pt x="102971" y="82478"/>
                    <a:pt x="102078" y="84264"/>
                  </a:cubicBezTo>
                  <a:cubicBezTo>
                    <a:pt x="100887" y="86645"/>
                    <a:pt x="100143" y="88134"/>
                    <a:pt x="99845" y="88729"/>
                  </a:cubicBezTo>
                  <a:cubicBezTo>
                    <a:pt x="99548" y="89622"/>
                    <a:pt x="98803" y="91110"/>
                    <a:pt x="97613" y="93194"/>
                  </a:cubicBezTo>
                  <a:cubicBezTo>
                    <a:pt x="96422" y="94980"/>
                    <a:pt x="95232" y="96915"/>
                    <a:pt x="94041" y="98998"/>
                  </a:cubicBezTo>
                  <a:cubicBezTo>
                    <a:pt x="93148" y="100486"/>
                    <a:pt x="91808" y="102570"/>
                    <a:pt x="90023" y="105249"/>
                  </a:cubicBezTo>
                  <a:cubicBezTo>
                    <a:pt x="88237" y="107630"/>
                    <a:pt x="86600" y="109714"/>
                    <a:pt x="85111" y="111500"/>
                  </a:cubicBezTo>
                  <a:cubicBezTo>
                    <a:pt x="83623" y="113286"/>
                    <a:pt x="82135" y="114923"/>
                    <a:pt x="80646" y="116411"/>
                  </a:cubicBezTo>
                  <a:cubicBezTo>
                    <a:pt x="78860" y="117899"/>
                    <a:pt x="77447" y="118941"/>
                    <a:pt x="76405" y="119536"/>
                  </a:cubicBezTo>
                  <a:cubicBezTo>
                    <a:pt x="75363" y="120132"/>
                    <a:pt x="74619" y="120429"/>
                    <a:pt x="74172" y="120429"/>
                  </a:cubicBezTo>
                  <a:cubicBezTo>
                    <a:pt x="73726" y="120429"/>
                    <a:pt x="72610" y="119834"/>
                    <a:pt x="70824" y="118643"/>
                  </a:cubicBezTo>
                  <a:cubicBezTo>
                    <a:pt x="69038" y="117453"/>
                    <a:pt x="67996" y="116411"/>
                    <a:pt x="67698" y="115518"/>
                  </a:cubicBezTo>
                  <a:cubicBezTo>
                    <a:pt x="67401" y="114030"/>
                    <a:pt x="67103" y="112393"/>
                    <a:pt x="66805" y="110607"/>
                  </a:cubicBezTo>
                  <a:cubicBezTo>
                    <a:pt x="66508" y="107928"/>
                    <a:pt x="65764" y="105993"/>
                    <a:pt x="64573" y="104802"/>
                  </a:cubicBezTo>
                  <a:cubicBezTo>
                    <a:pt x="63680" y="103314"/>
                    <a:pt x="63234" y="102272"/>
                    <a:pt x="63234" y="101677"/>
                  </a:cubicBezTo>
                  <a:cubicBezTo>
                    <a:pt x="63234" y="101082"/>
                    <a:pt x="63085" y="100561"/>
                    <a:pt x="62787" y="100114"/>
                  </a:cubicBezTo>
                  <a:cubicBezTo>
                    <a:pt x="62489" y="99668"/>
                    <a:pt x="62415" y="99147"/>
                    <a:pt x="62564" y="98552"/>
                  </a:cubicBezTo>
                  <a:cubicBezTo>
                    <a:pt x="62713" y="97956"/>
                    <a:pt x="63531" y="97212"/>
                    <a:pt x="65019" y="96319"/>
                  </a:cubicBezTo>
                  <a:cubicBezTo>
                    <a:pt x="66508" y="95426"/>
                    <a:pt x="67698" y="95129"/>
                    <a:pt x="68591" y="95426"/>
                  </a:cubicBezTo>
                  <a:cubicBezTo>
                    <a:pt x="69484" y="95724"/>
                    <a:pt x="70675" y="94980"/>
                    <a:pt x="72163" y="93194"/>
                  </a:cubicBezTo>
                  <a:cubicBezTo>
                    <a:pt x="73056" y="92301"/>
                    <a:pt x="75289" y="90068"/>
                    <a:pt x="78860" y="86497"/>
                  </a:cubicBezTo>
                  <a:cubicBezTo>
                    <a:pt x="81837" y="82925"/>
                    <a:pt x="84069" y="80097"/>
                    <a:pt x="85558" y="78013"/>
                  </a:cubicBezTo>
                  <a:cubicBezTo>
                    <a:pt x="87641" y="75334"/>
                    <a:pt x="89278" y="73102"/>
                    <a:pt x="90469" y="71316"/>
                  </a:cubicBezTo>
                  <a:lnTo>
                    <a:pt x="92255" y="68637"/>
                  </a:lnTo>
                  <a:lnTo>
                    <a:pt x="90916" y="67744"/>
                  </a:lnTo>
                  <a:cubicBezTo>
                    <a:pt x="90023" y="67149"/>
                    <a:pt x="88088" y="66107"/>
                    <a:pt x="85111" y="64619"/>
                  </a:cubicBezTo>
                  <a:cubicBezTo>
                    <a:pt x="81837" y="62833"/>
                    <a:pt x="79902" y="61940"/>
                    <a:pt x="79307" y="61940"/>
                  </a:cubicBezTo>
                  <a:cubicBezTo>
                    <a:pt x="78414" y="61345"/>
                    <a:pt x="77967" y="60749"/>
                    <a:pt x="77967" y="60154"/>
                  </a:cubicBezTo>
                  <a:cubicBezTo>
                    <a:pt x="77967" y="59559"/>
                    <a:pt x="77372" y="58740"/>
                    <a:pt x="76182" y="57698"/>
                  </a:cubicBezTo>
                  <a:cubicBezTo>
                    <a:pt x="74991" y="56657"/>
                    <a:pt x="74321" y="55838"/>
                    <a:pt x="74172" y="55243"/>
                  </a:cubicBezTo>
                  <a:cubicBezTo>
                    <a:pt x="74024" y="54647"/>
                    <a:pt x="73651" y="54647"/>
                    <a:pt x="73056" y="55243"/>
                  </a:cubicBezTo>
                  <a:cubicBezTo>
                    <a:pt x="72163" y="55838"/>
                    <a:pt x="70973" y="56880"/>
                    <a:pt x="69484" y="58368"/>
                  </a:cubicBezTo>
                  <a:cubicBezTo>
                    <a:pt x="67698" y="59559"/>
                    <a:pt x="66805" y="61047"/>
                    <a:pt x="66805" y="62833"/>
                  </a:cubicBezTo>
                  <a:cubicBezTo>
                    <a:pt x="66508" y="64321"/>
                    <a:pt x="65764" y="66702"/>
                    <a:pt x="64573" y="69977"/>
                  </a:cubicBezTo>
                  <a:cubicBezTo>
                    <a:pt x="63382" y="73251"/>
                    <a:pt x="62861" y="74962"/>
                    <a:pt x="63010" y="75111"/>
                  </a:cubicBezTo>
                  <a:cubicBezTo>
                    <a:pt x="63159" y="75260"/>
                    <a:pt x="64871" y="74739"/>
                    <a:pt x="68145" y="73549"/>
                  </a:cubicBezTo>
                  <a:cubicBezTo>
                    <a:pt x="70824" y="72656"/>
                    <a:pt x="73949" y="71465"/>
                    <a:pt x="77521" y="69977"/>
                  </a:cubicBezTo>
                  <a:cubicBezTo>
                    <a:pt x="80200" y="68786"/>
                    <a:pt x="82060" y="68191"/>
                    <a:pt x="83102" y="68191"/>
                  </a:cubicBezTo>
                  <a:cubicBezTo>
                    <a:pt x="84144" y="68191"/>
                    <a:pt x="84665" y="68488"/>
                    <a:pt x="84665" y="69084"/>
                  </a:cubicBezTo>
                  <a:cubicBezTo>
                    <a:pt x="84665" y="69679"/>
                    <a:pt x="83028" y="71018"/>
                    <a:pt x="79753" y="73102"/>
                  </a:cubicBezTo>
                  <a:cubicBezTo>
                    <a:pt x="76479" y="74888"/>
                    <a:pt x="74842" y="75930"/>
                    <a:pt x="74842" y="76227"/>
                  </a:cubicBezTo>
                  <a:cubicBezTo>
                    <a:pt x="74842" y="76525"/>
                    <a:pt x="73354" y="78162"/>
                    <a:pt x="70377" y="81139"/>
                  </a:cubicBezTo>
                  <a:cubicBezTo>
                    <a:pt x="67698" y="83818"/>
                    <a:pt x="65764" y="85455"/>
                    <a:pt x="64573" y="86050"/>
                  </a:cubicBezTo>
                  <a:cubicBezTo>
                    <a:pt x="63680" y="86645"/>
                    <a:pt x="63234" y="87241"/>
                    <a:pt x="63234" y="87836"/>
                  </a:cubicBezTo>
                  <a:cubicBezTo>
                    <a:pt x="63234" y="88134"/>
                    <a:pt x="62936" y="88580"/>
                    <a:pt x="62341" y="89175"/>
                  </a:cubicBezTo>
                  <a:cubicBezTo>
                    <a:pt x="62043" y="89771"/>
                    <a:pt x="61671" y="90589"/>
                    <a:pt x="61224" y="91631"/>
                  </a:cubicBezTo>
                  <a:cubicBezTo>
                    <a:pt x="60778" y="92673"/>
                    <a:pt x="60555" y="94533"/>
                    <a:pt x="60555" y="97212"/>
                  </a:cubicBezTo>
                  <a:cubicBezTo>
                    <a:pt x="60555" y="99593"/>
                    <a:pt x="60852" y="103612"/>
                    <a:pt x="61448" y="109267"/>
                  </a:cubicBezTo>
                  <a:cubicBezTo>
                    <a:pt x="62043" y="114327"/>
                    <a:pt x="62489" y="118197"/>
                    <a:pt x="62787" y="120876"/>
                  </a:cubicBezTo>
                  <a:cubicBezTo>
                    <a:pt x="63382" y="122959"/>
                    <a:pt x="63680" y="124597"/>
                    <a:pt x="63680" y="125787"/>
                  </a:cubicBezTo>
                  <a:cubicBezTo>
                    <a:pt x="63680" y="126382"/>
                    <a:pt x="63978" y="128466"/>
                    <a:pt x="64573" y="132038"/>
                  </a:cubicBezTo>
                  <a:cubicBezTo>
                    <a:pt x="64871" y="135312"/>
                    <a:pt x="65317" y="137619"/>
                    <a:pt x="65912" y="138958"/>
                  </a:cubicBezTo>
                  <a:cubicBezTo>
                    <a:pt x="66508" y="140298"/>
                    <a:pt x="67401" y="142009"/>
                    <a:pt x="68591" y="144093"/>
                  </a:cubicBezTo>
                  <a:cubicBezTo>
                    <a:pt x="69782" y="146474"/>
                    <a:pt x="70080" y="147888"/>
                    <a:pt x="69484" y="148335"/>
                  </a:cubicBezTo>
                  <a:cubicBezTo>
                    <a:pt x="68889" y="148781"/>
                    <a:pt x="68591" y="149376"/>
                    <a:pt x="68591" y="150121"/>
                  </a:cubicBezTo>
                  <a:cubicBezTo>
                    <a:pt x="68591" y="150865"/>
                    <a:pt x="67996" y="151683"/>
                    <a:pt x="66805" y="152576"/>
                  </a:cubicBezTo>
                  <a:cubicBezTo>
                    <a:pt x="65615" y="153767"/>
                    <a:pt x="64573" y="154213"/>
                    <a:pt x="63680" y="153916"/>
                  </a:cubicBezTo>
                  <a:cubicBezTo>
                    <a:pt x="62489" y="153916"/>
                    <a:pt x="61596" y="154213"/>
                    <a:pt x="61001" y="154809"/>
                  </a:cubicBezTo>
                  <a:cubicBezTo>
                    <a:pt x="60406" y="155404"/>
                    <a:pt x="59959" y="156074"/>
                    <a:pt x="59662" y="156818"/>
                  </a:cubicBezTo>
                  <a:cubicBezTo>
                    <a:pt x="59364" y="157562"/>
                    <a:pt x="58769" y="157934"/>
                    <a:pt x="57876" y="157934"/>
                  </a:cubicBezTo>
                  <a:cubicBezTo>
                    <a:pt x="56983" y="158232"/>
                    <a:pt x="55197" y="157041"/>
                    <a:pt x="52518" y="154362"/>
                  </a:cubicBezTo>
                  <a:cubicBezTo>
                    <a:pt x="49839" y="151683"/>
                    <a:pt x="48500" y="150046"/>
                    <a:pt x="48500" y="149451"/>
                  </a:cubicBezTo>
                  <a:cubicBezTo>
                    <a:pt x="48500" y="148856"/>
                    <a:pt x="48351" y="148558"/>
                    <a:pt x="48053" y="148558"/>
                  </a:cubicBezTo>
                  <a:cubicBezTo>
                    <a:pt x="47755" y="148558"/>
                    <a:pt x="47309" y="147814"/>
                    <a:pt x="46714" y="146325"/>
                  </a:cubicBezTo>
                  <a:cubicBezTo>
                    <a:pt x="46416" y="144837"/>
                    <a:pt x="45672" y="143721"/>
                    <a:pt x="44481" y="142977"/>
                  </a:cubicBezTo>
                  <a:cubicBezTo>
                    <a:pt x="43291" y="142233"/>
                    <a:pt x="42844" y="141637"/>
                    <a:pt x="43142" y="141191"/>
                  </a:cubicBezTo>
                  <a:cubicBezTo>
                    <a:pt x="43439" y="140744"/>
                    <a:pt x="43142" y="140075"/>
                    <a:pt x="42249" y="139182"/>
                  </a:cubicBezTo>
                  <a:cubicBezTo>
                    <a:pt x="41356" y="138586"/>
                    <a:pt x="40612" y="138289"/>
                    <a:pt x="40016" y="138289"/>
                  </a:cubicBezTo>
                  <a:cubicBezTo>
                    <a:pt x="39719" y="138289"/>
                    <a:pt x="39570" y="137619"/>
                    <a:pt x="39570" y="136280"/>
                  </a:cubicBezTo>
                  <a:cubicBezTo>
                    <a:pt x="39570" y="134940"/>
                    <a:pt x="39198" y="133973"/>
                    <a:pt x="38454" y="133377"/>
                  </a:cubicBezTo>
                  <a:cubicBezTo>
                    <a:pt x="37709" y="132782"/>
                    <a:pt x="37040" y="132484"/>
                    <a:pt x="36444" y="132484"/>
                  </a:cubicBezTo>
                  <a:cubicBezTo>
                    <a:pt x="35849" y="132484"/>
                    <a:pt x="34807" y="131889"/>
                    <a:pt x="33319" y="130699"/>
                  </a:cubicBezTo>
                  <a:cubicBezTo>
                    <a:pt x="31533" y="129508"/>
                    <a:pt x="29896" y="128764"/>
                    <a:pt x="28408" y="128466"/>
                  </a:cubicBezTo>
                  <a:cubicBezTo>
                    <a:pt x="26622" y="128168"/>
                    <a:pt x="25134" y="128020"/>
                    <a:pt x="23943" y="128020"/>
                  </a:cubicBezTo>
                  <a:cubicBezTo>
                    <a:pt x="23050" y="127722"/>
                    <a:pt x="22603" y="127424"/>
                    <a:pt x="22603" y="127127"/>
                  </a:cubicBezTo>
                  <a:cubicBezTo>
                    <a:pt x="22901" y="126829"/>
                    <a:pt x="23050" y="126308"/>
                    <a:pt x="23050" y="125564"/>
                  </a:cubicBezTo>
                  <a:cubicBezTo>
                    <a:pt x="23050" y="124820"/>
                    <a:pt x="22083" y="124150"/>
                    <a:pt x="20148" y="123555"/>
                  </a:cubicBezTo>
                  <a:cubicBezTo>
                    <a:pt x="18213" y="122959"/>
                    <a:pt x="16948" y="122513"/>
                    <a:pt x="16353" y="122215"/>
                  </a:cubicBezTo>
                  <a:cubicBezTo>
                    <a:pt x="15757" y="121918"/>
                    <a:pt x="15757" y="121769"/>
                    <a:pt x="16353" y="121769"/>
                  </a:cubicBezTo>
                  <a:cubicBezTo>
                    <a:pt x="16650" y="121769"/>
                    <a:pt x="17097" y="121769"/>
                    <a:pt x="17692" y="121769"/>
                  </a:cubicBezTo>
                  <a:cubicBezTo>
                    <a:pt x="19478" y="121769"/>
                    <a:pt x="21041" y="121546"/>
                    <a:pt x="22380" y="121099"/>
                  </a:cubicBezTo>
                  <a:cubicBezTo>
                    <a:pt x="23720" y="120653"/>
                    <a:pt x="25282" y="120429"/>
                    <a:pt x="27068" y="120429"/>
                  </a:cubicBezTo>
                  <a:cubicBezTo>
                    <a:pt x="28557" y="120132"/>
                    <a:pt x="29598" y="119834"/>
                    <a:pt x="30194" y="119536"/>
                  </a:cubicBezTo>
                  <a:cubicBezTo>
                    <a:pt x="30789" y="119239"/>
                    <a:pt x="32128" y="119090"/>
                    <a:pt x="34212" y="119090"/>
                  </a:cubicBezTo>
                  <a:cubicBezTo>
                    <a:pt x="36296" y="118792"/>
                    <a:pt x="39123" y="118495"/>
                    <a:pt x="42695" y="118197"/>
                  </a:cubicBezTo>
                  <a:lnTo>
                    <a:pt x="47607" y="117750"/>
                  </a:lnTo>
                  <a:lnTo>
                    <a:pt x="47607" y="115072"/>
                  </a:lnTo>
                  <a:cubicBezTo>
                    <a:pt x="47904" y="112988"/>
                    <a:pt x="47904" y="110160"/>
                    <a:pt x="47607" y="106588"/>
                  </a:cubicBezTo>
                  <a:lnTo>
                    <a:pt x="47160" y="101677"/>
                  </a:lnTo>
                  <a:lnTo>
                    <a:pt x="44481" y="103016"/>
                  </a:lnTo>
                  <a:cubicBezTo>
                    <a:pt x="42993" y="103909"/>
                    <a:pt x="41058" y="104951"/>
                    <a:pt x="38677" y="106142"/>
                  </a:cubicBezTo>
                  <a:cubicBezTo>
                    <a:pt x="35700" y="107332"/>
                    <a:pt x="33468" y="108225"/>
                    <a:pt x="31980" y="108821"/>
                  </a:cubicBezTo>
                  <a:cubicBezTo>
                    <a:pt x="30194" y="109714"/>
                    <a:pt x="27812" y="110607"/>
                    <a:pt x="24836" y="111500"/>
                  </a:cubicBezTo>
                  <a:cubicBezTo>
                    <a:pt x="22157" y="112095"/>
                    <a:pt x="18808" y="112467"/>
                    <a:pt x="14790" y="112616"/>
                  </a:cubicBezTo>
                  <a:cubicBezTo>
                    <a:pt x="10772" y="112765"/>
                    <a:pt x="8465" y="112839"/>
                    <a:pt x="7869" y="112839"/>
                  </a:cubicBezTo>
                  <a:cubicBezTo>
                    <a:pt x="6976" y="112541"/>
                    <a:pt x="6530" y="112169"/>
                    <a:pt x="6530" y="111723"/>
                  </a:cubicBezTo>
                  <a:cubicBezTo>
                    <a:pt x="6530" y="111276"/>
                    <a:pt x="5935" y="110458"/>
                    <a:pt x="4744" y="109267"/>
                  </a:cubicBezTo>
                  <a:cubicBezTo>
                    <a:pt x="3553" y="108077"/>
                    <a:pt x="2660" y="107332"/>
                    <a:pt x="2065" y="107035"/>
                  </a:cubicBezTo>
                  <a:cubicBezTo>
                    <a:pt x="1470" y="106737"/>
                    <a:pt x="1172" y="106142"/>
                    <a:pt x="1172" y="105249"/>
                  </a:cubicBezTo>
                  <a:cubicBezTo>
                    <a:pt x="1172" y="104356"/>
                    <a:pt x="949" y="103761"/>
                    <a:pt x="502" y="103463"/>
                  </a:cubicBezTo>
                  <a:cubicBezTo>
                    <a:pt x="56" y="103165"/>
                    <a:pt x="-93" y="102793"/>
                    <a:pt x="56" y="102347"/>
                  </a:cubicBezTo>
                  <a:cubicBezTo>
                    <a:pt x="205" y="101900"/>
                    <a:pt x="1023" y="101751"/>
                    <a:pt x="2512" y="101900"/>
                  </a:cubicBezTo>
                  <a:cubicBezTo>
                    <a:pt x="4000" y="102049"/>
                    <a:pt x="6232" y="101528"/>
                    <a:pt x="9209" y="100338"/>
                  </a:cubicBezTo>
                  <a:cubicBezTo>
                    <a:pt x="12185" y="99147"/>
                    <a:pt x="17394" y="96617"/>
                    <a:pt x="24836" y="92747"/>
                  </a:cubicBezTo>
                  <a:cubicBezTo>
                    <a:pt x="30789" y="89771"/>
                    <a:pt x="36593" y="86943"/>
                    <a:pt x="42249" y="84264"/>
                  </a:cubicBezTo>
                  <a:cubicBezTo>
                    <a:pt x="44928" y="82776"/>
                    <a:pt x="46565" y="81808"/>
                    <a:pt x="47160" y="81362"/>
                  </a:cubicBezTo>
                  <a:cubicBezTo>
                    <a:pt x="47755" y="80915"/>
                    <a:pt x="48053" y="80246"/>
                    <a:pt x="48053" y="79353"/>
                  </a:cubicBezTo>
                  <a:cubicBezTo>
                    <a:pt x="48053" y="77865"/>
                    <a:pt x="48351" y="75483"/>
                    <a:pt x="48946" y="72209"/>
                  </a:cubicBezTo>
                  <a:cubicBezTo>
                    <a:pt x="49541" y="68637"/>
                    <a:pt x="49839" y="66256"/>
                    <a:pt x="49839" y="65065"/>
                  </a:cubicBezTo>
                  <a:cubicBezTo>
                    <a:pt x="49839" y="63875"/>
                    <a:pt x="49392" y="63279"/>
                    <a:pt x="48500" y="63279"/>
                  </a:cubicBezTo>
                  <a:cubicBezTo>
                    <a:pt x="47607" y="63279"/>
                    <a:pt x="46862" y="62982"/>
                    <a:pt x="46267" y="62386"/>
                  </a:cubicBezTo>
                  <a:cubicBezTo>
                    <a:pt x="45672" y="62089"/>
                    <a:pt x="43886" y="61345"/>
                    <a:pt x="40909" y="60154"/>
                  </a:cubicBezTo>
                  <a:cubicBezTo>
                    <a:pt x="37635" y="58963"/>
                    <a:pt x="35924" y="58368"/>
                    <a:pt x="35775" y="58368"/>
                  </a:cubicBezTo>
                  <a:cubicBezTo>
                    <a:pt x="35626" y="58368"/>
                    <a:pt x="34361" y="57922"/>
                    <a:pt x="31980" y="57029"/>
                  </a:cubicBezTo>
                  <a:cubicBezTo>
                    <a:pt x="29301" y="55838"/>
                    <a:pt x="27812" y="55094"/>
                    <a:pt x="27515" y="54796"/>
                  </a:cubicBezTo>
                  <a:cubicBezTo>
                    <a:pt x="26622" y="54499"/>
                    <a:pt x="24910" y="52936"/>
                    <a:pt x="22380" y="50108"/>
                  </a:cubicBezTo>
                  <a:cubicBezTo>
                    <a:pt x="19850" y="47280"/>
                    <a:pt x="18585" y="45718"/>
                    <a:pt x="18585" y="45420"/>
                  </a:cubicBezTo>
                  <a:cubicBezTo>
                    <a:pt x="18585" y="45122"/>
                    <a:pt x="18808" y="44453"/>
                    <a:pt x="19255" y="43411"/>
                  </a:cubicBezTo>
                  <a:cubicBezTo>
                    <a:pt x="19701" y="42369"/>
                    <a:pt x="20222" y="42071"/>
                    <a:pt x="20817" y="42518"/>
                  </a:cubicBezTo>
                  <a:cubicBezTo>
                    <a:pt x="21413" y="42964"/>
                    <a:pt x="22083" y="43113"/>
                    <a:pt x="22827" y="42964"/>
                  </a:cubicBezTo>
                  <a:cubicBezTo>
                    <a:pt x="23571" y="42815"/>
                    <a:pt x="24241" y="43262"/>
                    <a:pt x="24836" y="44304"/>
                  </a:cubicBezTo>
                  <a:cubicBezTo>
                    <a:pt x="25431" y="45346"/>
                    <a:pt x="26250" y="45866"/>
                    <a:pt x="27292" y="45866"/>
                  </a:cubicBezTo>
                  <a:cubicBezTo>
                    <a:pt x="28333" y="45866"/>
                    <a:pt x="30045" y="45569"/>
                    <a:pt x="32426" y="44974"/>
                  </a:cubicBezTo>
                  <a:cubicBezTo>
                    <a:pt x="34807" y="44081"/>
                    <a:pt x="36891" y="43039"/>
                    <a:pt x="38677" y="41848"/>
                  </a:cubicBezTo>
                  <a:cubicBezTo>
                    <a:pt x="40463" y="40657"/>
                    <a:pt x="42546" y="39095"/>
                    <a:pt x="44928" y="37160"/>
                  </a:cubicBezTo>
                  <a:cubicBezTo>
                    <a:pt x="47309" y="35225"/>
                    <a:pt x="49988" y="32770"/>
                    <a:pt x="52964" y="29793"/>
                  </a:cubicBezTo>
                  <a:lnTo>
                    <a:pt x="57429" y="25328"/>
                  </a:lnTo>
                  <a:lnTo>
                    <a:pt x="57429" y="20863"/>
                  </a:lnTo>
                  <a:cubicBezTo>
                    <a:pt x="57132" y="17589"/>
                    <a:pt x="56834" y="15208"/>
                    <a:pt x="56536" y="13720"/>
                  </a:cubicBezTo>
                  <a:cubicBezTo>
                    <a:pt x="56239" y="12231"/>
                    <a:pt x="55792" y="11041"/>
                    <a:pt x="55197" y="10148"/>
                  </a:cubicBezTo>
                  <a:cubicBezTo>
                    <a:pt x="54006" y="8957"/>
                    <a:pt x="53113" y="8064"/>
                    <a:pt x="52518" y="7469"/>
                  </a:cubicBezTo>
                  <a:cubicBezTo>
                    <a:pt x="51625" y="6278"/>
                    <a:pt x="50434" y="5385"/>
                    <a:pt x="48946" y="4790"/>
                  </a:cubicBezTo>
                  <a:cubicBezTo>
                    <a:pt x="47458" y="3897"/>
                    <a:pt x="46416" y="3450"/>
                    <a:pt x="45821" y="3450"/>
                  </a:cubicBezTo>
                  <a:cubicBezTo>
                    <a:pt x="45225" y="3450"/>
                    <a:pt x="44928" y="3302"/>
                    <a:pt x="44928" y="3004"/>
                  </a:cubicBezTo>
                  <a:cubicBezTo>
                    <a:pt x="44928" y="2706"/>
                    <a:pt x="47309" y="2037"/>
                    <a:pt x="52071" y="995"/>
                  </a:cubicBezTo>
                  <a:cubicBezTo>
                    <a:pt x="56834" y="-47"/>
                    <a:pt x="60034" y="-270"/>
                    <a:pt x="61671" y="3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3" name="PA-文本框 85">
              <a:extLst>
                <a:ext uri="{FF2B5EF4-FFF2-40B4-BE49-F238E27FC236}">
                  <a16:creationId xmlns:a16="http://schemas.microsoft.com/office/drawing/2014/main" id="{DCAE89CD-6DDA-4B85-8C78-B4241B72845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915915" y="-2823541"/>
              <a:ext cx="2202635" cy="2404541"/>
            </a:xfrm>
            <a:custGeom>
              <a:avLst/>
              <a:gdLst/>
              <a:ahLst/>
              <a:cxnLst/>
              <a:rect l="l" t="t" r="r" b="b"/>
              <a:pathLst>
                <a:path w="159098" h="173682">
                  <a:moveTo>
                    <a:pt x="59532" y="85725"/>
                  </a:moveTo>
                  <a:cubicBezTo>
                    <a:pt x="58639" y="86023"/>
                    <a:pt x="57597" y="86320"/>
                    <a:pt x="56407" y="86618"/>
                  </a:cubicBezTo>
                  <a:cubicBezTo>
                    <a:pt x="56109" y="86618"/>
                    <a:pt x="55291" y="86841"/>
                    <a:pt x="53951" y="87288"/>
                  </a:cubicBezTo>
                  <a:cubicBezTo>
                    <a:pt x="52612" y="87734"/>
                    <a:pt x="51495" y="87957"/>
                    <a:pt x="50603" y="87957"/>
                  </a:cubicBezTo>
                  <a:cubicBezTo>
                    <a:pt x="48519" y="88553"/>
                    <a:pt x="46882" y="89371"/>
                    <a:pt x="45691" y="90413"/>
                  </a:cubicBezTo>
                  <a:cubicBezTo>
                    <a:pt x="44501" y="91455"/>
                    <a:pt x="43533" y="91901"/>
                    <a:pt x="42789" y="91752"/>
                  </a:cubicBezTo>
                  <a:cubicBezTo>
                    <a:pt x="42045" y="91604"/>
                    <a:pt x="41078" y="91678"/>
                    <a:pt x="39887" y="91976"/>
                  </a:cubicBezTo>
                  <a:cubicBezTo>
                    <a:pt x="38696" y="92273"/>
                    <a:pt x="37803" y="92571"/>
                    <a:pt x="37208" y="92869"/>
                  </a:cubicBezTo>
                  <a:cubicBezTo>
                    <a:pt x="36613" y="93166"/>
                    <a:pt x="36166" y="92794"/>
                    <a:pt x="35869" y="91752"/>
                  </a:cubicBezTo>
                  <a:cubicBezTo>
                    <a:pt x="35571" y="90711"/>
                    <a:pt x="35720" y="89743"/>
                    <a:pt x="36315" y="88850"/>
                  </a:cubicBezTo>
                  <a:cubicBezTo>
                    <a:pt x="36613" y="87660"/>
                    <a:pt x="36687" y="86990"/>
                    <a:pt x="36538" y="86841"/>
                  </a:cubicBezTo>
                  <a:cubicBezTo>
                    <a:pt x="36389" y="86692"/>
                    <a:pt x="34827" y="87808"/>
                    <a:pt x="31850" y="90190"/>
                  </a:cubicBezTo>
                  <a:cubicBezTo>
                    <a:pt x="28874" y="92571"/>
                    <a:pt x="24706" y="96292"/>
                    <a:pt x="19349" y="101352"/>
                  </a:cubicBezTo>
                  <a:cubicBezTo>
                    <a:pt x="13991" y="106710"/>
                    <a:pt x="10642" y="110282"/>
                    <a:pt x="9303" y="112067"/>
                  </a:cubicBezTo>
                  <a:cubicBezTo>
                    <a:pt x="7963" y="113853"/>
                    <a:pt x="7070" y="115118"/>
                    <a:pt x="6624" y="115863"/>
                  </a:cubicBezTo>
                  <a:cubicBezTo>
                    <a:pt x="6177" y="116607"/>
                    <a:pt x="5954" y="117128"/>
                    <a:pt x="5954" y="117425"/>
                  </a:cubicBezTo>
                  <a:cubicBezTo>
                    <a:pt x="5954" y="117723"/>
                    <a:pt x="7963" y="117872"/>
                    <a:pt x="11982" y="117872"/>
                  </a:cubicBezTo>
                  <a:cubicBezTo>
                    <a:pt x="16000" y="117872"/>
                    <a:pt x="18307" y="117425"/>
                    <a:pt x="18902" y="116532"/>
                  </a:cubicBezTo>
                  <a:cubicBezTo>
                    <a:pt x="19497" y="115639"/>
                    <a:pt x="20390" y="113556"/>
                    <a:pt x="21581" y="110282"/>
                  </a:cubicBezTo>
                  <a:cubicBezTo>
                    <a:pt x="22772" y="107007"/>
                    <a:pt x="23665" y="105073"/>
                    <a:pt x="24260" y="104477"/>
                  </a:cubicBezTo>
                  <a:cubicBezTo>
                    <a:pt x="25153" y="103584"/>
                    <a:pt x="25748" y="103510"/>
                    <a:pt x="26046" y="104254"/>
                  </a:cubicBezTo>
                  <a:cubicBezTo>
                    <a:pt x="26344" y="104998"/>
                    <a:pt x="26641" y="105965"/>
                    <a:pt x="26939" y="107156"/>
                  </a:cubicBezTo>
                  <a:cubicBezTo>
                    <a:pt x="27237" y="108347"/>
                    <a:pt x="27385" y="110579"/>
                    <a:pt x="27385" y="113853"/>
                  </a:cubicBezTo>
                  <a:cubicBezTo>
                    <a:pt x="27683" y="117128"/>
                    <a:pt x="27906" y="119062"/>
                    <a:pt x="28055" y="119658"/>
                  </a:cubicBezTo>
                  <a:cubicBezTo>
                    <a:pt x="28204" y="120253"/>
                    <a:pt x="29320" y="120551"/>
                    <a:pt x="31404" y="120551"/>
                  </a:cubicBezTo>
                  <a:cubicBezTo>
                    <a:pt x="33190" y="120551"/>
                    <a:pt x="34380" y="120253"/>
                    <a:pt x="34976" y="119658"/>
                  </a:cubicBezTo>
                  <a:cubicBezTo>
                    <a:pt x="35571" y="118467"/>
                    <a:pt x="36464" y="117128"/>
                    <a:pt x="37654" y="115639"/>
                  </a:cubicBezTo>
                  <a:cubicBezTo>
                    <a:pt x="38547" y="115044"/>
                    <a:pt x="41078" y="112365"/>
                    <a:pt x="45245" y="107603"/>
                  </a:cubicBezTo>
                  <a:cubicBezTo>
                    <a:pt x="48519" y="103733"/>
                    <a:pt x="51347" y="100459"/>
                    <a:pt x="53728" y="97780"/>
                  </a:cubicBezTo>
                  <a:cubicBezTo>
                    <a:pt x="56109" y="95101"/>
                    <a:pt x="57746" y="92571"/>
                    <a:pt x="58639" y="90190"/>
                  </a:cubicBezTo>
                  <a:cubicBezTo>
                    <a:pt x="59830" y="88106"/>
                    <a:pt x="60276" y="86767"/>
                    <a:pt x="59979" y="86171"/>
                  </a:cubicBezTo>
                  <a:cubicBezTo>
                    <a:pt x="59979" y="85874"/>
                    <a:pt x="59830" y="85725"/>
                    <a:pt x="59532" y="85725"/>
                  </a:cubicBezTo>
                  <a:close/>
                  <a:moveTo>
                    <a:pt x="55067" y="53132"/>
                  </a:moveTo>
                  <a:cubicBezTo>
                    <a:pt x="54472" y="53132"/>
                    <a:pt x="53579" y="53578"/>
                    <a:pt x="52388" y="54471"/>
                  </a:cubicBezTo>
                  <a:cubicBezTo>
                    <a:pt x="49710" y="56555"/>
                    <a:pt x="48370" y="57596"/>
                    <a:pt x="48370" y="57596"/>
                  </a:cubicBezTo>
                  <a:cubicBezTo>
                    <a:pt x="47179" y="58489"/>
                    <a:pt x="46584" y="59457"/>
                    <a:pt x="46584" y="60498"/>
                  </a:cubicBezTo>
                  <a:cubicBezTo>
                    <a:pt x="46584" y="61540"/>
                    <a:pt x="46807" y="62061"/>
                    <a:pt x="47254" y="62061"/>
                  </a:cubicBezTo>
                  <a:cubicBezTo>
                    <a:pt x="47700" y="62061"/>
                    <a:pt x="48965" y="60871"/>
                    <a:pt x="51049" y="58489"/>
                  </a:cubicBezTo>
                  <a:cubicBezTo>
                    <a:pt x="53133" y="56108"/>
                    <a:pt x="54398" y="54620"/>
                    <a:pt x="54844" y="54024"/>
                  </a:cubicBezTo>
                  <a:cubicBezTo>
                    <a:pt x="55291" y="53429"/>
                    <a:pt x="55365" y="53132"/>
                    <a:pt x="55067" y="53132"/>
                  </a:cubicBezTo>
                  <a:close/>
                  <a:moveTo>
                    <a:pt x="57300" y="10939"/>
                  </a:moveTo>
                  <a:cubicBezTo>
                    <a:pt x="61169" y="11088"/>
                    <a:pt x="64146" y="11460"/>
                    <a:pt x="66229" y="12055"/>
                  </a:cubicBezTo>
                  <a:cubicBezTo>
                    <a:pt x="68313" y="12650"/>
                    <a:pt x="70992" y="13692"/>
                    <a:pt x="74266" y="15180"/>
                  </a:cubicBezTo>
                  <a:cubicBezTo>
                    <a:pt x="77243" y="16669"/>
                    <a:pt x="79922" y="18157"/>
                    <a:pt x="82303" y="19645"/>
                  </a:cubicBezTo>
                  <a:cubicBezTo>
                    <a:pt x="84386" y="20836"/>
                    <a:pt x="87214" y="22919"/>
                    <a:pt x="90786" y="25896"/>
                  </a:cubicBezTo>
                  <a:cubicBezTo>
                    <a:pt x="94656" y="28575"/>
                    <a:pt x="98228" y="31551"/>
                    <a:pt x="101502" y="34826"/>
                  </a:cubicBezTo>
                  <a:cubicBezTo>
                    <a:pt x="104776" y="38398"/>
                    <a:pt x="107306" y="41523"/>
                    <a:pt x="109092" y="44202"/>
                  </a:cubicBezTo>
                  <a:cubicBezTo>
                    <a:pt x="111176" y="46881"/>
                    <a:pt x="112441" y="48146"/>
                    <a:pt x="112887" y="47997"/>
                  </a:cubicBezTo>
                  <a:cubicBezTo>
                    <a:pt x="113334" y="47848"/>
                    <a:pt x="113557" y="46881"/>
                    <a:pt x="113557" y="45095"/>
                  </a:cubicBezTo>
                  <a:cubicBezTo>
                    <a:pt x="113557" y="43309"/>
                    <a:pt x="113036" y="41225"/>
                    <a:pt x="111994" y="38844"/>
                  </a:cubicBezTo>
                  <a:cubicBezTo>
                    <a:pt x="110952" y="36463"/>
                    <a:pt x="109241" y="34230"/>
                    <a:pt x="106860" y="32147"/>
                  </a:cubicBezTo>
                  <a:lnTo>
                    <a:pt x="103288" y="29021"/>
                  </a:lnTo>
                  <a:lnTo>
                    <a:pt x="108199" y="29468"/>
                  </a:lnTo>
                  <a:cubicBezTo>
                    <a:pt x="111473" y="29468"/>
                    <a:pt x="113780" y="29765"/>
                    <a:pt x="115120" y="30361"/>
                  </a:cubicBezTo>
                  <a:cubicBezTo>
                    <a:pt x="116459" y="30956"/>
                    <a:pt x="118319" y="32147"/>
                    <a:pt x="120701" y="33933"/>
                  </a:cubicBezTo>
                  <a:cubicBezTo>
                    <a:pt x="122784" y="35719"/>
                    <a:pt x="123975" y="36612"/>
                    <a:pt x="124272" y="36612"/>
                  </a:cubicBezTo>
                  <a:cubicBezTo>
                    <a:pt x="124570" y="36612"/>
                    <a:pt x="125165" y="36909"/>
                    <a:pt x="126058" y="37505"/>
                  </a:cubicBezTo>
                  <a:cubicBezTo>
                    <a:pt x="126951" y="38100"/>
                    <a:pt x="127844" y="39142"/>
                    <a:pt x="128737" y="40630"/>
                  </a:cubicBezTo>
                  <a:cubicBezTo>
                    <a:pt x="129630" y="42416"/>
                    <a:pt x="130374" y="43383"/>
                    <a:pt x="130970" y="43532"/>
                  </a:cubicBezTo>
                  <a:cubicBezTo>
                    <a:pt x="131565" y="43681"/>
                    <a:pt x="132309" y="44276"/>
                    <a:pt x="133202" y="45318"/>
                  </a:cubicBezTo>
                  <a:cubicBezTo>
                    <a:pt x="134095" y="46360"/>
                    <a:pt x="134542" y="47402"/>
                    <a:pt x="134542" y="48443"/>
                  </a:cubicBezTo>
                  <a:cubicBezTo>
                    <a:pt x="134542" y="49485"/>
                    <a:pt x="134095" y="50750"/>
                    <a:pt x="133202" y="52239"/>
                  </a:cubicBezTo>
                  <a:cubicBezTo>
                    <a:pt x="132012" y="54024"/>
                    <a:pt x="130821" y="55810"/>
                    <a:pt x="129630" y="57596"/>
                  </a:cubicBezTo>
                  <a:cubicBezTo>
                    <a:pt x="128440" y="59085"/>
                    <a:pt x="126654" y="61019"/>
                    <a:pt x="124272" y="63401"/>
                  </a:cubicBezTo>
                  <a:cubicBezTo>
                    <a:pt x="122189" y="65484"/>
                    <a:pt x="121147" y="67047"/>
                    <a:pt x="121147" y="68089"/>
                  </a:cubicBezTo>
                  <a:cubicBezTo>
                    <a:pt x="121147" y="69131"/>
                    <a:pt x="121445" y="70544"/>
                    <a:pt x="122040" y="72330"/>
                  </a:cubicBezTo>
                  <a:cubicBezTo>
                    <a:pt x="122338" y="74414"/>
                    <a:pt x="122635" y="75456"/>
                    <a:pt x="122933" y="75456"/>
                  </a:cubicBezTo>
                  <a:cubicBezTo>
                    <a:pt x="123231" y="75456"/>
                    <a:pt x="123975" y="74712"/>
                    <a:pt x="125165" y="73223"/>
                  </a:cubicBezTo>
                  <a:cubicBezTo>
                    <a:pt x="126654" y="71735"/>
                    <a:pt x="128291" y="70247"/>
                    <a:pt x="130077" y="68758"/>
                  </a:cubicBezTo>
                  <a:cubicBezTo>
                    <a:pt x="132458" y="66973"/>
                    <a:pt x="133797" y="66080"/>
                    <a:pt x="134095" y="66080"/>
                  </a:cubicBezTo>
                  <a:cubicBezTo>
                    <a:pt x="134393" y="65782"/>
                    <a:pt x="134690" y="65782"/>
                    <a:pt x="134988" y="66080"/>
                  </a:cubicBezTo>
                  <a:cubicBezTo>
                    <a:pt x="135286" y="66377"/>
                    <a:pt x="135583" y="66973"/>
                    <a:pt x="135881" y="67865"/>
                  </a:cubicBezTo>
                  <a:cubicBezTo>
                    <a:pt x="136774" y="69354"/>
                    <a:pt x="137518" y="70842"/>
                    <a:pt x="138113" y="72330"/>
                  </a:cubicBezTo>
                  <a:cubicBezTo>
                    <a:pt x="138709" y="73223"/>
                    <a:pt x="139304" y="74563"/>
                    <a:pt x="139899" y="76349"/>
                  </a:cubicBezTo>
                  <a:cubicBezTo>
                    <a:pt x="140495" y="77837"/>
                    <a:pt x="140792" y="80144"/>
                    <a:pt x="140792" y="83269"/>
                  </a:cubicBezTo>
                  <a:cubicBezTo>
                    <a:pt x="140792" y="86395"/>
                    <a:pt x="140495" y="88404"/>
                    <a:pt x="139899" y="89297"/>
                  </a:cubicBezTo>
                  <a:cubicBezTo>
                    <a:pt x="139602" y="90190"/>
                    <a:pt x="139230" y="90636"/>
                    <a:pt x="138783" y="90636"/>
                  </a:cubicBezTo>
                  <a:cubicBezTo>
                    <a:pt x="138337" y="90636"/>
                    <a:pt x="137220" y="91380"/>
                    <a:pt x="135435" y="92869"/>
                  </a:cubicBezTo>
                  <a:cubicBezTo>
                    <a:pt x="133649" y="94357"/>
                    <a:pt x="132681" y="95175"/>
                    <a:pt x="132532" y="95324"/>
                  </a:cubicBezTo>
                  <a:cubicBezTo>
                    <a:pt x="132384" y="95473"/>
                    <a:pt x="131416" y="96292"/>
                    <a:pt x="129630" y="97780"/>
                  </a:cubicBezTo>
                  <a:lnTo>
                    <a:pt x="126951" y="99566"/>
                  </a:lnTo>
                  <a:lnTo>
                    <a:pt x="126951" y="103138"/>
                  </a:lnTo>
                  <a:cubicBezTo>
                    <a:pt x="127249" y="104328"/>
                    <a:pt x="127844" y="108942"/>
                    <a:pt x="128737" y="116979"/>
                  </a:cubicBezTo>
                  <a:cubicBezTo>
                    <a:pt x="129333" y="122932"/>
                    <a:pt x="129928" y="129778"/>
                    <a:pt x="130523" y="137517"/>
                  </a:cubicBezTo>
                  <a:cubicBezTo>
                    <a:pt x="130821" y="144363"/>
                    <a:pt x="130523" y="149423"/>
                    <a:pt x="129630" y="152698"/>
                  </a:cubicBezTo>
                  <a:cubicBezTo>
                    <a:pt x="129035" y="155674"/>
                    <a:pt x="128291" y="158055"/>
                    <a:pt x="127398" y="159841"/>
                  </a:cubicBezTo>
                  <a:cubicBezTo>
                    <a:pt x="126803" y="161330"/>
                    <a:pt x="126505" y="162371"/>
                    <a:pt x="126505" y="162967"/>
                  </a:cubicBezTo>
                  <a:cubicBezTo>
                    <a:pt x="126505" y="163562"/>
                    <a:pt x="126282" y="163934"/>
                    <a:pt x="125835" y="164083"/>
                  </a:cubicBezTo>
                  <a:cubicBezTo>
                    <a:pt x="125389" y="164232"/>
                    <a:pt x="125017" y="165497"/>
                    <a:pt x="124719" y="167878"/>
                  </a:cubicBezTo>
                  <a:cubicBezTo>
                    <a:pt x="124719" y="169962"/>
                    <a:pt x="124421" y="171003"/>
                    <a:pt x="123826" y="171003"/>
                  </a:cubicBezTo>
                  <a:cubicBezTo>
                    <a:pt x="123528" y="171003"/>
                    <a:pt x="123231" y="170706"/>
                    <a:pt x="122933" y="170110"/>
                  </a:cubicBezTo>
                  <a:cubicBezTo>
                    <a:pt x="122635" y="169515"/>
                    <a:pt x="122338" y="169217"/>
                    <a:pt x="122040" y="169217"/>
                  </a:cubicBezTo>
                  <a:cubicBezTo>
                    <a:pt x="121445" y="169217"/>
                    <a:pt x="120998" y="169962"/>
                    <a:pt x="120701" y="171450"/>
                  </a:cubicBezTo>
                  <a:cubicBezTo>
                    <a:pt x="120105" y="172938"/>
                    <a:pt x="119584" y="173682"/>
                    <a:pt x="119138" y="173682"/>
                  </a:cubicBezTo>
                  <a:cubicBezTo>
                    <a:pt x="118691" y="173682"/>
                    <a:pt x="118468" y="173533"/>
                    <a:pt x="118468" y="173236"/>
                  </a:cubicBezTo>
                  <a:cubicBezTo>
                    <a:pt x="118468" y="172938"/>
                    <a:pt x="118022" y="172343"/>
                    <a:pt x="117129" y="171450"/>
                  </a:cubicBezTo>
                  <a:cubicBezTo>
                    <a:pt x="116236" y="170557"/>
                    <a:pt x="115789" y="169813"/>
                    <a:pt x="115789" y="169217"/>
                  </a:cubicBezTo>
                  <a:cubicBezTo>
                    <a:pt x="115492" y="168622"/>
                    <a:pt x="115343" y="168176"/>
                    <a:pt x="115343" y="167878"/>
                  </a:cubicBezTo>
                  <a:cubicBezTo>
                    <a:pt x="115343" y="167580"/>
                    <a:pt x="115120" y="167432"/>
                    <a:pt x="114673" y="167432"/>
                  </a:cubicBezTo>
                  <a:cubicBezTo>
                    <a:pt x="114227" y="167432"/>
                    <a:pt x="113557" y="166985"/>
                    <a:pt x="112664" y="166092"/>
                  </a:cubicBezTo>
                  <a:cubicBezTo>
                    <a:pt x="111771" y="165199"/>
                    <a:pt x="110878" y="164604"/>
                    <a:pt x="109985" y="164306"/>
                  </a:cubicBezTo>
                  <a:cubicBezTo>
                    <a:pt x="109390" y="164008"/>
                    <a:pt x="107976" y="162520"/>
                    <a:pt x="105743" y="159841"/>
                  </a:cubicBezTo>
                  <a:cubicBezTo>
                    <a:pt x="103511" y="157162"/>
                    <a:pt x="102246" y="155079"/>
                    <a:pt x="101948" y="153590"/>
                  </a:cubicBezTo>
                  <a:cubicBezTo>
                    <a:pt x="101651" y="152400"/>
                    <a:pt x="101204" y="150614"/>
                    <a:pt x="100609" y="148233"/>
                  </a:cubicBezTo>
                  <a:cubicBezTo>
                    <a:pt x="100311" y="146149"/>
                    <a:pt x="100162" y="144363"/>
                    <a:pt x="100162" y="142875"/>
                  </a:cubicBezTo>
                  <a:cubicBezTo>
                    <a:pt x="99865" y="141387"/>
                    <a:pt x="99567" y="139898"/>
                    <a:pt x="99269" y="138410"/>
                  </a:cubicBezTo>
                  <a:cubicBezTo>
                    <a:pt x="98376" y="136624"/>
                    <a:pt x="97930" y="135582"/>
                    <a:pt x="97930" y="135285"/>
                  </a:cubicBezTo>
                  <a:cubicBezTo>
                    <a:pt x="97632" y="134392"/>
                    <a:pt x="97335" y="133945"/>
                    <a:pt x="97037" y="133945"/>
                  </a:cubicBezTo>
                  <a:cubicBezTo>
                    <a:pt x="96739" y="133350"/>
                    <a:pt x="96293" y="132606"/>
                    <a:pt x="95697" y="131713"/>
                  </a:cubicBezTo>
                  <a:cubicBezTo>
                    <a:pt x="94804" y="130522"/>
                    <a:pt x="94209" y="129034"/>
                    <a:pt x="93912" y="127248"/>
                  </a:cubicBezTo>
                  <a:cubicBezTo>
                    <a:pt x="93614" y="125462"/>
                    <a:pt x="93167" y="123974"/>
                    <a:pt x="92572" y="122783"/>
                  </a:cubicBezTo>
                  <a:cubicBezTo>
                    <a:pt x="92572" y="122485"/>
                    <a:pt x="92423" y="122039"/>
                    <a:pt x="92126" y="121444"/>
                  </a:cubicBezTo>
                  <a:cubicBezTo>
                    <a:pt x="91530" y="120551"/>
                    <a:pt x="91233" y="119955"/>
                    <a:pt x="91233" y="119658"/>
                  </a:cubicBezTo>
                  <a:cubicBezTo>
                    <a:pt x="90935" y="119062"/>
                    <a:pt x="90861" y="118690"/>
                    <a:pt x="91009" y="118541"/>
                  </a:cubicBezTo>
                  <a:cubicBezTo>
                    <a:pt x="91158" y="118393"/>
                    <a:pt x="92870" y="119062"/>
                    <a:pt x="96144" y="120551"/>
                  </a:cubicBezTo>
                  <a:cubicBezTo>
                    <a:pt x="98823" y="122039"/>
                    <a:pt x="101799" y="123676"/>
                    <a:pt x="105074" y="125462"/>
                  </a:cubicBezTo>
                  <a:cubicBezTo>
                    <a:pt x="107753" y="126950"/>
                    <a:pt x="109241" y="127843"/>
                    <a:pt x="109538" y="128141"/>
                  </a:cubicBezTo>
                  <a:cubicBezTo>
                    <a:pt x="110134" y="128439"/>
                    <a:pt x="110506" y="128513"/>
                    <a:pt x="110655" y="128364"/>
                  </a:cubicBezTo>
                  <a:cubicBezTo>
                    <a:pt x="110804" y="128215"/>
                    <a:pt x="111027" y="126801"/>
                    <a:pt x="111324" y="124123"/>
                  </a:cubicBezTo>
                  <a:cubicBezTo>
                    <a:pt x="111622" y="121146"/>
                    <a:pt x="111920" y="118021"/>
                    <a:pt x="112217" y="114746"/>
                  </a:cubicBezTo>
                  <a:cubicBezTo>
                    <a:pt x="112217" y="111472"/>
                    <a:pt x="111622" y="109686"/>
                    <a:pt x="110431" y="109389"/>
                  </a:cubicBezTo>
                  <a:cubicBezTo>
                    <a:pt x="109538" y="109091"/>
                    <a:pt x="108794" y="109091"/>
                    <a:pt x="108199" y="109389"/>
                  </a:cubicBezTo>
                  <a:cubicBezTo>
                    <a:pt x="106115" y="110579"/>
                    <a:pt x="104181" y="111621"/>
                    <a:pt x="102395" y="112514"/>
                  </a:cubicBezTo>
                  <a:cubicBezTo>
                    <a:pt x="98823" y="114300"/>
                    <a:pt x="96590" y="115490"/>
                    <a:pt x="95697" y="116086"/>
                  </a:cubicBezTo>
                  <a:cubicBezTo>
                    <a:pt x="94209" y="116979"/>
                    <a:pt x="93242" y="117202"/>
                    <a:pt x="92795" y="116756"/>
                  </a:cubicBezTo>
                  <a:cubicBezTo>
                    <a:pt x="92349" y="116309"/>
                    <a:pt x="91530" y="116235"/>
                    <a:pt x="90340" y="116532"/>
                  </a:cubicBezTo>
                  <a:cubicBezTo>
                    <a:pt x="88851" y="116532"/>
                    <a:pt x="87810" y="116681"/>
                    <a:pt x="87214" y="116979"/>
                  </a:cubicBezTo>
                  <a:cubicBezTo>
                    <a:pt x="86917" y="117276"/>
                    <a:pt x="86321" y="117723"/>
                    <a:pt x="85428" y="118318"/>
                  </a:cubicBezTo>
                  <a:cubicBezTo>
                    <a:pt x="84833" y="118914"/>
                    <a:pt x="84089" y="119509"/>
                    <a:pt x="83196" y="120104"/>
                  </a:cubicBezTo>
                  <a:cubicBezTo>
                    <a:pt x="81708" y="120699"/>
                    <a:pt x="79029" y="122337"/>
                    <a:pt x="75159" y="125015"/>
                  </a:cubicBezTo>
                  <a:cubicBezTo>
                    <a:pt x="70992" y="127992"/>
                    <a:pt x="68462" y="129629"/>
                    <a:pt x="67569" y="129927"/>
                  </a:cubicBezTo>
                  <a:cubicBezTo>
                    <a:pt x="66378" y="130224"/>
                    <a:pt x="65783" y="130224"/>
                    <a:pt x="65783" y="129927"/>
                  </a:cubicBezTo>
                  <a:cubicBezTo>
                    <a:pt x="65485" y="129927"/>
                    <a:pt x="66825" y="128885"/>
                    <a:pt x="69801" y="126801"/>
                  </a:cubicBezTo>
                  <a:cubicBezTo>
                    <a:pt x="72480" y="124718"/>
                    <a:pt x="73820" y="123527"/>
                    <a:pt x="73820" y="123230"/>
                  </a:cubicBezTo>
                  <a:cubicBezTo>
                    <a:pt x="73820" y="122932"/>
                    <a:pt x="73671" y="122783"/>
                    <a:pt x="73373" y="122783"/>
                  </a:cubicBezTo>
                  <a:cubicBezTo>
                    <a:pt x="73076" y="122783"/>
                    <a:pt x="71736" y="123825"/>
                    <a:pt x="69355" y="125908"/>
                  </a:cubicBezTo>
                  <a:cubicBezTo>
                    <a:pt x="66974" y="127992"/>
                    <a:pt x="65634" y="129034"/>
                    <a:pt x="65336" y="129034"/>
                  </a:cubicBezTo>
                  <a:cubicBezTo>
                    <a:pt x="65039" y="129034"/>
                    <a:pt x="64964" y="128885"/>
                    <a:pt x="65113" y="128587"/>
                  </a:cubicBezTo>
                  <a:cubicBezTo>
                    <a:pt x="65262" y="128290"/>
                    <a:pt x="66974" y="126504"/>
                    <a:pt x="70248" y="123230"/>
                  </a:cubicBezTo>
                  <a:cubicBezTo>
                    <a:pt x="73820" y="120253"/>
                    <a:pt x="78880" y="115639"/>
                    <a:pt x="85428" y="109389"/>
                  </a:cubicBezTo>
                  <a:cubicBezTo>
                    <a:pt x="91977" y="102840"/>
                    <a:pt x="96888" y="98226"/>
                    <a:pt x="100162" y="95548"/>
                  </a:cubicBezTo>
                  <a:cubicBezTo>
                    <a:pt x="102246" y="93464"/>
                    <a:pt x="104776" y="91083"/>
                    <a:pt x="107753" y="88404"/>
                  </a:cubicBezTo>
                  <a:lnTo>
                    <a:pt x="110431" y="85725"/>
                  </a:lnTo>
                  <a:lnTo>
                    <a:pt x="109538" y="80814"/>
                  </a:lnTo>
                  <a:cubicBezTo>
                    <a:pt x="109241" y="77539"/>
                    <a:pt x="108869" y="75753"/>
                    <a:pt x="108422" y="75456"/>
                  </a:cubicBezTo>
                  <a:cubicBezTo>
                    <a:pt x="107976" y="75158"/>
                    <a:pt x="107083" y="75530"/>
                    <a:pt x="105743" y="76572"/>
                  </a:cubicBezTo>
                  <a:cubicBezTo>
                    <a:pt x="104404" y="77614"/>
                    <a:pt x="103436" y="78135"/>
                    <a:pt x="102841" y="78135"/>
                  </a:cubicBezTo>
                  <a:cubicBezTo>
                    <a:pt x="102246" y="78432"/>
                    <a:pt x="101353" y="79028"/>
                    <a:pt x="100162" y="79921"/>
                  </a:cubicBezTo>
                  <a:cubicBezTo>
                    <a:pt x="98972" y="80814"/>
                    <a:pt x="98079" y="81260"/>
                    <a:pt x="97483" y="81260"/>
                  </a:cubicBezTo>
                  <a:cubicBezTo>
                    <a:pt x="97483" y="81558"/>
                    <a:pt x="97260" y="81781"/>
                    <a:pt x="96814" y="81930"/>
                  </a:cubicBezTo>
                  <a:cubicBezTo>
                    <a:pt x="96367" y="82079"/>
                    <a:pt x="95846" y="82302"/>
                    <a:pt x="95251" y="82599"/>
                  </a:cubicBezTo>
                  <a:cubicBezTo>
                    <a:pt x="94656" y="82897"/>
                    <a:pt x="94209" y="83046"/>
                    <a:pt x="93912" y="83046"/>
                  </a:cubicBezTo>
                  <a:cubicBezTo>
                    <a:pt x="91828" y="83939"/>
                    <a:pt x="90712" y="84385"/>
                    <a:pt x="90563" y="84385"/>
                  </a:cubicBezTo>
                  <a:cubicBezTo>
                    <a:pt x="90414" y="84385"/>
                    <a:pt x="89744" y="84832"/>
                    <a:pt x="88554" y="85725"/>
                  </a:cubicBezTo>
                  <a:cubicBezTo>
                    <a:pt x="87363" y="86915"/>
                    <a:pt x="86321" y="87511"/>
                    <a:pt x="85428" y="87511"/>
                  </a:cubicBezTo>
                  <a:cubicBezTo>
                    <a:pt x="84238" y="87511"/>
                    <a:pt x="83196" y="87213"/>
                    <a:pt x="82303" y="86618"/>
                  </a:cubicBezTo>
                  <a:cubicBezTo>
                    <a:pt x="81112" y="86320"/>
                    <a:pt x="80219" y="85725"/>
                    <a:pt x="79624" y="84832"/>
                  </a:cubicBezTo>
                  <a:cubicBezTo>
                    <a:pt x="78731" y="84237"/>
                    <a:pt x="77689" y="83939"/>
                    <a:pt x="76499" y="83939"/>
                  </a:cubicBezTo>
                  <a:cubicBezTo>
                    <a:pt x="75308" y="83641"/>
                    <a:pt x="74564" y="83790"/>
                    <a:pt x="74266" y="84385"/>
                  </a:cubicBezTo>
                  <a:cubicBezTo>
                    <a:pt x="73969" y="84683"/>
                    <a:pt x="73671" y="85278"/>
                    <a:pt x="73373" y="86171"/>
                  </a:cubicBezTo>
                  <a:cubicBezTo>
                    <a:pt x="73076" y="86767"/>
                    <a:pt x="72778" y="87213"/>
                    <a:pt x="72480" y="87511"/>
                  </a:cubicBezTo>
                  <a:cubicBezTo>
                    <a:pt x="72183" y="88106"/>
                    <a:pt x="71438" y="89743"/>
                    <a:pt x="70248" y="92422"/>
                  </a:cubicBezTo>
                  <a:cubicBezTo>
                    <a:pt x="69355" y="94208"/>
                    <a:pt x="67867" y="96292"/>
                    <a:pt x="65783" y="98673"/>
                  </a:cubicBezTo>
                  <a:cubicBezTo>
                    <a:pt x="65485" y="98971"/>
                    <a:pt x="65039" y="99491"/>
                    <a:pt x="64444" y="100236"/>
                  </a:cubicBezTo>
                  <a:cubicBezTo>
                    <a:pt x="63848" y="100980"/>
                    <a:pt x="63402" y="101501"/>
                    <a:pt x="63104" y="101798"/>
                  </a:cubicBezTo>
                  <a:cubicBezTo>
                    <a:pt x="62806" y="102096"/>
                    <a:pt x="62658" y="102245"/>
                    <a:pt x="62658" y="102245"/>
                  </a:cubicBezTo>
                  <a:cubicBezTo>
                    <a:pt x="62360" y="102542"/>
                    <a:pt x="61913" y="103138"/>
                    <a:pt x="61318" y="104031"/>
                  </a:cubicBezTo>
                  <a:cubicBezTo>
                    <a:pt x="60723" y="104924"/>
                    <a:pt x="59830" y="106114"/>
                    <a:pt x="58639" y="107603"/>
                  </a:cubicBezTo>
                  <a:cubicBezTo>
                    <a:pt x="57746" y="108793"/>
                    <a:pt x="56704" y="110430"/>
                    <a:pt x="55514" y="112514"/>
                  </a:cubicBezTo>
                  <a:cubicBezTo>
                    <a:pt x="54621" y="114300"/>
                    <a:pt x="54174" y="115788"/>
                    <a:pt x="54174" y="116979"/>
                  </a:cubicBezTo>
                  <a:cubicBezTo>
                    <a:pt x="54174" y="117872"/>
                    <a:pt x="53430" y="119360"/>
                    <a:pt x="51942" y="121444"/>
                  </a:cubicBezTo>
                  <a:cubicBezTo>
                    <a:pt x="50751" y="123825"/>
                    <a:pt x="49561" y="125611"/>
                    <a:pt x="48370" y="126801"/>
                  </a:cubicBezTo>
                  <a:cubicBezTo>
                    <a:pt x="47179" y="127992"/>
                    <a:pt x="45468" y="130299"/>
                    <a:pt x="43236" y="133722"/>
                  </a:cubicBezTo>
                  <a:cubicBezTo>
                    <a:pt x="41003" y="137145"/>
                    <a:pt x="39738" y="139005"/>
                    <a:pt x="39440" y="139303"/>
                  </a:cubicBezTo>
                  <a:cubicBezTo>
                    <a:pt x="38547" y="140196"/>
                    <a:pt x="38101" y="140791"/>
                    <a:pt x="38101" y="141089"/>
                  </a:cubicBezTo>
                  <a:cubicBezTo>
                    <a:pt x="37506" y="141684"/>
                    <a:pt x="36464" y="141387"/>
                    <a:pt x="34976" y="140196"/>
                  </a:cubicBezTo>
                  <a:cubicBezTo>
                    <a:pt x="33190" y="139303"/>
                    <a:pt x="29915" y="136475"/>
                    <a:pt x="25153" y="131713"/>
                  </a:cubicBezTo>
                  <a:cubicBezTo>
                    <a:pt x="20390" y="126950"/>
                    <a:pt x="17637" y="124569"/>
                    <a:pt x="16893" y="124569"/>
                  </a:cubicBezTo>
                  <a:cubicBezTo>
                    <a:pt x="16149" y="124569"/>
                    <a:pt x="15628" y="124420"/>
                    <a:pt x="15330" y="124123"/>
                  </a:cubicBezTo>
                  <a:cubicBezTo>
                    <a:pt x="15033" y="123825"/>
                    <a:pt x="13693" y="123378"/>
                    <a:pt x="11312" y="122783"/>
                  </a:cubicBezTo>
                  <a:cubicBezTo>
                    <a:pt x="10717" y="122783"/>
                    <a:pt x="9600" y="122634"/>
                    <a:pt x="7963" y="122337"/>
                  </a:cubicBezTo>
                  <a:cubicBezTo>
                    <a:pt x="6326" y="122039"/>
                    <a:pt x="5210" y="121890"/>
                    <a:pt x="4615" y="121890"/>
                  </a:cubicBezTo>
                  <a:cubicBezTo>
                    <a:pt x="3126" y="121890"/>
                    <a:pt x="2085" y="121592"/>
                    <a:pt x="1489" y="120997"/>
                  </a:cubicBezTo>
                  <a:cubicBezTo>
                    <a:pt x="894" y="120402"/>
                    <a:pt x="447" y="119211"/>
                    <a:pt x="150" y="117425"/>
                  </a:cubicBezTo>
                  <a:cubicBezTo>
                    <a:pt x="-148" y="115937"/>
                    <a:pt x="1" y="114151"/>
                    <a:pt x="596" y="112067"/>
                  </a:cubicBezTo>
                  <a:cubicBezTo>
                    <a:pt x="894" y="110282"/>
                    <a:pt x="1936" y="108049"/>
                    <a:pt x="3722" y="105370"/>
                  </a:cubicBezTo>
                  <a:cubicBezTo>
                    <a:pt x="5805" y="102394"/>
                    <a:pt x="9079" y="98673"/>
                    <a:pt x="13544" y="94208"/>
                  </a:cubicBezTo>
                  <a:cubicBezTo>
                    <a:pt x="18604" y="89148"/>
                    <a:pt x="22325" y="85576"/>
                    <a:pt x="24706" y="83492"/>
                  </a:cubicBezTo>
                  <a:cubicBezTo>
                    <a:pt x="27385" y="80814"/>
                    <a:pt x="28725" y="79251"/>
                    <a:pt x="28725" y="78804"/>
                  </a:cubicBezTo>
                  <a:cubicBezTo>
                    <a:pt x="28725" y="78358"/>
                    <a:pt x="28204" y="77316"/>
                    <a:pt x="27162" y="75679"/>
                  </a:cubicBezTo>
                  <a:cubicBezTo>
                    <a:pt x="26120" y="74042"/>
                    <a:pt x="25599" y="72926"/>
                    <a:pt x="25599" y="72330"/>
                  </a:cubicBezTo>
                  <a:cubicBezTo>
                    <a:pt x="25599" y="71437"/>
                    <a:pt x="25227" y="70396"/>
                    <a:pt x="24483" y="69205"/>
                  </a:cubicBezTo>
                  <a:cubicBezTo>
                    <a:pt x="23739" y="68014"/>
                    <a:pt x="23367" y="66600"/>
                    <a:pt x="23367" y="64963"/>
                  </a:cubicBezTo>
                  <a:cubicBezTo>
                    <a:pt x="23367" y="63326"/>
                    <a:pt x="23590" y="62433"/>
                    <a:pt x="24037" y="62284"/>
                  </a:cubicBezTo>
                  <a:cubicBezTo>
                    <a:pt x="24483" y="62136"/>
                    <a:pt x="24855" y="61317"/>
                    <a:pt x="25153" y="59829"/>
                  </a:cubicBezTo>
                  <a:cubicBezTo>
                    <a:pt x="25451" y="58340"/>
                    <a:pt x="25302" y="55066"/>
                    <a:pt x="24706" y="50006"/>
                  </a:cubicBezTo>
                  <a:cubicBezTo>
                    <a:pt x="24111" y="44946"/>
                    <a:pt x="23367" y="40556"/>
                    <a:pt x="22474" y="36835"/>
                  </a:cubicBezTo>
                  <a:cubicBezTo>
                    <a:pt x="21581" y="33114"/>
                    <a:pt x="20688" y="30510"/>
                    <a:pt x="19795" y="29021"/>
                  </a:cubicBezTo>
                  <a:cubicBezTo>
                    <a:pt x="18902" y="27235"/>
                    <a:pt x="17712" y="25598"/>
                    <a:pt x="16223" y="24110"/>
                  </a:cubicBezTo>
                  <a:cubicBezTo>
                    <a:pt x="15330" y="23217"/>
                    <a:pt x="13991" y="21729"/>
                    <a:pt x="12205" y="19645"/>
                  </a:cubicBezTo>
                  <a:cubicBezTo>
                    <a:pt x="11312" y="18455"/>
                    <a:pt x="10568" y="17413"/>
                    <a:pt x="9972" y="16520"/>
                  </a:cubicBezTo>
                  <a:cubicBezTo>
                    <a:pt x="9377" y="15627"/>
                    <a:pt x="9303" y="14957"/>
                    <a:pt x="9749" y="14511"/>
                  </a:cubicBezTo>
                  <a:cubicBezTo>
                    <a:pt x="10196" y="14064"/>
                    <a:pt x="11535" y="13841"/>
                    <a:pt x="13768" y="13841"/>
                  </a:cubicBezTo>
                  <a:cubicBezTo>
                    <a:pt x="16000" y="13841"/>
                    <a:pt x="18158" y="14287"/>
                    <a:pt x="20242" y="15180"/>
                  </a:cubicBezTo>
                  <a:cubicBezTo>
                    <a:pt x="22028" y="15776"/>
                    <a:pt x="24111" y="16669"/>
                    <a:pt x="26492" y="17859"/>
                  </a:cubicBezTo>
                  <a:cubicBezTo>
                    <a:pt x="28576" y="18752"/>
                    <a:pt x="31106" y="20687"/>
                    <a:pt x="34083" y="23664"/>
                  </a:cubicBezTo>
                  <a:cubicBezTo>
                    <a:pt x="37059" y="26640"/>
                    <a:pt x="38994" y="29170"/>
                    <a:pt x="39887" y="31254"/>
                  </a:cubicBezTo>
                  <a:cubicBezTo>
                    <a:pt x="41078" y="33635"/>
                    <a:pt x="41970" y="36314"/>
                    <a:pt x="42566" y="39290"/>
                  </a:cubicBezTo>
                  <a:cubicBezTo>
                    <a:pt x="43459" y="42565"/>
                    <a:pt x="44054" y="44202"/>
                    <a:pt x="44352" y="44202"/>
                  </a:cubicBezTo>
                  <a:cubicBezTo>
                    <a:pt x="44352" y="44202"/>
                    <a:pt x="44575" y="44053"/>
                    <a:pt x="45021" y="43755"/>
                  </a:cubicBezTo>
                  <a:cubicBezTo>
                    <a:pt x="45468" y="43458"/>
                    <a:pt x="46138" y="43160"/>
                    <a:pt x="47031" y="42862"/>
                  </a:cubicBezTo>
                  <a:cubicBezTo>
                    <a:pt x="47924" y="42565"/>
                    <a:pt x="48817" y="42118"/>
                    <a:pt x="49710" y="41523"/>
                  </a:cubicBezTo>
                  <a:cubicBezTo>
                    <a:pt x="52984" y="40035"/>
                    <a:pt x="55812" y="39142"/>
                    <a:pt x="58193" y="38844"/>
                  </a:cubicBezTo>
                  <a:cubicBezTo>
                    <a:pt x="60574" y="38546"/>
                    <a:pt x="63104" y="38844"/>
                    <a:pt x="65783" y="39737"/>
                  </a:cubicBezTo>
                  <a:cubicBezTo>
                    <a:pt x="68462" y="40630"/>
                    <a:pt x="70397" y="41821"/>
                    <a:pt x="71587" y="43309"/>
                  </a:cubicBezTo>
                  <a:cubicBezTo>
                    <a:pt x="73076" y="44499"/>
                    <a:pt x="74043" y="45913"/>
                    <a:pt x="74489" y="47550"/>
                  </a:cubicBezTo>
                  <a:cubicBezTo>
                    <a:pt x="74936" y="49188"/>
                    <a:pt x="74713" y="50899"/>
                    <a:pt x="73820" y="52685"/>
                  </a:cubicBezTo>
                  <a:cubicBezTo>
                    <a:pt x="72927" y="54769"/>
                    <a:pt x="71811" y="56555"/>
                    <a:pt x="70471" y="58043"/>
                  </a:cubicBezTo>
                  <a:cubicBezTo>
                    <a:pt x="69132" y="59531"/>
                    <a:pt x="67420" y="61094"/>
                    <a:pt x="65336" y="62731"/>
                  </a:cubicBezTo>
                  <a:cubicBezTo>
                    <a:pt x="63253" y="64368"/>
                    <a:pt x="61616" y="65484"/>
                    <a:pt x="60425" y="66080"/>
                  </a:cubicBezTo>
                  <a:cubicBezTo>
                    <a:pt x="59830" y="66377"/>
                    <a:pt x="58342" y="67419"/>
                    <a:pt x="55960" y="69205"/>
                  </a:cubicBezTo>
                  <a:cubicBezTo>
                    <a:pt x="54174" y="70396"/>
                    <a:pt x="52388" y="71884"/>
                    <a:pt x="50603" y="73670"/>
                  </a:cubicBezTo>
                  <a:cubicBezTo>
                    <a:pt x="48817" y="75456"/>
                    <a:pt x="47924" y="76944"/>
                    <a:pt x="47924" y="78135"/>
                  </a:cubicBezTo>
                  <a:cubicBezTo>
                    <a:pt x="47924" y="79325"/>
                    <a:pt x="47998" y="79995"/>
                    <a:pt x="48147" y="80144"/>
                  </a:cubicBezTo>
                  <a:cubicBezTo>
                    <a:pt x="48296" y="80293"/>
                    <a:pt x="48668" y="80367"/>
                    <a:pt x="49263" y="80367"/>
                  </a:cubicBezTo>
                  <a:cubicBezTo>
                    <a:pt x="49858" y="80069"/>
                    <a:pt x="51793" y="79772"/>
                    <a:pt x="55067" y="79474"/>
                  </a:cubicBezTo>
                  <a:cubicBezTo>
                    <a:pt x="58342" y="79176"/>
                    <a:pt x="61020" y="79325"/>
                    <a:pt x="63104" y="79921"/>
                  </a:cubicBezTo>
                  <a:cubicBezTo>
                    <a:pt x="65485" y="80516"/>
                    <a:pt x="67122" y="81111"/>
                    <a:pt x="68015" y="81707"/>
                  </a:cubicBezTo>
                  <a:cubicBezTo>
                    <a:pt x="68908" y="82302"/>
                    <a:pt x="69727" y="82227"/>
                    <a:pt x="70471" y="81483"/>
                  </a:cubicBezTo>
                  <a:cubicBezTo>
                    <a:pt x="71215" y="80739"/>
                    <a:pt x="71438" y="79697"/>
                    <a:pt x="71141" y="78358"/>
                  </a:cubicBezTo>
                  <a:cubicBezTo>
                    <a:pt x="70843" y="77018"/>
                    <a:pt x="70992" y="76349"/>
                    <a:pt x="71587" y="76349"/>
                  </a:cubicBezTo>
                  <a:cubicBezTo>
                    <a:pt x="72480" y="76349"/>
                    <a:pt x="74117" y="75753"/>
                    <a:pt x="76499" y="74563"/>
                  </a:cubicBezTo>
                  <a:cubicBezTo>
                    <a:pt x="78880" y="73372"/>
                    <a:pt x="82452" y="71140"/>
                    <a:pt x="87214" y="67865"/>
                  </a:cubicBezTo>
                  <a:cubicBezTo>
                    <a:pt x="91679" y="64889"/>
                    <a:pt x="94656" y="62657"/>
                    <a:pt x="96144" y="61168"/>
                  </a:cubicBezTo>
                  <a:cubicBezTo>
                    <a:pt x="97037" y="60573"/>
                    <a:pt x="98525" y="59382"/>
                    <a:pt x="100609" y="57596"/>
                  </a:cubicBezTo>
                  <a:lnTo>
                    <a:pt x="102395" y="55810"/>
                  </a:lnTo>
                  <a:lnTo>
                    <a:pt x="100609" y="53132"/>
                  </a:lnTo>
                  <a:cubicBezTo>
                    <a:pt x="99418" y="51048"/>
                    <a:pt x="98525" y="49411"/>
                    <a:pt x="97930" y="48220"/>
                  </a:cubicBezTo>
                  <a:cubicBezTo>
                    <a:pt x="97037" y="47327"/>
                    <a:pt x="96144" y="46285"/>
                    <a:pt x="95251" y="45095"/>
                  </a:cubicBezTo>
                  <a:cubicBezTo>
                    <a:pt x="94358" y="43904"/>
                    <a:pt x="92721" y="42118"/>
                    <a:pt x="90340" y="39737"/>
                  </a:cubicBezTo>
                  <a:cubicBezTo>
                    <a:pt x="87661" y="37356"/>
                    <a:pt x="84833" y="34974"/>
                    <a:pt x="81856" y="32593"/>
                  </a:cubicBezTo>
                  <a:cubicBezTo>
                    <a:pt x="78880" y="30510"/>
                    <a:pt x="75903" y="28724"/>
                    <a:pt x="72927" y="27235"/>
                  </a:cubicBezTo>
                  <a:cubicBezTo>
                    <a:pt x="69950" y="25747"/>
                    <a:pt x="67122" y="24557"/>
                    <a:pt x="64444" y="23664"/>
                  </a:cubicBezTo>
                  <a:cubicBezTo>
                    <a:pt x="61765" y="23068"/>
                    <a:pt x="58342" y="22622"/>
                    <a:pt x="54174" y="22324"/>
                  </a:cubicBezTo>
                  <a:cubicBezTo>
                    <a:pt x="53281" y="22324"/>
                    <a:pt x="51793" y="22250"/>
                    <a:pt x="49710" y="22101"/>
                  </a:cubicBezTo>
                  <a:cubicBezTo>
                    <a:pt x="47626" y="21952"/>
                    <a:pt x="46435" y="21878"/>
                    <a:pt x="46138" y="21878"/>
                  </a:cubicBezTo>
                  <a:cubicBezTo>
                    <a:pt x="44054" y="21580"/>
                    <a:pt x="42417" y="21133"/>
                    <a:pt x="41226" y="20538"/>
                  </a:cubicBezTo>
                  <a:cubicBezTo>
                    <a:pt x="39738" y="19943"/>
                    <a:pt x="38696" y="19199"/>
                    <a:pt x="38101" y="18306"/>
                  </a:cubicBezTo>
                  <a:cubicBezTo>
                    <a:pt x="37506" y="17413"/>
                    <a:pt x="37729" y="16445"/>
                    <a:pt x="38771" y="15404"/>
                  </a:cubicBezTo>
                  <a:cubicBezTo>
                    <a:pt x="39812" y="14362"/>
                    <a:pt x="41078" y="13394"/>
                    <a:pt x="42566" y="12501"/>
                  </a:cubicBezTo>
                  <a:cubicBezTo>
                    <a:pt x="44352" y="11906"/>
                    <a:pt x="46286" y="11460"/>
                    <a:pt x="48370" y="11162"/>
                  </a:cubicBezTo>
                  <a:cubicBezTo>
                    <a:pt x="50454" y="10864"/>
                    <a:pt x="53430" y="10790"/>
                    <a:pt x="57300" y="10939"/>
                  </a:cubicBezTo>
                  <a:close/>
                  <a:moveTo>
                    <a:pt x="122486" y="0"/>
                  </a:moveTo>
                  <a:cubicBezTo>
                    <a:pt x="123975" y="0"/>
                    <a:pt x="126058" y="0"/>
                    <a:pt x="128737" y="0"/>
                  </a:cubicBezTo>
                  <a:cubicBezTo>
                    <a:pt x="131416" y="298"/>
                    <a:pt x="134244" y="446"/>
                    <a:pt x="137220" y="446"/>
                  </a:cubicBezTo>
                  <a:cubicBezTo>
                    <a:pt x="140197" y="1042"/>
                    <a:pt x="142281" y="1637"/>
                    <a:pt x="143471" y="2232"/>
                  </a:cubicBezTo>
                  <a:cubicBezTo>
                    <a:pt x="144364" y="3125"/>
                    <a:pt x="146448" y="4316"/>
                    <a:pt x="149722" y="5804"/>
                  </a:cubicBezTo>
                  <a:cubicBezTo>
                    <a:pt x="152699" y="7292"/>
                    <a:pt x="154782" y="9078"/>
                    <a:pt x="155973" y="11162"/>
                  </a:cubicBezTo>
                  <a:cubicBezTo>
                    <a:pt x="157163" y="12948"/>
                    <a:pt x="157759" y="14362"/>
                    <a:pt x="157759" y="15404"/>
                  </a:cubicBezTo>
                  <a:cubicBezTo>
                    <a:pt x="157759" y="16445"/>
                    <a:pt x="157982" y="17041"/>
                    <a:pt x="158428" y="17190"/>
                  </a:cubicBezTo>
                  <a:cubicBezTo>
                    <a:pt x="158875" y="17338"/>
                    <a:pt x="159098" y="18157"/>
                    <a:pt x="159098" y="19645"/>
                  </a:cubicBezTo>
                  <a:cubicBezTo>
                    <a:pt x="159098" y="20836"/>
                    <a:pt x="158503" y="22175"/>
                    <a:pt x="157312" y="23664"/>
                  </a:cubicBezTo>
                  <a:cubicBezTo>
                    <a:pt x="155824" y="25449"/>
                    <a:pt x="153889" y="26938"/>
                    <a:pt x="151508" y="28128"/>
                  </a:cubicBezTo>
                  <a:cubicBezTo>
                    <a:pt x="148829" y="29319"/>
                    <a:pt x="147043" y="29765"/>
                    <a:pt x="146150" y="29468"/>
                  </a:cubicBezTo>
                  <a:cubicBezTo>
                    <a:pt x="145257" y="29170"/>
                    <a:pt x="144067" y="29170"/>
                    <a:pt x="142578" y="29468"/>
                  </a:cubicBezTo>
                  <a:cubicBezTo>
                    <a:pt x="141388" y="29468"/>
                    <a:pt x="140792" y="29021"/>
                    <a:pt x="140792" y="28128"/>
                  </a:cubicBezTo>
                  <a:cubicBezTo>
                    <a:pt x="140792" y="27235"/>
                    <a:pt x="140495" y="26789"/>
                    <a:pt x="139899" y="26789"/>
                  </a:cubicBezTo>
                  <a:cubicBezTo>
                    <a:pt x="139304" y="26789"/>
                    <a:pt x="138411" y="27384"/>
                    <a:pt x="137220" y="28575"/>
                  </a:cubicBezTo>
                  <a:cubicBezTo>
                    <a:pt x="136328" y="29765"/>
                    <a:pt x="135583" y="30584"/>
                    <a:pt x="134988" y="31031"/>
                  </a:cubicBezTo>
                  <a:cubicBezTo>
                    <a:pt x="134393" y="31477"/>
                    <a:pt x="133649" y="31849"/>
                    <a:pt x="132756" y="32147"/>
                  </a:cubicBezTo>
                  <a:cubicBezTo>
                    <a:pt x="131863" y="32147"/>
                    <a:pt x="131267" y="31626"/>
                    <a:pt x="130970" y="30584"/>
                  </a:cubicBezTo>
                  <a:cubicBezTo>
                    <a:pt x="130672" y="29542"/>
                    <a:pt x="131044" y="27607"/>
                    <a:pt x="132086" y="24780"/>
                  </a:cubicBezTo>
                  <a:cubicBezTo>
                    <a:pt x="133128" y="21952"/>
                    <a:pt x="133649" y="20017"/>
                    <a:pt x="133649" y="18975"/>
                  </a:cubicBezTo>
                  <a:cubicBezTo>
                    <a:pt x="133649" y="17934"/>
                    <a:pt x="133202" y="17264"/>
                    <a:pt x="132309" y="16966"/>
                  </a:cubicBezTo>
                  <a:cubicBezTo>
                    <a:pt x="131119" y="16371"/>
                    <a:pt x="129630" y="15924"/>
                    <a:pt x="127844" y="15627"/>
                  </a:cubicBezTo>
                  <a:cubicBezTo>
                    <a:pt x="126058" y="15329"/>
                    <a:pt x="124719" y="14734"/>
                    <a:pt x="123826" y="13841"/>
                  </a:cubicBezTo>
                  <a:cubicBezTo>
                    <a:pt x="122635" y="12650"/>
                    <a:pt x="121445" y="11608"/>
                    <a:pt x="120254" y="10715"/>
                  </a:cubicBezTo>
                  <a:cubicBezTo>
                    <a:pt x="118468" y="9823"/>
                    <a:pt x="117426" y="9078"/>
                    <a:pt x="117129" y="8483"/>
                  </a:cubicBezTo>
                  <a:cubicBezTo>
                    <a:pt x="116831" y="7888"/>
                    <a:pt x="116385" y="7218"/>
                    <a:pt x="115789" y="6474"/>
                  </a:cubicBezTo>
                  <a:cubicBezTo>
                    <a:pt x="115194" y="5730"/>
                    <a:pt x="114896" y="4986"/>
                    <a:pt x="114896" y="4241"/>
                  </a:cubicBezTo>
                  <a:cubicBezTo>
                    <a:pt x="114896" y="3497"/>
                    <a:pt x="115640" y="2679"/>
                    <a:pt x="117129" y="1786"/>
                  </a:cubicBezTo>
                  <a:cubicBezTo>
                    <a:pt x="118915" y="893"/>
                    <a:pt x="120701" y="298"/>
                    <a:pt x="12248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4A5A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4" name="PA-文本框 114">
              <a:extLst>
                <a:ext uri="{FF2B5EF4-FFF2-40B4-BE49-F238E27FC236}">
                  <a16:creationId xmlns:a16="http://schemas.microsoft.com/office/drawing/2014/main" id="{3D11E1F3-8BBB-4133-880A-C503738B80D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460823" y="-3104590"/>
              <a:ext cx="1306819" cy="1013153"/>
            </a:xfrm>
            <a:custGeom>
              <a:avLst/>
              <a:gdLst/>
              <a:ahLst/>
              <a:cxnLst/>
              <a:rect l="l" t="t" r="r" b="b"/>
              <a:pathLst>
                <a:path w="904019" h="700869">
                  <a:moveTo>
                    <a:pt x="765079" y="589862"/>
                  </a:moveTo>
                  <a:cubicBezTo>
                    <a:pt x="764354" y="588411"/>
                    <a:pt x="761089" y="590588"/>
                    <a:pt x="755285" y="596392"/>
                  </a:cubicBezTo>
                  <a:cubicBezTo>
                    <a:pt x="748029" y="602196"/>
                    <a:pt x="744402" y="606187"/>
                    <a:pt x="744402" y="608363"/>
                  </a:cubicBezTo>
                  <a:cubicBezTo>
                    <a:pt x="744402" y="610540"/>
                    <a:pt x="745853" y="610903"/>
                    <a:pt x="748755" y="609451"/>
                  </a:cubicBezTo>
                  <a:cubicBezTo>
                    <a:pt x="751657" y="609451"/>
                    <a:pt x="753834" y="609451"/>
                    <a:pt x="755285" y="609451"/>
                  </a:cubicBezTo>
                  <a:cubicBezTo>
                    <a:pt x="756736" y="609451"/>
                    <a:pt x="758912" y="606549"/>
                    <a:pt x="761814" y="600745"/>
                  </a:cubicBezTo>
                  <a:cubicBezTo>
                    <a:pt x="764717" y="594941"/>
                    <a:pt x="765805" y="591313"/>
                    <a:pt x="765079" y="589862"/>
                  </a:cubicBezTo>
                  <a:close/>
                  <a:moveTo>
                    <a:pt x="842349" y="531093"/>
                  </a:moveTo>
                  <a:cubicBezTo>
                    <a:pt x="842349" y="532545"/>
                    <a:pt x="841624" y="534721"/>
                    <a:pt x="840172" y="537623"/>
                  </a:cubicBezTo>
                  <a:lnTo>
                    <a:pt x="835819" y="537623"/>
                  </a:lnTo>
                  <a:cubicBezTo>
                    <a:pt x="835819" y="534721"/>
                    <a:pt x="836545" y="533270"/>
                    <a:pt x="837996" y="533270"/>
                  </a:cubicBezTo>
                  <a:cubicBezTo>
                    <a:pt x="839447" y="531819"/>
                    <a:pt x="840898" y="531093"/>
                    <a:pt x="842349" y="531093"/>
                  </a:cubicBezTo>
                  <a:close/>
                  <a:moveTo>
                    <a:pt x="868468" y="491914"/>
                  </a:moveTo>
                  <a:cubicBezTo>
                    <a:pt x="869919" y="491914"/>
                    <a:pt x="870645" y="492277"/>
                    <a:pt x="870645" y="493003"/>
                  </a:cubicBezTo>
                  <a:cubicBezTo>
                    <a:pt x="870645" y="493728"/>
                    <a:pt x="866292" y="499895"/>
                    <a:pt x="857585" y="511504"/>
                  </a:cubicBezTo>
                  <a:lnTo>
                    <a:pt x="844526" y="526740"/>
                  </a:lnTo>
                  <a:cubicBezTo>
                    <a:pt x="844526" y="523838"/>
                    <a:pt x="848153" y="517308"/>
                    <a:pt x="855409" y="507151"/>
                  </a:cubicBezTo>
                  <a:cubicBezTo>
                    <a:pt x="862664" y="496993"/>
                    <a:pt x="867017" y="491914"/>
                    <a:pt x="868468" y="491914"/>
                  </a:cubicBezTo>
                  <a:close/>
                  <a:moveTo>
                    <a:pt x="298196" y="489738"/>
                  </a:moveTo>
                  <a:cubicBezTo>
                    <a:pt x="301098" y="489738"/>
                    <a:pt x="303275" y="490463"/>
                    <a:pt x="304726" y="491914"/>
                  </a:cubicBezTo>
                  <a:lnTo>
                    <a:pt x="304726" y="494091"/>
                  </a:lnTo>
                  <a:cubicBezTo>
                    <a:pt x="303275" y="492640"/>
                    <a:pt x="301098" y="493003"/>
                    <a:pt x="298196" y="495179"/>
                  </a:cubicBezTo>
                  <a:cubicBezTo>
                    <a:pt x="295294" y="497356"/>
                    <a:pt x="293480" y="497719"/>
                    <a:pt x="292755" y="496268"/>
                  </a:cubicBezTo>
                  <a:cubicBezTo>
                    <a:pt x="292029" y="494817"/>
                    <a:pt x="292029" y="493366"/>
                    <a:pt x="292755" y="491914"/>
                  </a:cubicBezTo>
                  <a:cubicBezTo>
                    <a:pt x="293480" y="490463"/>
                    <a:pt x="295294" y="489738"/>
                    <a:pt x="298196" y="489738"/>
                  </a:cubicBezTo>
                  <a:close/>
                  <a:moveTo>
                    <a:pt x="883705" y="424984"/>
                  </a:moveTo>
                  <a:cubicBezTo>
                    <a:pt x="883342" y="424984"/>
                    <a:pt x="882979" y="425891"/>
                    <a:pt x="882616" y="427704"/>
                  </a:cubicBezTo>
                  <a:cubicBezTo>
                    <a:pt x="881891" y="431332"/>
                    <a:pt x="884430" y="438225"/>
                    <a:pt x="890234" y="448382"/>
                  </a:cubicBezTo>
                  <a:cubicBezTo>
                    <a:pt x="890234" y="449833"/>
                    <a:pt x="890234" y="450559"/>
                    <a:pt x="890234" y="450559"/>
                  </a:cubicBezTo>
                  <a:cubicBezTo>
                    <a:pt x="890234" y="450559"/>
                    <a:pt x="890960" y="450559"/>
                    <a:pt x="892411" y="450559"/>
                  </a:cubicBezTo>
                  <a:cubicBezTo>
                    <a:pt x="893862" y="450559"/>
                    <a:pt x="894588" y="449108"/>
                    <a:pt x="894588" y="446206"/>
                  </a:cubicBezTo>
                  <a:cubicBezTo>
                    <a:pt x="894588" y="443303"/>
                    <a:pt x="893137" y="440401"/>
                    <a:pt x="890234" y="437499"/>
                  </a:cubicBezTo>
                  <a:cubicBezTo>
                    <a:pt x="887332" y="434597"/>
                    <a:pt x="885519" y="431332"/>
                    <a:pt x="884793" y="427704"/>
                  </a:cubicBezTo>
                  <a:cubicBezTo>
                    <a:pt x="884430" y="425891"/>
                    <a:pt x="884067" y="424984"/>
                    <a:pt x="883705" y="424984"/>
                  </a:cubicBezTo>
                  <a:close/>
                  <a:moveTo>
                    <a:pt x="322683" y="14692"/>
                  </a:moveTo>
                  <a:cubicBezTo>
                    <a:pt x="324497" y="15055"/>
                    <a:pt x="327218" y="15962"/>
                    <a:pt x="330845" y="17413"/>
                  </a:cubicBezTo>
                  <a:cubicBezTo>
                    <a:pt x="338101" y="18864"/>
                    <a:pt x="342454" y="21041"/>
                    <a:pt x="343905" y="23943"/>
                  </a:cubicBezTo>
                  <a:cubicBezTo>
                    <a:pt x="343905" y="26845"/>
                    <a:pt x="341366" y="30836"/>
                    <a:pt x="336287" y="35914"/>
                  </a:cubicBezTo>
                  <a:cubicBezTo>
                    <a:pt x="331208" y="40993"/>
                    <a:pt x="328669" y="44984"/>
                    <a:pt x="328669" y="47886"/>
                  </a:cubicBezTo>
                  <a:cubicBezTo>
                    <a:pt x="328669" y="50788"/>
                    <a:pt x="321413" y="60220"/>
                    <a:pt x="306903" y="76182"/>
                  </a:cubicBezTo>
                  <a:cubicBezTo>
                    <a:pt x="298196" y="86339"/>
                    <a:pt x="289490" y="96497"/>
                    <a:pt x="280783" y="106654"/>
                  </a:cubicBezTo>
                  <a:cubicBezTo>
                    <a:pt x="279332" y="109556"/>
                    <a:pt x="274979" y="115361"/>
                    <a:pt x="267724" y="124067"/>
                  </a:cubicBezTo>
                  <a:cubicBezTo>
                    <a:pt x="261919" y="131323"/>
                    <a:pt x="259017" y="135676"/>
                    <a:pt x="259017" y="137127"/>
                  </a:cubicBezTo>
                  <a:cubicBezTo>
                    <a:pt x="256115" y="140029"/>
                    <a:pt x="251762" y="145108"/>
                    <a:pt x="245958" y="152363"/>
                  </a:cubicBezTo>
                  <a:cubicBezTo>
                    <a:pt x="237251" y="162521"/>
                    <a:pt x="232898" y="167599"/>
                    <a:pt x="232898" y="167599"/>
                  </a:cubicBezTo>
                  <a:cubicBezTo>
                    <a:pt x="229996" y="169050"/>
                    <a:pt x="224917" y="175580"/>
                    <a:pt x="217662" y="187189"/>
                  </a:cubicBezTo>
                  <a:cubicBezTo>
                    <a:pt x="208955" y="198797"/>
                    <a:pt x="203876" y="204602"/>
                    <a:pt x="202425" y="204602"/>
                  </a:cubicBezTo>
                  <a:cubicBezTo>
                    <a:pt x="202425" y="204602"/>
                    <a:pt x="203151" y="203513"/>
                    <a:pt x="204602" y="201337"/>
                  </a:cubicBezTo>
                  <a:cubicBezTo>
                    <a:pt x="206053" y="199160"/>
                    <a:pt x="208230" y="195170"/>
                    <a:pt x="211132" y="189365"/>
                  </a:cubicBezTo>
                  <a:cubicBezTo>
                    <a:pt x="215485" y="183561"/>
                    <a:pt x="226368" y="169776"/>
                    <a:pt x="243781" y="148010"/>
                  </a:cubicBezTo>
                  <a:cubicBezTo>
                    <a:pt x="258292" y="127695"/>
                    <a:pt x="268449" y="112459"/>
                    <a:pt x="274254" y="102301"/>
                  </a:cubicBezTo>
                  <a:cubicBezTo>
                    <a:pt x="280058" y="93595"/>
                    <a:pt x="282597" y="88516"/>
                    <a:pt x="281872" y="87065"/>
                  </a:cubicBezTo>
                  <a:cubicBezTo>
                    <a:pt x="281146" y="85614"/>
                    <a:pt x="277881" y="87790"/>
                    <a:pt x="272077" y="93595"/>
                  </a:cubicBezTo>
                  <a:cubicBezTo>
                    <a:pt x="267724" y="97948"/>
                    <a:pt x="263370" y="103027"/>
                    <a:pt x="259017" y="108831"/>
                  </a:cubicBezTo>
                  <a:cubicBezTo>
                    <a:pt x="254664" y="113184"/>
                    <a:pt x="251762" y="116086"/>
                    <a:pt x="250311" y="117537"/>
                  </a:cubicBezTo>
                  <a:cubicBezTo>
                    <a:pt x="247409" y="120439"/>
                    <a:pt x="243055" y="125518"/>
                    <a:pt x="237251" y="132774"/>
                  </a:cubicBezTo>
                  <a:cubicBezTo>
                    <a:pt x="231447" y="138578"/>
                    <a:pt x="221289" y="148010"/>
                    <a:pt x="206779" y="161070"/>
                  </a:cubicBezTo>
                  <a:cubicBezTo>
                    <a:pt x="192268" y="172678"/>
                    <a:pt x="182110" y="179208"/>
                    <a:pt x="176306" y="180659"/>
                  </a:cubicBezTo>
                  <a:cubicBezTo>
                    <a:pt x="171953" y="183561"/>
                    <a:pt x="168325" y="185738"/>
                    <a:pt x="165423" y="187189"/>
                  </a:cubicBezTo>
                  <a:cubicBezTo>
                    <a:pt x="162521" y="190091"/>
                    <a:pt x="154540" y="193719"/>
                    <a:pt x="141480" y="198072"/>
                  </a:cubicBezTo>
                  <a:cubicBezTo>
                    <a:pt x="128421" y="203876"/>
                    <a:pt x="116086" y="207504"/>
                    <a:pt x="104478" y="208955"/>
                  </a:cubicBezTo>
                  <a:cubicBezTo>
                    <a:pt x="94320" y="208955"/>
                    <a:pt x="86339" y="206053"/>
                    <a:pt x="80535" y="200249"/>
                  </a:cubicBezTo>
                  <a:cubicBezTo>
                    <a:pt x="76182" y="194444"/>
                    <a:pt x="73280" y="188640"/>
                    <a:pt x="71829" y="182836"/>
                  </a:cubicBezTo>
                  <a:cubicBezTo>
                    <a:pt x="70378" y="177031"/>
                    <a:pt x="66750" y="170139"/>
                    <a:pt x="60946" y="162158"/>
                  </a:cubicBezTo>
                  <a:cubicBezTo>
                    <a:pt x="55141" y="154177"/>
                    <a:pt x="53690" y="148010"/>
                    <a:pt x="56592" y="143657"/>
                  </a:cubicBezTo>
                  <a:cubicBezTo>
                    <a:pt x="59495" y="136401"/>
                    <a:pt x="61671" y="132048"/>
                    <a:pt x="63122" y="130597"/>
                  </a:cubicBezTo>
                  <a:cubicBezTo>
                    <a:pt x="66024" y="129146"/>
                    <a:pt x="72917" y="130597"/>
                    <a:pt x="83800" y="134950"/>
                  </a:cubicBezTo>
                  <a:cubicBezTo>
                    <a:pt x="94683" y="139303"/>
                    <a:pt x="104478" y="139303"/>
                    <a:pt x="113184" y="134950"/>
                  </a:cubicBezTo>
                  <a:cubicBezTo>
                    <a:pt x="121891" y="132048"/>
                    <a:pt x="137853" y="121891"/>
                    <a:pt x="161070" y="104478"/>
                  </a:cubicBezTo>
                  <a:cubicBezTo>
                    <a:pt x="179934" y="92869"/>
                    <a:pt x="201700" y="78358"/>
                    <a:pt x="226368" y="60945"/>
                  </a:cubicBezTo>
                  <a:cubicBezTo>
                    <a:pt x="245232" y="47886"/>
                    <a:pt x="259743" y="38454"/>
                    <a:pt x="269900" y="32649"/>
                  </a:cubicBezTo>
                  <a:cubicBezTo>
                    <a:pt x="281509" y="26845"/>
                    <a:pt x="292392" y="22492"/>
                    <a:pt x="302549" y="19590"/>
                  </a:cubicBezTo>
                  <a:cubicBezTo>
                    <a:pt x="312707" y="16688"/>
                    <a:pt x="318511" y="15237"/>
                    <a:pt x="319962" y="15237"/>
                  </a:cubicBezTo>
                  <a:cubicBezTo>
                    <a:pt x="319962" y="14511"/>
                    <a:pt x="320869" y="14330"/>
                    <a:pt x="322683" y="14692"/>
                  </a:cubicBezTo>
                  <a:close/>
                  <a:moveTo>
                    <a:pt x="639924" y="0"/>
                  </a:moveTo>
                  <a:cubicBezTo>
                    <a:pt x="660239" y="1451"/>
                    <a:pt x="672573" y="4354"/>
                    <a:pt x="676927" y="8707"/>
                  </a:cubicBezTo>
                  <a:lnTo>
                    <a:pt x="681280" y="17413"/>
                  </a:lnTo>
                  <a:lnTo>
                    <a:pt x="674750" y="21766"/>
                  </a:lnTo>
                  <a:cubicBezTo>
                    <a:pt x="670397" y="26120"/>
                    <a:pt x="668220" y="30110"/>
                    <a:pt x="668220" y="33738"/>
                  </a:cubicBezTo>
                  <a:cubicBezTo>
                    <a:pt x="668220" y="37365"/>
                    <a:pt x="671122" y="39179"/>
                    <a:pt x="676927" y="39179"/>
                  </a:cubicBezTo>
                  <a:cubicBezTo>
                    <a:pt x="682731" y="39179"/>
                    <a:pt x="685633" y="40630"/>
                    <a:pt x="685633" y="43533"/>
                  </a:cubicBezTo>
                  <a:cubicBezTo>
                    <a:pt x="685633" y="46435"/>
                    <a:pt x="684545" y="47886"/>
                    <a:pt x="682368" y="47886"/>
                  </a:cubicBezTo>
                  <a:cubicBezTo>
                    <a:pt x="680191" y="47886"/>
                    <a:pt x="675476" y="50788"/>
                    <a:pt x="668220" y="56592"/>
                  </a:cubicBezTo>
                  <a:cubicBezTo>
                    <a:pt x="660965" y="62396"/>
                    <a:pt x="657337" y="66387"/>
                    <a:pt x="657337" y="68564"/>
                  </a:cubicBezTo>
                  <a:cubicBezTo>
                    <a:pt x="657337" y="70740"/>
                    <a:pt x="653709" y="74731"/>
                    <a:pt x="646454" y="80535"/>
                  </a:cubicBezTo>
                  <a:cubicBezTo>
                    <a:pt x="640650" y="86339"/>
                    <a:pt x="634845" y="90692"/>
                    <a:pt x="629041" y="93595"/>
                  </a:cubicBezTo>
                  <a:cubicBezTo>
                    <a:pt x="624688" y="96497"/>
                    <a:pt x="616344" y="102301"/>
                    <a:pt x="604010" y="111007"/>
                  </a:cubicBezTo>
                  <a:cubicBezTo>
                    <a:pt x="591676" y="119714"/>
                    <a:pt x="572449" y="137852"/>
                    <a:pt x="546330" y="165423"/>
                  </a:cubicBezTo>
                  <a:cubicBezTo>
                    <a:pt x="518759" y="191542"/>
                    <a:pt x="501347" y="208955"/>
                    <a:pt x="494091" y="217661"/>
                  </a:cubicBezTo>
                  <a:cubicBezTo>
                    <a:pt x="483934" y="229270"/>
                    <a:pt x="473776" y="241604"/>
                    <a:pt x="463619" y="254664"/>
                  </a:cubicBezTo>
                  <a:cubicBezTo>
                    <a:pt x="450559" y="272077"/>
                    <a:pt x="438225" y="290215"/>
                    <a:pt x="426616" y="309079"/>
                  </a:cubicBezTo>
                  <a:cubicBezTo>
                    <a:pt x="415008" y="330845"/>
                    <a:pt x="409566" y="342091"/>
                    <a:pt x="410292" y="342817"/>
                  </a:cubicBezTo>
                  <a:cubicBezTo>
                    <a:pt x="411017" y="343542"/>
                    <a:pt x="420086" y="338826"/>
                    <a:pt x="437499" y="328669"/>
                  </a:cubicBezTo>
                  <a:cubicBezTo>
                    <a:pt x="454912" y="318511"/>
                    <a:pt x="464707" y="311981"/>
                    <a:pt x="466884" y="309079"/>
                  </a:cubicBezTo>
                  <a:cubicBezTo>
                    <a:pt x="469060" y="306177"/>
                    <a:pt x="470874" y="304726"/>
                    <a:pt x="472325" y="304726"/>
                  </a:cubicBezTo>
                  <a:cubicBezTo>
                    <a:pt x="473776" y="304726"/>
                    <a:pt x="485385" y="296745"/>
                    <a:pt x="507151" y="280783"/>
                  </a:cubicBezTo>
                  <a:cubicBezTo>
                    <a:pt x="533270" y="260468"/>
                    <a:pt x="548507" y="248860"/>
                    <a:pt x="552860" y="245957"/>
                  </a:cubicBezTo>
                  <a:cubicBezTo>
                    <a:pt x="560115" y="240153"/>
                    <a:pt x="576077" y="227819"/>
                    <a:pt x="600745" y="208955"/>
                  </a:cubicBezTo>
                  <a:cubicBezTo>
                    <a:pt x="622511" y="192993"/>
                    <a:pt x="634120" y="182836"/>
                    <a:pt x="635571" y="178482"/>
                  </a:cubicBezTo>
                  <a:cubicBezTo>
                    <a:pt x="637022" y="174129"/>
                    <a:pt x="639199" y="172678"/>
                    <a:pt x="642101" y="174129"/>
                  </a:cubicBezTo>
                  <a:cubicBezTo>
                    <a:pt x="645003" y="175580"/>
                    <a:pt x="646454" y="175218"/>
                    <a:pt x="646454" y="173041"/>
                  </a:cubicBezTo>
                  <a:cubicBezTo>
                    <a:pt x="646454" y="170864"/>
                    <a:pt x="648268" y="169776"/>
                    <a:pt x="651896" y="169776"/>
                  </a:cubicBezTo>
                  <a:cubicBezTo>
                    <a:pt x="655523" y="169776"/>
                    <a:pt x="660965" y="167599"/>
                    <a:pt x="668220" y="163246"/>
                  </a:cubicBezTo>
                  <a:cubicBezTo>
                    <a:pt x="676927" y="158893"/>
                    <a:pt x="685996" y="156716"/>
                    <a:pt x="695428" y="156716"/>
                  </a:cubicBezTo>
                  <a:cubicBezTo>
                    <a:pt x="704860" y="156716"/>
                    <a:pt x="709576" y="157805"/>
                    <a:pt x="709576" y="159981"/>
                  </a:cubicBezTo>
                  <a:cubicBezTo>
                    <a:pt x="709576" y="162158"/>
                    <a:pt x="706674" y="164697"/>
                    <a:pt x="700869" y="167599"/>
                  </a:cubicBezTo>
                  <a:cubicBezTo>
                    <a:pt x="695065" y="169050"/>
                    <a:pt x="689261" y="172678"/>
                    <a:pt x="683456" y="178482"/>
                  </a:cubicBezTo>
                  <a:cubicBezTo>
                    <a:pt x="677652" y="184287"/>
                    <a:pt x="674024" y="187189"/>
                    <a:pt x="672573" y="187189"/>
                  </a:cubicBezTo>
                  <a:cubicBezTo>
                    <a:pt x="671122" y="187189"/>
                    <a:pt x="661690" y="195895"/>
                    <a:pt x="644277" y="213308"/>
                  </a:cubicBezTo>
                  <a:cubicBezTo>
                    <a:pt x="626865" y="230721"/>
                    <a:pt x="618158" y="240879"/>
                    <a:pt x="618158" y="243781"/>
                  </a:cubicBezTo>
                  <a:cubicBezTo>
                    <a:pt x="618158" y="246683"/>
                    <a:pt x="617433" y="248134"/>
                    <a:pt x="615981" y="248134"/>
                  </a:cubicBezTo>
                  <a:cubicBezTo>
                    <a:pt x="614530" y="249585"/>
                    <a:pt x="605098" y="261919"/>
                    <a:pt x="587686" y="285136"/>
                  </a:cubicBezTo>
                  <a:cubicBezTo>
                    <a:pt x="584783" y="290941"/>
                    <a:pt x="580793" y="297833"/>
                    <a:pt x="575714" y="305814"/>
                  </a:cubicBezTo>
                  <a:cubicBezTo>
                    <a:pt x="570635" y="313795"/>
                    <a:pt x="565919" y="320325"/>
                    <a:pt x="561566" y="325404"/>
                  </a:cubicBezTo>
                  <a:cubicBezTo>
                    <a:pt x="557213" y="330482"/>
                    <a:pt x="554311" y="334473"/>
                    <a:pt x="552860" y="337375"/>
                  </a:cubicBezTo>
                  <a:cubicBezTo>
                    <a:pt x="548507" y="343179"/>
                    <a:pt x="537623" y="357690"/>
                    <a:pt x="520211" y="380907"/>
                  </a:cubicBezTo>
                  <a:cubicBezTo>
                    <a:pt x="515857" y="386712"/>
                    <a:pt x="512230" y="391790"/>
                    <a:pt x="509328" y="396144"/>
                  </a:cubicBezTo>
                  <a:cubicBezTo>
                    <a:pt x="506425" y="400497"/>
                    <a:pt x="503886" y="404124"/>
                    <a:pt x="501709" y="407027"/>
                  </a:cubicBezTo>
                  <a:cubicBezTo>
                    <a:pt x="499533" y="409929"/>
                    <a:pt x="498444" y="411380"/>
                    <a:pt x="498444" y="411380"/>
                  </a:cubicBezTo>
                  <a:cubicBezTo>
                    <a:pt x="499895" y="412831"/>
                    <a:pt x="503523" y="410654"/>
                    <a:pt x="509328" y="404850"/>
                  </a:cubicBezTo>
                  <a:cubicBezTo>
                    <a:pt x="515132" y="400497"/>
                    <a:pt x="520211" y="394692"/>
                    <a:pt x="524564" y="387437"/>
                  </a:cubicBezTo>
                  <a:cubicBezTo>
                    <a:pt x="527466" y="381633"/>
                    <a:pt x="538349" y="377280"/>
                    <a:pt x="557213" y="374377"/>
                  </a:cubicBezTo>
                  <a:cubicBezTo>
                    <a:pt x="573175" y="372926"/>
                    <a:pt x="586234" y="372201"/>
                    <a:pt x="596392" y="372201"/>
                  </a:cubicBezTo>
                  <a:cubicBezTo>
                    <a:pt x="603647" y="372201"/>
                    <a:pt x="609089" y="372926"/>
                    <a:pt x="612717" y="374377"/>
                  </a:cubicBezTo>
                  <a:cubicBezTo>
                    <a:pt x="616344" y="375829"/>
                    <a:pt x="618884" y="379819"/>
                    <a:pt x="620335" y="386349"/>
                  </a:cubicBezTo>
                  <a:cubicBezTo>
                    <a:pt x="621786" y="392879"/>
                    <a:pt x="619972" y="401222"/>
                    <a:pt x="614893" y="411380"/>
                  </a:cubicBezTo>
                  <a:cubicBezTo>
                    <a:pt x="609814" y="421537"/>
                    <a:pt x="607275" y="427342"/>
                    <a:pt x="607275" y="428793"/>
                  </a:cubicBezTo>
                  <a:cubicBezTo>
                    <a:pt x="607275" y="430244"/>
                    <a:pt x="605098" y="435323"/>
                    <a:pt x="600745" y="444029"/>
                  </a:cubicBezTo>
                  <a:cubicBezTo>
                    <a:pt x="596392" y="454187"/>
                    <a:pt x="592764" y="465070"/>
                    <a:pt x="589862" y="476678"/>
                  </a:cubicBezTo>
                  <a:cubicBezTo>
                    <a:pt x="588411" y="481031"/>
                    <a:pt x="586234" y="488650"/>
                    <a:pt x="583332" y="499533"/>
                  </a:cubicBezTo>
                  <a:cubicBezTo>
                    <a:pt x="580430" y="510416"/>
                    <a:pt x="578979" y="517308"/>
                    <a:pt x="578979" y="520210"/>
                  </a:cubicBezTo>
                  <a:cubicBezTo>
                    <a:pt x="574626" y="536172"/>
                    <a:pt x="571724" y="549232"/>
                    <a:pt x="570273" y="559389"/>
                  </a:cubicBezTo>
                  <a:lnTo>
                    <a:pt x="570273" y="574626"/>
                  </a:lnTo>
                  <a:lnTo>
                    <a:pt x="578979" y="574626"/>
                  </a:lnTo>
                  <a:cubicBezTo>
                    <a:pt x="584783" y="576077"/>
                    <a:pt x="592039" y="575351"/>
                    <a:pt x="600745" y="572449"/>
                  </a:cubicBezTo>
                  <a:cubicBezTo>
                    <a:pt x="610903" y="569547"/>
                    <a:pt x="620335" y="565919"/>
                    <a:pt x="629041" y="561566"/>
                  </a:cubicBezTo>
                  <a:cubicBezTo>
                    <a:pt x="636297" y="558664"/>
                    <a:pt x="644277" y="554311"/>
                    <a:pt x="652984" y="548506"/>
                  </a:cubicBezTo>
                  <a:cubicBezTo>
                    <a:pt x="660239" y="544153"/>
                    <a:pt x="671485" y="535084"/>
                    <a:pt x="686721" y="521299"/>
                  </a:cubicBezTo>
                  <a:cubicBezTo>
                    <a:pt x="701958" y="507514"/>
                    <a:pt x="713929" y="494091"/>
                    <a:pt x="722635" y="481031"/>
                  </a:cubicBezTo>
                  <a:cubicBezTo>
                    <a:pt x="731342" y="467972"/>
                    <a:pt x="738597" y="455638"/>
                    <a:pt x="744402" y="444029"/>
                  </a:cubicBezTo>
                  <a:cubicBezTo>
                    <a:pt x="750206" y="432420"/>
                    <a:pt x="755285" y="418635"/>
                    <a:pt x="759638" y="402673"/>
                  </a:cubicBezTo>
                  <a:cubicBezTo>
                    <a:pt x="763991" y="386712"/>
                    <a:pt x="766893" y="367122"/>
                    <a:pt x="768344" y="343905"/>
                  </a:cubicBezTo>
                  <a:cubicBezTo>
                    <a:pt x="769795" y="320688"/>
                    <a:pt x="769070" y="297471"/>
                    <a:pt x="766168" y="274253"/>
                  </a:cubicBezTo>
                  <a:cubicBezTo>
                    <a:pt x="760363" y="242330"/>
                    <a:pt x="756736" y="219838"/>
                    <a:pt x="755285" y="206778"/>
                  </a:cubicBezTo>
                  <a:cubicBezTo>
                    <a:pt x="752382" y="185012"/>
                    <a:pt x="750931" y="171227"/>
                    <a:pt x="750931" y="165423"/>
                  </a:cubicBezTo>
                  <a:cubicBezTo>
                    <a:pt x="750931" y="162521"/>
                    <a:pt x="751657" y="163246"/>
                    <a:pt x="753108" y="167599"/>
                  </a:cubicBezTo>
                  <a:cubicBezTo>
                    <a:pt x="753108" y="169050"/>
                    <a:pt x="753108" y="171227"/>
                    <a:pt x="753108" y="174129"/>
                  </a:cubicBezTo>
                  <a:cubicBezTo>
                    <a:pt x="754559" y="182836"/>
                    <a:pt x="756736" y="192993"/>
                    <a:pt x="759638" y="204602"/>
                  </a:cubicBezTo>
                  <a:cubicBezTo>
                    <a:pt x="761089" y="206053"/>
                    <a:pt x="762177" y="208229"/>
                    <a:pt x="762903" y="211132"/>
                  </a:cubicBezTo>
                  <a:cubicBezTo>
                    <a:pt x="763628" y="214034"/>
                    <a:pt x="764354" y="216573"/>
                    <a:pt x="765079" y="218750"/>
                  </a:cubicBezTo>
                  <a:cubicBezTo>
                    <a:pt x="765805" y="220926"/>
                    <a:pt x="766168" y="222740"/>
                    <a:pt x="766168" y="224191"/>
                  </a:cubicBezTo>
                  <a:cubicBezTo>
                    <a:pt x="767619" y="227093"/>
                    <a:pt x="769070" y="231447"/>
                    <a:pt x="770521" y="237251"/>
                  </a:cubicBezTo>
                  <a:cubicBezTo>
                    <a:pt x="770521" y="240153"/>
                    <a:pt x="771246" y="242330"/>
                    <a:pt x="772697" y="243781"/>
                  </a:cubicBezTo>
                  <a:cubicBezTo>
                    <a:pt x="774149" y="245232"/>
                    <a:pt x="775237" y="245595"/>
                    <a:pt x="775962" y="244869"/>
                  </a:cubicBezTo>
                  <a:cubicBezTo>
                    <a:pt x="776688" y="244144"/>
                    <a:pt x="777776" y="244869"/>
                    <a:pt x="779227" y="247046"/>
                  </a:cubicBezTo>
                  <a:cubicBezTo>
                    <a:pt x="780678" y="249222"/>
                    <a:pt x="782855" y="251762"/>
                    <a:pt x="785757" y="254664"/>
                  </a:cubicBezTo>
                  <a:cubicBezTo>
                    <a:pt x="788659" y="261919"/>
                    <a:pt x="791561" y="269900"/>
                    <a:pt x="794464" y="278607"/>
                  </a:cubicBezTo>
                  <a:cubicBezTo>
                    <a:pt x="797366" y="287313"/>
                    <a:pt x="800631" y="292029"/>
                    <a:pt x="804258" y="292755"/>
                  </a:cubicBezTo>
                  <a:cubicBezTo>
                    <a:pt x="807886" y="293480"/>
                    <a:pt x="808974" y="296019"/>
                    <a:pt x="807523" y="300373"/>
                  </a:cubicBezTo>
                  <a:cubicBezTo>
                    <a:pt x="806072" y="304726"/>
                    <a:pt x="806798" y="306903"/>
                    <a:pt x="809700" y="306903"/>
                  </a:cubicBezTo>
                  <a:cubicBezTo>
                    <a:pt x="812602" y="306903"/>
                    <a:pt x="814416" y="305814"/>
                    <a:pt x="815141" y="303638"/>
                  </a:cubicBezTo>
                  <a:cubicBezTo>
                    <a:pt x="815867" y="301461"/>
                    <a:pt x="819132" y="302187"/>
                    <a:pt x="824936" y="305814"/>
                  </a:cubicBezTo>
                  <a:cubicBezTo>
                    <a:pt x="830740" y="309442"/>
                    <a:pt x="833643" y="312707"/>
                    <a:pt x="833643" y="315609"/>
                  </a:cubicBezTo>
                  <a:cubicBezTo>
                    <a:pt x="833643" y="318511"/>
                    <a:pt x="835094" y="322864"/>
                    <a:pt x="837996" y="328669"/>
                  </a:cubicBezTo>
                  <a:cubicBezTo>
                    <a:pt x="840898" y="333022"/>
                    <a:pt x="845251" y="339552"/>
                    <a:pt x="851055" y="348258"/>
                  </a:cubicBezTo>
                  <a:cubicBezTo>
                    <a:pt x="856860" y="354062"/>
                    <a:pt x="860487" y="362043"/>
                    <a:pt x="861939" y="372201"/>
                  </a:cubicBezTo>
                  <a:cubicBezTo>
                    <a:pt x="863390" y="382358"/>
                    <a:pt x="865566" y="390339"/>
                    <a:pt x="868468" y="396144"/>
                  </a:cubicBezTo>
                  <a:cubicBezTo>
                    <a:pt x="871371" y="401948"/>
                    <a:pt x="873547" y="405576"/>
                    <a:pt x="874998" y="407027"/>
                  </a:cubicBezTo>
                  <a:cubicBezTo>
                    <a:pt x="876449" y="408478"/>
                    <a:pt x="876812" y="409929"/>
                    <a:pt x="876087" y="411380"/>
                  </a:cubicBezTo>
                  <a:cubicBezTo>
                    <a:pt x="875361" y="412831"/>
                    <a:pt x="875724" y="414282"/>
                    <a:pt x="877175" y="415733"/>
                  </a:cubicBezTo>
                  <a:cubicBezTo>
                    <a:pt x="878626" y="415733"/>
                    <a:pt x="879714" y="415370"/>
                    <a:pt x="880440" y="414645"/>
                  </a:cubicBezTo>
                  <a:cubicBezTo>
                    <a:pt x="881165" y="413919"/>
                    <a:pt x="881528" y="412105"/>
                    <a:pt x="881528" y="409203"/>
                  </a:cubicBezTo>
                  <a:cubicBezTo>
                    <a:pt x="881528" y="404850"/>
                    <a:pt x="882979" y="399771"/>
                    <a:pt x="885881" y="393967"/>
                  </a:cubicBezTo>
                  <a:lnTo>
                    <a:pt x="888058" y="383084"/>
                  </a:lnTo>
                  <a:lnTo>
                    <a:pt x="890234" y="398320"/>
                  </a:lnTo>
                  <a:lnTo>
                    <a:pt x="890234" y="411380"/>
                  </a:lnTo>
                  <a:cubicBezTo>
                    <a:pt x="891686" y="411380"/>
                    <a:pt x="892411" y="409929"/>
                    <a:pt x="892411" y="407027"/>
                  </a:cubicBezTo>
                  <a:cubicBezTo>
                    <a:pt x="895313" y="401222"/>
                    <a:pt x="896764" y="396144"/>
                    <a:pt x="896764" y="391790"/>
                  </a:cubicBezTo>
                  <a:lnTo>
                    <a:pt x="898941" y="383084"/>
                  </a:lnTo>
                  <a:lnTo>
                    <a:pt x="901118" y="391790"/>
                  </a:lnTo>
                  <a:cubicBezTo>
                    <a:pt x="904020" y="396144"/>
                    <a:pt x="904745" y="401222"/>
                    <a:pt x="903294" y="407027"/>
                  </a:cubicBezTo>
                  <a:cubicBezTo>
                    <a:pt x="901843" y="412831"/>
                    <a:pt x="900392" y="416459"/>
                    <a:pt x="898941" y="417910"/>
                  </a:cubicBezTo>
                  <a:cubicBezTo>
                    <a:pt x="896039" y="419361"/>
                    <a:pt x="896039" y="420812"/>
                    <a:pt x="898941" y="422263"/>
                  </a:cubicBezTo>
                  <a:cubicBezTo>
                    <a:pt x="901843" y="423714"/>
                    <a:pt x="903294" y="425891"/>
                    <a:pt x="903294" y="428793"/>
                  </a:cubicBezTo>
                  <a:cubicBezTo>
                    <a:pt x="903294" y="431695"/>
                    <a:pt x="902206" y="433146"/>
                    <a:pt x="900029" y="433146"/>
                  </a:cubicBezTo>
                  <a:cubicBezTo>
                    <a:pt x="897853" y="433146"/>
                    <a:pt x="898215" y="434597"/>
                    <a:pt x="901118" y="437499"/>
                  </a:cubicBezTo>
                  <a:cubicBezTo>
                    <a:pt x="902569" y="441852"/>
                    <a:pt x="903294" y="445117"/>
                    <a:pt x="903294" y="447294"/>
                  </a:cubicBezTo>
                  <a:cubicBezTo>
                    <a:pt x="903294" y="449471"/>
                    <a:pt x="902569" y="449833"/>
                    <a:pt x="901118" y="448382"/>
                  </a:cubicBezTo>
                  <a:lnTo>
                    <a:pt x="896764" y="452735"/>
                  </a:lnTo>
                  <a:cubicBezTo>
                    <a:pt x="896764" y="458540"/>
                    <a:pt x="896039" y="461442"/>
                    <a:pt x="894588" y="461442"/>
                  </a:cubicBezTo>
                  <a:cubicBezTo>
                    <a:pt x="893137" y="461442"/>
                    <a:pt x="893137" y="463619"/>
                    <a:pt x="894588" y="467972"/>
                  </a:cubicBezTo>
                  <a:lnTo>
                    <a:pt x="894588" y="470148"/>
                  </a:lnTo>
                  <a:cubicBezTo>
                    <a:pt x="893137" y="470148"/>
                    <a:pt x="891686" y="470874"/>
                    <a:pt x="890234" y="472325"/>
                  </a:cubicBezTo>
                  <a:cubicBezTo>
                    <a:pt x="888783" y="473776"/>
                    <a:pt x="888058" y="476678"/>
                    <a:pt x="888058" y="481031"/>
                  </a:cubicBezTo>
                  <a:cubicBezTo>
                    <a:pt x="886607" y="488287"/>
                    <a:pt x="885156" y="491914"/>
                    <a:pt x="883705" y="491914"/>
                  </a:cubicBezTo>
                  <a:cubicBezTo>
                    <a:pt x="882254" y="491914"/>
                    <a:pt x="878626" y="496993"/>
                    <a:pt x="872822" y="507151"/>
                  </a:cubicBezTo>
                  <a:cubicBezTo>
                    <a:pt x="868468" y="517308"/>
                    <a:pt x="864841" y="522387"/>
                    <a:pt x="861939" y="522387"/>
                  </a:cubicBezTo>
                  <a:cubicBezTo>
                    <a:pt x="859036" y="522387"/>
                    <a:pt x="857585" y="523475"/>
                    <a:pt x="857585" y="525652"/>
                  </a:cubicBezTo>
                  <a:cubicBezTo>
                    <a:pt x="857585" y="527829"/>
                    <a:pt x="854320" y="533633"/>
                    <a:pt x="847791" y="543065"/>
                  </a:cubicBezTo>
                  <a:cubicBezTo>
                    <a:pt x="841261" y="552497"/>
                    <a:pt x="835819" y="558301"/>
                    <a:pt x="831466" y="560478"/>
                  </a:cubicBezTo>
                  <a:cubicBezTo>
                    <a:pt x="827113" y="562654"/>
                    <a:pt x="824936" y="565194"/>
                    <a:pt x="824936" y="568096"/>
                  </a:cubicBezTo>
                  <a:cubicBezTo>
                    <a:pt x="824936" y="570998"/>
                    <a:pt x="822760" y="573175"/>
                    <a:pt x="818406" y="574626"/>
                  </a:cubicBezTo>
                  <a:cubicBezTo>
                    <a:pt x="814053" y="576077"/>
                    <a:pt x="811876" y="578979"/>
                    <a:pt x="811876" y="583332"/>
                  </a:cubicBezTo>
                  <a:cubicBezTo>
                    <a:pt x="811876" y="583332"/>
                    <a:pt x="811514" y="583695"/>
                    <a:pt x="810788" y="584420"/>
                  </a:cubicBezTo>
                  <a:cubicBezTo>
                    <a:pt x="810063" y="585146"/>
                    <a:pt x="808974" y="585509"/>
                    <a:pt x="807523" y="585509"/>
                  </a:cubicBezTo>
                  <a:cubicBezTo>
                    <a:pt x="806072" y="584058"/>
                    <a:pt x="803533" y="585872"/>
                    <a:pt x="799905" y="590950"/>
                  </a:cubicBezTo>
                  <a:cubicBezTo>
                    <a:pt x="796277" y="596029"/>
                    <a:pt x="793738" y="598568"/>
                    <a:pt x="792287" y="598568"/>
                  </a:cubicBezTo>
                  <a:cubicBezTo>
                    <a:pt x="790836" y="598568"/>
                    <a:pt x="788659" y="600019"/>
                    <a:pt x="785757" y="602922"/>
                  </a:cubicBezTo>
                  <a:cubicBezTo>
                    <a:pt x="781404" y="607275"/>
                    <a:pt x="779227" y="608726"/>
                    <a:pt x="779227" y="607275"/>
                  </a:cubicBezTo>
                  <a:cubicBezTo>
                    <a:pt x="777776" y="607275"/>
                    <a:pt x="786483" y="597843"/>
                    <a:pt x="805347" y="578979"/>
                  </a:cubicBezTo>
                  <a:cubicBezTo>
                    <a:pt x="827113" y="558664"/>
                    <a:pt x="841624" y="543428"/>
                    <a:pt x="848879" y="533270"/>
                  </a:cubicBezTo>
                  <a:cubicBezTo>
                    <a:pt x="856134" y="521661"/>
                    <a:pt x="862664" y="511504"/>
                    <a:pt x="868468" y="502798"/>
                  </a:cubicBezTo>
                  <a:cubicBezTo>
                    <a:pt x="872822" y="494091"/>
                    <a:pt x="874273" y="489738"/>
                    <a:pt x="872822" y="489738"/>
                  </a:cubicBezTo>
                  <a:cubicBezTo>
                    <a:pt x="871371" y="489738"/>
                    <a:pt x="870282" y="487561"/>
                    <a:pt x="869557" y="483208"/>
                  </a:cubicBezTo>
                  <a:cubicBezTo>
                    <a:pt x="868831" y="478855"/>
                    <a:pt x="862664" y="484659"/>
                    <a:pt x="851055" y="500621"/>
                  </a:cubicBezTo>
                  <a:cubicBezTo>
                    <a:pt x="840898" y="515132"/>
                    <a:pt x="834368" y="525289"/>
                    <a:pt x="831466" y="531093"/>
                  </a:cubicBezTo>
                  <a:cubicBezTo>
                    <a:pt x="828564" y="535447"/>
                    <a:pt x="827113" y="540525"/>
                    <a:pt x="827113" y="546330"/>
                  </a:cubicBezTo>
                  <a:cubicBezTo>
                    <a:pt x="825662" y="550683"/>
                    <a:pt x="815504" y="561929"/>
                    <a:pt x="796640" y="580067"/>
                  </a:cubicBezTo>
                  <a:cubicBezTo>
                    <a:pt x="777776" y="598206"/>
                    <a:pt x="769795" y="608000"/>
                    <a:pt x="772697" y="609451"/>
                  </a:cubicBezTo>
                  <a:cubicBezTo>
                    <a:pt x="775600" y="610903"/>
                    <a:pt x="775600" y="613079"/>
                    <a:pt x="772697" y="615981"/>
                  </a:cubicBezTo>
                  <a:cubicBezTo>
                    <a:pt x="769795" y="618883"/>
                    <a:pt x="767619" y="619609"/>
                    <a:pt x="766168" y="618158"/>
                  </a:cubicBezTo>
                  <a:cubicBezTo>
                    <a:pt x="764717" y="616707"/>
                    <a:pt x="762540" y="618158"/>
                    <a:pt x="759638" y="622511"/>
                  </a:cubicBezTo>
                  <a:cubicBezTo>
                    <a:pt x="756736" y="626864"/>
                    <a:pt x="753834" y="629041"/>
                    <a:pt x="750931" y="629041"/>
                  </a:cubicBezTo>
                  <a:cubicBezTo>
                    <a:pt x="748029" y="629041"/>
                    <a:pt x="746578" y="630129"/>
                    <a:pt x="746578" y="632306"/>
                  </a:cubicBezTo>
                  <a:cubicBezTo>
                    <a:pt x="746578" y="634483"/>
                    <a:pt x="745127" y="636296"/>
                    <a:pt x="742225" y="637747"/>
                  </a:cubicBezTo>
                  <a:cubicBezTo>
                    <a:pt x="739323" y="639199"/>
                    <a:pt x="737146" y="639199"/>
                    <a:pt x="735695" y="637747"/>
                  </a:cubicBezTo>
                  <a:cubicBezTo>
                    <a:pt x="735695" y="637747"/>
                    <a:pt x="735332" y="638110"/>
                    <a:pt x="734607" y="638836"/>
                  </a:cubicBezTo>
                  <a:cubicBezTo>
                    <a:pt x="733881" y="639561"/>
                    <a:pt x="732793" y="640650"/>
                    <a:pt x="731342" y="642101"/>
                  </a:cubicBezTo>
                  <a:cubicBezTo>
                    <a:pt x="731342" y="646454"/>
                    <a:pt x="729165" y="648631"/>
                    <a:pt x="724812" y="648631"/>
                  </a:cubicBezTo>
                  <a:cubicBezTo>
                    <a:pt x="720459" y="648631"/>
                    <a:pt x="716831" y="650082"/>
                    <a:pt x="713929" y="652984"/>
                  </a:cubicBezTo>
                  <a:cubicBezTo>
                    <a:pt x="712478" y="655886"/>
                    <a:pt x="710301" y="657337"/>
                    <a:pt x="707399" y="657337"/>
                  </a:cubicBezTo>
                  <a:cubicBezTo>
                    <a:pt x="704497" y="657337"/>
                    <a:pt x="699055" y="659876"/>
                    <a:pt x="691075" y="664955"/>
                  </a:cubicBezTo>
                  <a:cubicBezTo>
                    <a:pt x="683094" y="670034"/>
                    <a:pt x="678015" y="672573"/>
                    <a:pt x="675838" y="672573"/>
                  </a:cubicBezTo>
                  <a:cubicBezTo>
                    <a:pt x="673662" y="672573"/>
                    <a:pt x="671848" y="673299"/>
                    <a:pt x="670397" y="674750"/>
                  </a:cubicBezTo>
                  <a:cubicBezTo>
                    <a:pt x="670397" y="676201"/>
                    <a:pt x="666769" y="678378"/>
                    <a:pt x="659514" y="681280"/>
                  </a:cubicBezTo>
                  <a:cubicBezTo>
                    <a:pt x="652258" y="685633"/>
                    <a:pt x="647905" y="687810"/>
                    <a:pt x="646454" y="687810"/>
                  </a:cubicBezTo>
                  <a:lnTo>
                    <a:pt x="646454" y="683456"/>
                  </a:lnTo>
                  <a:cubicBezTo>
                    <a:pt x="647905" y="680554"/>
                    <a:pt x="648268" y="678378"/>
                    <a:pt x="647542" y="676926"/>
                  </a:cubicBezTo>
                  <a:cubicBezTo>
                    <a:pt x="646817" y="675475"/>
                    <a:pt x="642826" y="676201"/>
                    <a:pt x="635571" y="679103"/>
                  </a:cubicBezTo>
                  <a:cubicBezTo>
                    <a:pt x="626865" y="680554"/>
                    <a:pt x="609452" y="681280"/>
                    <a:pt x="583332" y="681280"/>
                  </a:cubicBezTo>
                  <a:cubicBezTo>
                    <a:pt x="555762" y="681280"/>
                    <a:pt x="537623" y="679103"/>
                    <a:pt x="528917" y="674750"/>
                  </a:cubicBezTo>
                  <a:cubicBezTo>
                    <a:pt x="521662" y="670397"/>
                    <a:pt x="515857" y="666043"/>
                    <a:pt x="511504" y="661690"/>
                  </a:cubicBezTo>
                  <a:cubicBezTo>
                    <a:pt x="507151" y="657337"/>
                    <a:pt x="502072" y="650082"/>
                    <a:pt x="496268" y="639924"/>
                  </a:cubicBezTo>
                  <a:cubicBezTo>
                    <a:pt x="491915" y="631218"/>
                    <a:pt x="489012" y="615981"/>
                    <a:pt x="487561" y="594215"/>
                  </a:cubicBezTo>
                  <a:cubicBezTo>
                    <a:pt x="487561" y="570998"/>
                    <a:pt x="491189" y="552860"/>
                    <a:pt x="498444" y="539800"/>
                  </a:cubicBezTo>
                  <a:cubicBezTo>
                    <a:pt x="505700" y="522387"/>
                    <a:pt x="510779" y="510778"/>
                    <a:pt x="513681" y="504974"/>
                  </a:cubicBezTo>
                  <a:cubicBezTo>
                    <a:pt x="518034" y="494817"/>
                    <a:pt x="522387" y="483208"/>
                    <a:pt x="526740" y="470148"/>
                  </a:cubicBezTo>
                  <a:cubicBezTo>
                    <a:pt x="529643" y="458540"/>
                    <a:pt x="531819" y="447657"/>
                    <a:pt x="533270" y="437499"/>
                  </a:cubicBezTo>
                  <a:cubicBezTo>
                    <a:pt x="534721" y="428793"/>
                    <a:pt x="533996" y="424440"/>
                    <a:pt x="531094" y="424440"/>
                  </a:cubicBezTo>
                  <a:cubicBezTo>
                    <a:pt x="528191" y="424440"/>
                    <a:pt x="518397" y="429881"/>
                    <a:pt x="501709" y="440764"/>
                  </a:cubicBezTo>
                  <a:cubicBezTo>
                    <a:pt x="485022" y="451647"/>
                    <a:pt x="470149" y="463619"/>
                    <a:pt x="457089" y="476678"/>
                  </a:cubicBezTo>
                  <a:cubicBezTo>
                    <a:pt x="444029" y="489738"/>
                    <a:pt x="436048" y="499170"/>
                    <a:pt x="433146" y="504974"/>
                  </a:cubicBezTo>
                  <a:cubicBezTo>
                    <a:pt x="430244" y="510778"/>
                    <a:pt x="422263" y="523113"/>
                    <a:pt x="409203" y="541977"/>
                  </a:cubicBezTo>
                  <a:cubicBezTo>
                    <a:pt x="394693" y="563743"/>
                    <a:pt x="382359" y="581881"/>
                    <a:pt x="372201" y="596392"/>
                  </a:cubicBezTo>
                  <a:cubicBezTo>
                    <a:pt x="359141" y="615256"/>
                    <a:pt x="346082" y="632669"/>
                    <a:pt x="333022" y="648631"/>
                  </a:cubicBezTo>
                  <a:cubicBezTo>
                    <a:pt x="321413" y="663141"/>
                    <a:pt x="311981" y="674024"/>
                    <a:pt x="304726" y="681280"/>
                  </a:cubicBezTo>
                  <a:cubicBezTo>
                    <a:pt x="298922" y="687084"/>
                    <a:pt x="290215" y="691437"/>
                    <a:pt x="278607" y="694339"/>
                  </a:cubicBezTo>
                  <a:cubicBezTo>
                    <a:pt x="266998" y="698693"/>
                    <a:pt x="260468" y="700869"/>
                    <a:pt x="259017" y="700869"/>
                  </a:cubicBezTo>
                  <a:cubicBezTo>
                    <a:pt x="257566" y="700869"/>
                    <a:pt x="256115" y="699055"/>
                    <a:pt x="254664" y="695428"/>
                  </a:cubicBezTo>
                  <a:cubicBezTo>
                    <a:pt x="253213" y="691800"/>
                    <a:pt x="251036" y="689986"/>
                    <a:pt x="248134" y="689986"/>
                  </a:cubicBezTo>
                  <a:cubicBezTo>
                    <a:pt x="243781" y="689986"/>
                    <a:pt x="239065" y="687810"/>
                    <a:pt x="233986" y="683456"/>
                  </a:cubicBezTo>
                  <a:cubicBezTo>
                    <a:pt x="228907" y="679103"/>
                    <a:pt x="226368" y="675475"/>
                    <a:pt x="226368" y="672573"/>
                  </a:cubicBezTo>
                  <a:cubicBezTo>
                    <a:pt x="226368" y="669671"/>
                    <a:pt x="227819" y="666769"/>
                    <a:pt x="230721" y="663867"/>
                  </a:cubicBezTo>
                  <a:cubicBezTo>
                    <a:pt x="233623" y="659514"/>
                    <a:pt x="235074" y="654072"/>
                    <a:pt x="235074" y="647542"/>
                  </a:cubicBezTo>
                  <a:cubicBezTo>
                    <a:pt x="235074" y="641012"/>
                    <a:pt x="238339" y="637385"/>
                    <a:pt x="244869" y="636659"/>
                  </a:cubicBezTo>
                  <a:cubicBezTo>
                    <a:pt x="251399" y="635934"/>
                    <a:pt x="254664" y="633031"/>
                    <a:pt x="254664" y="627953"/>
                  </a:cubicBezTo>
                  <a:cubicBezTo>
                    <a:pt x="254664" y="622874"/>
                    <a:pt x="256478" y="620335"/>
                    <a:pt x="260106" y="620335"/>
                  </a:cubicBezTo>
                  <a:cubicBezTo>
                    <a:pt x="263733" y="620335"/>
                    <a:pt x="268449" y="618158"/>
                    <a:pt x="274254" y="613805"/>
                  </a:cubicBezTo>
                  <a:cubicBezTo>
                    <a:pt x="280058" y="609451"/>
                    <a:pt x="290215" y="600019"/>
                    <a:pt x="304726" y="585509"/>
                  </a:cubicBezTo>
                  <a:cubicBezTo>
                    <a:pt x="316335" y="572449"/>
                    <a:pt x="329394" y="557938"/>
                    <a:pt x="343905" y="541977"/>
                  </a:cubicBezTo>
                  <a:cubicBezTo>
                    <a:pt x="355514" y="530368"/>
                    <a:pt x="370750" y="512230"/>
                    <a:pt x="389614" y="487561"/>
                  </a:cubicBezTo>
                  <a:cubicBezTo>
                    <a:pt x="415733" y="455638"/>
                    <a:pt x="434597" y="432420"/>
                    <a:pt x="446206" y="417910"/>
                  </a:cubicBezTo>
                  <a:cubicBezTo>
                    <a:pt x="465070" y="394692"/>
                    <a:pt x="473776" y="382358"/>
                    <a:pt x="472325" y="380907"/>
                  </a:cubicBezTo>
                  <a:cubicBezTo>
                    <a:pt x="472325" y="380907"/>
                    <a:pt x="470149" y="381996"/>
                    <a:pt x="465795" y="384172"/>
                  </a:cubicBezTo>
                  <a:cubicBezTo>
                    <a:pt x="461442" y="386349"/>
                    <a:pt x="456363" y="389614"/>
                    <a:pt x="450559" y="393967"/>
                  </a:cubicBezTo>
                  <a:cubicBezTo>
                    <a:pt x="434597" y="405576"/>
                    <a:pt x="422263" y="414282"/>
                    <a:pt x="413557" y="420086"/>
                  </a:cubicBezTo>
                  <a:cubicBezTo>
                    <a:pt x="403399" y="427342"/>
                    <a:pt x="393242" y="433871"/>
                    <a:pt x="383084" y="439676"/>
                  </a:cubicBezTo>
                  <a:cubicBezTo>
                    <a:pt x="374378" y="444029"/>
                    <a:pt x="368573" y="446206"/>
                    <a:pt x="365671" y="446206"/>
                  </a:cubicBezTo>
                  <a:cubicBezTo>
                    <a:pt x="362769" y="446206"/>
                    <a:pt x="358779" y="443666"/>
                    <a:pt x="353700" y="438587"/>
                  </a:cubicBezTo>
                  <a:cubicBezTo>
                    <a:pt x="348621" y="433509"/>
                    <a:pt x="344268" y="430244"/>
                    <a:pt x="340640" y="428793"/>
                  </a:cubicBezTo>
                  <a:cubicBezTo>
                    <a:pt x="337012" y="427342"/>
                    <a:pt x="335199" y="421537"/>
                    <a:pt x="335199" y="411380"/>
                  </a:cubicBezTo>
                  <a:cubicBezTo>
                    <a:pt x="335199" y="401222"/>
                    <a:pt x="334473" y="396144"/>
                    <a:pt x="333022" y="396144"/>
                  </a:cubicBezTo>
                  <a:cubicBezTo>
                    <a:pt x="331571" y="396144"/>
                    <a:pt x="329394" y="399771"/>
                    <a:pt x="326492" y="407027"/>
                  </a:cubicBezTo>
                  <a:cubicBezTo>
                    <a:pt x="323590" y="411380"/>
                    <a:pt x="321413" y="414282"/>
                    <a:pt x="319962" y="415733"/>
                  </a:cubicBezTo>
                  <a:lnTo>
                    <a:pt x="311256" y="422263"/>
                  </a:lnTo>
                  <a:cubicBezTo>
                    <a:pt x="308354" y="429518"/>
                    <a:pt x="308354" y="433871"/>
                    <a:pt x="311256" y="435323"/>
                  </a:cubicBezTo>
                  <a:cubicBezTo>
                    <a:pt x="314158" y="438225"/>
                    <a:pt x="315609" y="440401"/>
                    <a:pt x="315609" y="441852"/>
                  </a:cubicBezTo>
                  <a:cubicBezTo>
                    <a:pt x="315609" y="444755"/>
                    <a:pt x="314158" y="449108"/>
                    <a:pt x="311256" y="454912"/>
                  </a:cubicBezTo>
                  <a:cubicBezTo>
                    <a:pt x="308354" y="462167"/>
                    <a:pt x="304726" y="467972"/>
                    <a:pt x="300373" y="472325"/>
                  </a:cubicBezTo>
                  <a:cubicBezTo>
                    <a:pt x="297471" y="475227"/>
                    <a:pt x="290941" y="482482"/>
                    <a:pt x="280783" y="494091"/>
                  </a:cubicBezTo>
                  <a:cubicBezTo>
                    <a:pt x="272077" y="504249"/>
                    <a:pt x="269900" y="509327"/>
                    <a:pt x="274254" y="509327"/>
                  </a:cubicBezTo>
                  <a:cubicBezTo>
                    <a:pt x="278607" y="509327"/>
                    <a:pt x="281146" y="507514"/>
                    <a:pt x="281872" y="503886"/>
                  </a:cubicBezTo>
                  <a:cubicBezTo>
                    <a:pt x="282597" y="500258"/>
                    <a:pt x="284048" y="500621"/>
                    <a:pt x="286225" y="504974"/>
                  </a:cubicBezTo>
                  <a:cubicBezTo>
                    <a:pt x="288401" y="509327"/>
                    <a:pt x="287313" y="513681"/>
                    <a:pt x="282960" y="518034"/>
                  </a:cubicBezTo>
                  <a:cubicBezTo>
                    <a:pt x="281509" y="522387"/>
                    <a:pt x="279332" y="526740"/>
                    <a:pt x="276430" y="531093"/>
                  </a:cubicBezTo>
                  <a:cubicBezTo>
                    <a:pt x="273528" y="535447"/>
                    <a:pt x="270626" y="538349"/>
                    <a:pt x="267724" y="539800"/>
                  </a:cubicBezTo>
                  <a:cubicBezTo>
                    <a:pt x="264822" y="542702"/>
                    <a:pt x="263370" y="547418"/>
                    <a:pt x="263370" y="553948"/>
                  </a:cubicBezTo>
                  <a:cubicBezTo>
                    <a:pt x="263370" y="560478"/>
                    <a:pt x="261919" y="563743"/>
                    <a:pt x="259017" y="563743"/>
                  </a:cubicBezTo>
                  <a:cubicBezTo>
                    <a:pt x="256115" y="563743"/>
                    <a:pt x="254664" y="564831"/>
                    <a:pt x="254664" y="567008"/>
                  </a:cubicBezTo>
                  <a:cubicBezTo>
                    <a:pt x="254664" y="569184"/>
                    <a:pt x="251036" y="574626"/>
                    <a:pt x="243781" y="583332"/>
                  </a:cubicBezTo>
                  <a:cubicBezTo>
                    <a:pt x="235074" y="592039"/>
                    <a:pt x="226368" y="599657"/>
                    <a:pt x="217662" y="606187"/>
                  </a:cubicBezTo>
                  <a:cubicBezTo>
                    <a:pt x="208955" y="612716"/>
                    <a:pt x="197347" y="618158"/>
                    <a:pt x="182836" y="622511"/>
                  </a:cubicBezTo>
                  <a:cubicBezTo>
                    <a:pt x="168325" y="628315"/>
                    <a:pt x="156717" y="631943"/>
                    <a:pt x="148010" y="633394"/>
                  </a:cubicBezTo>
                  <a:cubicBezTo>
                    <a:pt x="139304" y="636296"/>
                    <a:pt x="120440" y="637747"/>
                    <a:pt x="91418" y="637747"/>
                  </a:cubicBezTo>
                  <a:lnTo>
                    <a:pt x="50063" y="637747"/>
                  </a:lnTo>
                  <a:lnTo>
                    <a:pt x="34826" y="629041"/>
                  </a:lnTo>
                  <a:cubicBezTo>
                    <a:pt x="24669" y="621786"/>
                    <a:pt x="18139" y="615981"/>
                    <a:pt x="15237" y="611628"/>
                  </a:cubicBezTo>
                  <a:cubicBezTo>
                    <a:pt x="13786" y="608726"/>
                    <a:pt x="10884" y="600745"/>
                    <a:pt x="6530" y="587685"/>
                  </a:cubicBezTo>
                  <a:cubicBezTo>
                    <a:pt x="2177" y="576077"/>
                    <a:pt x="0" y="567733"/>
                    <a:pt x="0" y="562654"/>
                  </a:cubicBezTo>
                  <a:cubicBezTo>
                    <a:pt x="0" y="557576"/>
                    <a:pt x="2903" y="552134"/>
                    <a:pt x="8707" y="546330"/>
                  </a:cubicBezTo>
                  <a:cubicBezTo>
                    <a:pt x="14511" y="540525"/>
                    <a:pt x="21767" y="535447"/>
                    <a:pt x="30473" y="531093"/>
                  </a:cubicBezTo>
                  <a:cubicBezTo>
                    <a:pt x="31924" y="531093"/>
                    <a:pt x="39179" y="527466"/>
                    <a:pt x="52239" y="520210"/>
                  </a:cubicBezTo>
                  <a:cubicBezTo>
                    <a:pt x="59495" y="517308"/>
                    <a:pt x="67838" y="516583"/>
                    <a:pt x="77270" y="518034"/>
                  </a:cubicBezTo>
                  <a:cubicBezTo>
                    <a:pt x="86702" y="519485"/>
                    <a:pt x="95771" y="518034"/>
                    <a:pt x="104478" y="513681"/>
                  </a:cubicBezTo>
                  <a:cubicBezTo>
                    <a:pt x="113184" y="510778"/>
                    <a:pt x="118989" y="504249"/>
                    <a:pt x="121891" y="494091"/>
                  </a:cubicBezTo>
                  <a:cubicBezTo>
                    <a:pt x="124793" y="483934"/>
                    <a:pt x="126969" y="474502"/>
                    <a:pt x="128421" y="465795"/>
                  </a:cubicBezTo>
                  <a:cubicBezTo>
                    <a:pt x="128421" y="459991"/>
                    <a:pt x="130597" y="450559"/>
                    <a:pt x="134950" y="437499"/>
                  </a:cubicBezTo>
                  <a:cubicBezTo>
                    <a:pt x="136401" y="428793"/>
                    <a:pt x="137127" y="422988"/>
                    <a:pt x="137127" y="420086"/>
                  </a:cubicBezTo>
                  <a:cubicBezTo>
                    <a:pt x="137127" y="417184"/>
                    <a:pt x="136401" y="415733"/>
                    <a:pt x="134950" y="415733"/>
                  </a:cubicBezTo>
                  <a:cubicBezTo>
                    <a:pt x="133499" y="415733"/>
                    <a:pt x="129872" y="420086"/>
                    <a:pt x="124067" y="428793"/>
                  </a:cubicBezTo>
                  <a:cubicBezTo>
                    <a:pt x="118263" y="437499"/>
                    <a:pt x="113910" y="443303"/>
                    <a:pt x="111008" y="446206"/>
                  </a:cubicBezTo>
                  <a:cubicBezTo>
                    <a:pt x="106654" y="450559"/>
                    <a:pt x="102301" y="452735"/>
                    <a:pt x="97948" y="452735"/>
                  </a:cubicBezTo>
                  <a:cubicBezTo>
                    <a:pt x="93595" y="455638"/>
                    <a:pt x="89242" y="456363"/>
                    <a:pt x="84888" y="454912"/>
                  </a:cubicBezTo>
                  <a:cubicBezTo>
                    <a:pt x="79084" y="454912"/>
                    <a:pt x="73280" y="453461"/>
                    <a:pt x="67475" y="450559"/>
                  </a:cubicBezTo>
                  <a:cubicBezTo>
                    <a:pt x="63122" y="446206"/>
                    <a:pt x="59495" y="441852"/>
                    <a:pt x="56592" y="437499"/>
                  </a:cubicBezTo>
                  <a:cubicBezTo>
                    <a:pt x="53690" y="433146"/>
                    <a:pt x="51151" y="425891"/>
                    <a:pt x="48974" y="415733"/>
                  </a:cubicBezTo>
                  <a:cubicBezTo>
                    <a:pt x="46798" y="405576"/>
                    <a:pt x="43533" y="398683"/>
                    <a:pt x="39179" y="395055"/>
                  </a:cubicBezTo>
                  <a:cubicBezTo>
                    <a:pt x="34826" y="391428"/>
                    <a:pt x="32650" y="388888"/>
                    <a:pt x="32650" y="387437"/>
                  </a:cubicBezTo>
                  <a:cubicBezTo>
                    <a:pt x="32650" y="385986"/>
                    <a:pt x="35189" y="383084"/>
                    <a:pt x="40268" y="378731"/>
                  </a:cubicBezTo>
                  <a:cubicBezTo>
                    <a:pt x="45347" y="374377"/>
                    <a:pt x="50425" y="371113"/>
                    <a:pt x="55504" y="368936"/>
                  </a:cubicBezTo>
                  <a:cubicBezTo>
                    <a:pt x="60583" y="366759"/>
                    <a:pt x="63122" y="364583"/>
                    <a:pt x="63122" y="362406"/>
                  </a:cubicBezTo>
                  <a:cubicBezTo>
                    <a:pt x="63122" y="360229"/>
                    <a:pt x="66387" y="358053"/>
                    <a:pt x="72917" y="355876"/>
                  </a:cubicBezTo>
                  <a:cubicBezTo>
                    <a:pt x="79447" y="353700"/>
                    <a:pt x="84888" y="352611"/>
                    <a:pt x="89242" y="352611"/>
                  </a:cubicBezTo>
                  <a:cubicBezTo>
                    <a:pt x="93595" y="352611"/>
                    <a:pt x="99399" y="346807"/>
                    <a:pt x="106654" y="335198"/>
                  </a:cubicBezTo>
                  <a:cubicBezTo>
                    <a:pt x="113910" y="323590"/>
                    <a:pt x="118263" y="317786"/>
                    <a:pt x="119714" y="317786"/>
                  </a:cubicBezTo>
                  <a:cubicBezTo>
                    <a:pt x="121165" y="317786"/>
                    <a:pt x="120440" y="319962"/>
                    <a:pt x="117538" y="324315"/>
                  </a:cubicBezTo>
                  <a:cubicBezTo>
                    <a:pt x="110282" y="335924"/>
                    <a:pt x="106654" y="341728"/>
                    <a:pt x="106654" y="341728"/>
                  </a:cubicBezTo>
                  <a:cubicBezTo>
                    <a:pt x="102301" y="348984"/>
                    <a:pt x="101576" y="352611"/>
                    <a:pt x="104478" y="352611"/>
                  </a:cubicBezTo>
                  <a:cubicBezTo>
                    <a:pt x="107380" y="352611"/>
                    <a:pt x="114635" y="347533"/>
                    <a:pt x="126244" y="337375"/>
                  </a:cubicBezTo>
                  <a:cubicBezTo>
                    <a:pt x="137853" y="328669"/>
                    <a:pt x="143657" y="321413"/>
                    <a:pt x="143657" y="315609"/>
                  </a:cubicBezTo>
                  <a:cubicBezTo>
                    <a:pt x="143657" y="312707"/>
                    <a:pt x="142931" y="304000"/>
                    <a:pt x="141480" y="289490"/>
                  </a:cubicBezTo>
                  <a:cubicBezTo>
                    <a:pt x="138578" y="274979"/>
                    <a:pt x="135676" y="261919"/>
                    <a:pt x="132774" y="250311"/>
                  </a:cubicBezTo>
                  <a:cubicBezTo>
                    <a:pt x="132774" y="247408"/>
                    <a:pt x="132411" y="243781"/>
                    <a:pt x="131685" y="239428"/>
                  </a:cubicBezTo>
                  <a:cubicBezTo>
                    <a:pt x="130960" y="235074"/>
                    <a:pt x="130234" y="231447"/>
                    <a:pt x="129509" y="228544"/>
                  </a:cubicBezTo>
                  <a:cubicBezTo>
                    <a:pt x="128783" y="225642"/>
                    <a:pt x="128421" y="222740"/>
                    <a:pt x="128421" y="219838"/>
                  </a:cubicBezTo>
                  <a:cubicBezTo>
                    <a:pt x="128421" y="215485"/>
                    <a:pt x="129146" y="213308"/>
                    <a:pt x="130597" y="213308"/>
                  </a:cubicBezTo>
                  <a:cubicBezTo>
                    <a:pt x="133499" y="214759"/>
                    <a:pt x="134950" y="214397"/>
                    <a:pt x="134950" y="212220"/>
                  </a:cubicBezTo>
                  <a:cubicBezTo>
                    <a:pt x="134950" y="210043"/>
                    <a:pt x="137853" y="208955"/>
                    <a:pt x="143657" y="208955"/>
                  </a:cubicBezTo>
                  <a:cubicBezTo>
                    <a:pt x="149461" y="208955"/>
                    <a:pt x="156717" y="211132"/>
                    <a:pt x="165423" y="215485"/>
                  </a:cubicBezTo>
                  <a:cubicBezTo>
                    <a:pt x="174129" y="219838"/>
                    <a:pt x="180659" y="225642"/>
                    <a:pt x="185012" y="232898"/>
                  </a:cubicBezTo>
                  <a:cubicBezTo>
                    <a:pt x="190817" y="238702"/>
                    <a:pt x="195170" y="245957"/>
                    <a:pt x="198072" y="254664"/>
                  </a:cubicBezTo>
                  <a:cubicBezTo>
                    <a:pt x="202425" y="263370"/>
                    <a:pt x="204965" y="267723"/>
                    <a:pt x="205690" y="267723"/>
                  </a:cubicBezTo>
                  <a:cubicBezTo>
                    <a:pt x="206416" y="267723"/>
                    <a:pt x="209681" y="265547"/>
                    <a:pt x="215485" y="261194"/>
                  </a:cubicBezTo>
                  <a:cubicBezTo>
                    <a:pt x="218387" y="258292"/>
                    <a:pt x="225643" y="251762"/>
                    <a:pt x="237251" y="241604"/>
                  </a:cubicBezTo>
                  <a:cubicBezTo>
                    <a:pt x="245958" y="232898"/>
                    <a:pt x="249948" y="227093"/>
                    <a:pt x="249222" y="224191"/>
                  </a:cubicBezTo>
                  <a:cubicBezTo>
                    <a:pt x="248497" y="221289"/>
                    <a:pt x="245232" y="218750"/>
                    <a:pt x="239428" y="216573"/>
                  </a:cubicBezTo>
                  <a:cubicBezTo>
                    <a:pt x="233623" y="214397"/>
                    <a:pt x="230721" y="212945"/>
                    <a:pt x="230721" y="212220"/>
                  </a:cubicBezTo>
                  <a:cubicBezTo>
                    <a:pt x="230721" y="211494"/>
                    <a:pt x="235074" y="211132"/>
                    <a:pt x="243781" y="211132"/>
                  </a:cubicBezTo>
                  <a:cubicBezTo>
                    <a:pt x="252487" y="211132"/>
                    <a:pt x="258292" y="208229"/>
                    <a:pt x="261194" y="202425"/>
                  </a:cubicBezTo>
                  <a:cubicBezTo>
                    <a:pt x="266998" y="198072"/>
                    <a:pt x="275342" y="195170"/>
                    <a:pt x="286225" y="193719"/>
                  </a:cubicBezTo>
                  <a:cubicBezTo>
                    <a:pt x="297108" y="192268"/>
                    <a:pt x="304001" y="192993"/>
                    <a:pt x="306903" y="195895"/>
                  </a:cubicBezTo>
                  <a:cubicBezTo>
                    <a:pt x="309805" y="198797"/>
                    <a:pt x="309805" y="204602"/>
                    <a:pt x="306903" y="213308"/>
                  </a:cubicBezTo>
                  <a:cubicBezTo>
                    <a:pt x="302549" y="220564"/>
                    <a:pt x="297108" y="227456"/>
                    <a:pt x="290578" y="233986"/>
                  </a:cubicBezTo>
                  <a:cubicBezTo>
                    <a:pt x="284048" y="240516"/>
                    <a:pt x="280783" y="244869"/>
                    <a:pt x="280783" y="247046"/>
                  </a:cubicBezTo>
                  <a:cubicBezTo>
                    <a:pt x="280783" y="249222"/>
                    <a:pt x="280058" y="250311"/>
                    <a:pt x="278607" y="250311"/>
                  </a:cubicBezTo>
                  <a:cubicBezTo>
                    <a:pt x="277156" y="250311"/>
                    <a:pt x="271351" y="256478"/>
                    <a:pt x="261194" y="268812"/>
                  </a:cubicBezTo>
                  <a:cubicBezTo>
                    <a:pt x="251036" y="281146"/>
                    <a:pt x="245958" y="288764"/>
                    <a:pt x="245958" y="291666"/>
                  </a:cubicBezTo>
                  <a:cubicBezTo>
                    <a:pt x="245958" y="294568"/>
                    <a:pt x="241604" y="301098"/>
                    <a:pt x="232898" y="311256"/>
                  </a:cubicBezTo>
                  <a:lnTo>
                    <a:pt x="219838" y="324315"/>
                  </a:lnTo>
                  <a:lnTo>
                    <a:pt x="222015" y="348258"/>
                  </a:lnTo>
                  <a:cubicBezTo>
                    <a:pt x="223466" y="364220"/>
                    <a:pt x="224191" y="385261"/>
                    <a:pt x="224191" y="411380"/>
                  </a:cubicBezTo>
                  <a:cubicBezTo>
                    <a:pt x="225643" y="438950"/>
                    <a:pt x="226731" y="452735"/>
                    <a:pt x="227456" y="452735"/>
                  </a:cubicBezTo>
                  <a:cubicBezTo>
                    <a:pt x="228182" y="452735"/>
                    <a:pt x="235800" y="446931"/>
                    <a:pt x="250311" y="435323"/>
                  </a:cubicBezTo>
                  <a:cubicBezTo>
                    <a:pt x="267724" y="420812"/>
                    <a:pt x="282234" y="407027"/>
                    <a:pt x="293843" y="393967"/>
                  </a:cubicBezTo>
                  <a:cubicBezTo>
                    <a:pt x="306903" y="379456"/>
                    <a:pt x="317786" y="367122"/>
                    <a:pt x="326492" y="356965"/>
                  </a:cubicBezTo>
                  <a:cubicBezTo>
                    <a:pt x="327943" y="355513"/>
                    <a:pt x="329757" y="353337"/>
                    <a:pt x="331934" y="350435"/>
                  </a:cubicBezTo>
                  <a:cubicBezTo>
                    <a:pt x="334110" y="347533"/>
                    <a:pt x="335924" y="344993"/>
                    <a:pt x="337375" y="342817"/>
                  </a:cubicBezTo>
                  <a:cubicBezTo>
                    <a:pt x="338826" y="340640"/>
                    <a:pt x="339552" y="339552"/>
                    <a:pt x="339552" y="339552"/>
                  </a:cubicBezTo>
                  <a:cubicBezTo>
                    <a:pt x="342454" y="338101"/>
                    <a:pt x="346807" y="331571"/>
                    <a:pt x="352612" y="319962"/>
                  </a:cubicBezTo>
                  <a:cubicBezTo>
                    <a:pt x="359867" y="306903"/>
                    <a:pt x="367122" y="293843"/>
                    <a:pt x="374378" y="280783"/>
                  </a:cubicBezTo>
                  <a:cubicBezTo>
                    <a:pt x="381633" y="266272"/>
                    <a:pt x="385986" y="259017"/>
                    <a:pt x="387437" y="259017"/>
                  </a:cubicBezTo>
                  <a:cubicBezTo>
                    <a:pt x="388888" y="257566"/>
                    <a:pt x="389614" y="257566"/>
                    <a:pt x="389614" y="259017"/>
                  </a:cubicBezTo>
                  <a:cubicBezTo>
                    <a:pt x="388163" y="260468"/>
                    <a:pt x="386712" y="263370"/>
                    <a:pt x="385261" y="267723"/>
                  </a:cubicBezTo>
                  <a:cubicBezTo>
                    <a:pt x="382359" y="272077"/>
                    <a:pt x="380907" y="276430"/>
                    <a:pt x="380907" y="280783"/>
                  </a:cubicBezTo>
                  <a:cubicBezTo>
                    <a:pt x="380907" y="285136"/>
                    <a:pt x="379094" y="290215"/>
                    <a:pt x="375466" y="296019"/>
                  </a:cubicBezTo>
                  <a:cubicBezTo>
                    <a:pt x="371838" y="301824"/>
                    <a:pt x="370024" y="307628"/>
                    <a:pt x="370024" y="313432"/>
                  </a:cubicBezTo>
                  <a:cubicBezTo>
                    <a:pt x="370024" y="317786"/>
                    <a:pt x="368573" y="322139"/>
                    <a:pt x="365671" y="326492"/>
                  </a:cubicBezTo>
                  <a:cubicBezTo>
                    <a:pt x="364220" y="330845"/>
                    <a:pt x="362406" y="334473"/>
                    <a:pt x="360230" y="337375"/>
                  </a:cubicBezTo>
                  <a:cubicBezTo>
                    <a:pt x="358053" y="340277"/>
                    <a:pt x="356239" y="343905"/>
                    <a:pt x="354788" y="348258"/>
                  </a:cubicBezTo>
                  <a:cubicBezTo>
                    <a:pt x="353337" y="352611"/>
                    <a:pt x="353700" y="354788"/>
                    <a:pt x="355876" y="354788"/>
                  </a:cubicBezTo>
                  <a:cubicBezTo>
                    <a:pt x="358053" y="354788"/>
                    <a:pt x="361318" y="352974"/>
                    <a:pt x="365671" y="349346"/>
                  </a:cubicBezTo>
                  <a:cubicBezTo>
                    <a:pt x="370024" y="345719"/>
                    <a:pt x="374378" y="343905"/>
                    <a:pt x="378731" y="343905"/>
                  </a:cubicBezTo>
                  <a:cubicBezTo>
                    <a:pt x="383084" y="343905"/>
                    <a:pt x="392516" y="334473"/>
                    <a:pt x="407027" y="315609"/>
                  </a:cubicBezTo>
                  <a:cubicBezTo>
                    <a:pt x="422989" y="295294"/>
                    <a:pt x="432421" y="282960"/>
                    <a:pt x="435323" y="278607"/>
                  </a:cubicBezTo>
                  <a:cubicBezTo>
                    <a:pt x="438225" y="275704"/>
                    <a:pt x="444029" y="268449"/>
                    <a:pt x="452736" y="256840"/>
                  </a:cubicBezTo>
                  <a:cubicBezTo>
                    <a:pt x="458540" y="249585"/>
                    <a:pt x="467972" y="238702"/>
                    <a:pt x="481032" y="224191"/>
                  </a:cubicBezTo>
                  <a:cubicBezTo>
                    <a:pt x="481032" y="222740"/>
                    <a:pt x="487561" y="215122"/>
                    <a:pt x="500621" y="201337"/>
                  </a:cubicBezTo>
                  <a:cubicBezTo>
                    <a:pt x="513681" y="187552"/>
                    <a:pt x="524564" y="176306"/>
                    <a:pt x="533270" y="167599"/>
                  </a:cubicBezTo>
                  <a:cubicBezTo>
                    <a:pt x="556487" y="141480"/>
                    <a:pt x="569184" y="126607"/>
                    <a:pt x="571361" y="122979"/>
                  </a:cubicBezTo>
                  <a:cubicBezTo>
                    <a:pt x="573538" y="119351"/>
                    <a:pt x="573175" y="117537"/>
                    <a:pt x="570273" y="117537"/>
                  </a:cubicBezTo>
                  <a:cubicBezTo>
                    <a:pt x="568822" y="117537"/>
                    <a:pt x="561566" y="118988"/>
                    <a:pt x="548507" y="121891"/>
                  </a:cubicBezTo>
                  <a:cubicBezTo>
                    <a:pt x="533996" y="126244"/>
                    <a:pt x="518034" y="129146"/>
                    <a:pt x="500621" y="130597"/>
                  </a:cubicBezTo>
                  <a:cubicBezTo>
                    <a:pt x="481757" y="133499"/>
                    <a:pt x="467972" y="134950"/>
                    <a:pt x="459265" y="134950"/>
                  </a:cubicBezTo>
                  <a:cubicBezTo>
                    <a:pt x="449108" y="136401"/>
                    <a:pt x="438588" y="136039"/>
                    <a:pt x="427705" y="133862"/>
                  </a:cubicBezTo>
                  <a:cubicBezTo>
                    <a:pt x="416822" y="131685"/>
                    <a:pt x="409929" y="129871"/>
                    <a:pt x="407027" y="128420"/>
                  </a:cubicBezTo>
                  <a:cubicBezTo>
                    <a:pt x="402674" y="125518"/>
                    <a:pt x="399046" y="120439"/>
                    <a:pt x="396144" y="113184"/>
                  </a:cubicBezTo>
                  <a:cubicBezTo>
                    <a:pt x="394693" y="111733"/>
                    <a:pt x="393242" y="109556"/>
                    <a:pt x="391791" y="106654"/>
                  </a:cubicBezTo>
                  <a:cubicBezTo>
                    <a:pt x="390339" y="103752"/>
                    <a:pt x="388888" y="100850"/>
                    <a:pt x="387437" y="97948"/>
                  </a:cubicBezTo>
                  <a:cubicBezTo>
                    <a:pt x="385986" y="95046"/>
                    <a:pt x="385261" y="92869"/>
                    <a:pt x="385261" y="91418"/>
                  </a:cubicBezTo>
                  <a:cubicBezTo>
                    <a:pt x="382359" y="85614"/>
                    <a:pt x="381270" y="77633"/>
                    <a:pt x="381996" y="67475"/>
                  </a:cubicBezTo>
                  <a:cubicBezTo>
                    <a:pt x="382721" y="57318"/>
                    <a:pt x="384535" y="52239"/>
                    <a:pt x="387437" y="52239"/>
                  </a:cubicBezTo>
                  <a:cubicBezTo>
                    <a:pt x="387437" y="52239"/>
                    <a:pt x="389614" y="54416"/>
                    <a:pt x="393967" y="58769"/>
                  </a:cubicBezTo>
                  <a:cubicBezTo>
                    <a:pt x="396869" y="63122"/>
                    <a:pt x="399771" y="64573"/>
                    <a:pt x="402674" y="63122"/>
                  </a:cubicBezTo>
                  <a:cubicBezTo>
                    <a:pt x="404125" y="61671"/>
                    <a:pt x="406664" y="62396"/>
                    <a:pt x="410292" y="65299"/>
                  </a:cubicBezTo>
                  <a:cubicBezTo>
                    <a:pt x="413919" y="68201"/>
                    <a:pt x="417184" y="69652"/>
                    <a:pt x="420086" y="69652"/>
                  </a:cubicBezTo>
                  <a:cubicBezTo>
                    <a:pt x="424440" y="69652"/>
                    <a:pt x="433146" y="67475"/>
                    <a:pt x="446206" y="63122"/>
                  </a:cubicBezTo>
                  <a:cubicBezTo>
                    <a:pt x="459265" y="58769"/>
                    <a:pt x="474502" y="52239"/>
                    <a:pt x="491915" y="43533"/>
                  </a:cubicBezTo>
                  <a:cubicBezTo>
                    <a:pt x="502072" y="39179"/>
                    <a:pt x="517308" y="31924"/>
                    <a:pt x="537623" y="21766"/>
                  </a:cubicBezTo>
                  <a:cubicBezTo>
                    <a:pt x="550683" y="15962"/>
                    <a:pt x="563017" y="11609"/>
                    <a:pt x="574626" y="8707"/>
                  </a:cubicBezTo>
                  <a:cubicBezTo>
                    <a:pt x="590588" y="4354"/>
                    <a:pt x="599294" y="2177"/>
                    <a:pt x="600745" y="2177"/>
                  </a:cubicBezTo>
                  <a:cubicBezTo>
                    <a:pt x="606549" y="726"/>
                    <a:pt x="619609" y="0"/>
                    <a:pt x="6399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2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800" b="0" i="0" u="none" strike="noStrike" kern="0" cap="none" spc="0" normalizeH="0" baseline="0" noProof="0" dirty="0">
                <a:ln>
                  <a:noFill/>
                </a:ln>
                <a:solidFill>
                  <a:srgbClr val="99CC39"/>
                </a:solidFill>
                <a:effectLst/>
                <a:uLnTx/>
                <a:uFillTx/>
                <a:latin typeface="+mn-ea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25" name="PA-文本框 115">
              <a:extLst>
                <a:ext uri="{FF2B5EF4-FFF2-40B4-BE49-F238E27FC236}">
                  <a16:creationId xmlns:a16="http://schemas.microsoft.com/office/drawing/2014/main" id="{1FFC5E45-1B6A-4E3A-A9AF-53872D87B69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262509" y="-4131205"/>
              <a:ext cx="2076038" cy="2244278"/>
            </a:xfrm>
            <a:custGeom>
              <a:avLst/>
              <a:gdLst/>
              <a:ahLst/>
              <a:cxnLst/>
              <a:rect l="l" t="t" r="r" b="b"/>
              <a:pathLst>
                <a:path w="922157" h="996888">
                  <a:moveTo>
                    <a:pt x="665317" y="757460"/>
                  </a:moveTo>
                  <a:cubicBezTo>
                    <a:pt x="666768" y="757460"/>
                    <a:pt x="667131" y="758186"/>
                    <a:pt x="666405" y="759637"/>
                  </a:cubicBezTo>
                  <a:cubicBezTo>
                    <a:pt x="665680" y="761088"/>
                    <a:pt x="664229" y="761814"/>
                    <a:pt x="662052" y="761814"/>
                  </a:cubicBezTo>
                  <a:cubicBezTo>
                    <a:pt x="659876" y="761814"/>
                    <a:pt x="659513" y="761088"/>
                    <a:pt x="660964" y="759637"/>
                  </a:cubicBezTo>
                  <a:cubicBezTo>
                    <a:pt x="662415" y="758186"/>
                    <a:pt x="663866" y="757460"/>
                    <a:pt x="665317" y="757460"/>
                  </a:cubicBezTo>
                  <a:close/>
                  <a:moveTo>
                    <a:pt x="502071" y="652983"/>
                  </a:moveTo>
                  <a:cubicBezTo>
                    <a:pt x="500620" y="652983"/>
                    <a:pt x="496267" y="654434"/>
                    <a:pt x="489012" y="657336"/>
                  </a:cubicBezTo>
                  <a:cubicBezTo>
                    <a:pt x="481756" y="660239"/>
                    <a:pt x="475952" y="661690"/>
                    <a:pt x="471599" y="661690"/>
                  </a:cubicBezTo>
                  <a:cubicBezTo>
                    <a:pt x="465794" y="661690"/>
                    <a:pt x="462167" y="662415"/>
                    <a:pt x="460716" y="663866"/>
                  </a:cubicBezTo>
                  <a:cubicBezTo>
                    <a:pt x="459265" y="665317"/>
                    <a:pt x="455274" y="666406"/>
                    <a:pt x="448744" y="667131"/>
                  </a:cubicBezTo>
                  <a:cubicBezTo>
                    <a:pt x="442214" y="667857"/>
                    <a:pt x="435322" y="668945"/>
                    <a:pt x="428066" y="670396"/>
                  </a:cubicBezTo>
                  <a:cubicBezTo>
                    <a:pt x="419360" y="671847"/>
                    <a:pt x="409928" y="674024"/>
                    <a:pt x="399771" y="676926"/>
                  </a:cubicBezTo>
                  <a:cubicBezTo>
                    <a:pt x="392515" y="676926"/>
                    <a:pt x="380907" y="679102"/>
                    <a:pt x="364945" y="683456"/>
                  </a:cubicBezTo>
                  <a:cubicBezTo>
                    <a:pt x="350434" y="686358"/>
                    <a:pt x="341002" y="688534"/>
                    <a:pt x="336649" y="689986"/>
                  </a:cubicBezTo>
                  <a:cubicBezTo>
                    <a:pt x="333747" y="691437"/>
                    <a:pt x="324315" y="695790"/>
                    <a:pt x="308353" y="703045"/>
                  </a:cubicBezTo>
                  <a:cubicBezTo>
                    <a:pt x="295293" y="707398"/>
                    <a:pt x="288763" y="712477"/>
                    <a:pt x="288763" y="718281"/>
                  </a:cubicBezTo>
                  <a:cubicBezTo>
                    <a:pt x="288763" y="724086"/>
                    <a:pt x="290214" y="730616"/>
                    <a:pt x="293117" y="737871"/>
                  </a:cubicBezTo>
                  <a:cubicBezTo>
                    <a:pt x="296019" y="745126"/>
                    <a:pt x="297470" y="749480"/>
                    <a:pt x="297470" y="750931"/>
                  </a:cubicBezTo>
                  <a:cubicBezTo>
                    <a:pt x="298921" y="750931"/>
                    <a:pt x="309078" y="748754"/>
                    <a:pt x="327942" y="744401"/>
                  </a:cubicBezTo>
                  <a:cubicBezTo>
                    <a:pt x="359866" y="737145"/>
                    <a:pt x="378004" y="732792"/>
                    <a:pt x="382358" y="731341"/>
                  </a:cubicBezTo>
                  <a:cubicBezTo>
                    <a:pt x="401222" y="728439"/>
                    <a:pt x="420811" y="724811"/>
                    <a:pt x="441126" y="720458"/>
                  </a:cubicBezTo>
                  <a:cubicBezTo>
                    <a:pt x="464343" y="716105"/>
                    <a:pt x="478854" y="713928"/>
                    <a:pt x="484658" y="713928"/>
                  </a:cubicBezTo>
                  <a:cubicBezTo>
                    <a:pt x="491914" y="712477"/>
                    <a:pt x="496267" y="710301"/>
                    <a:pt x="497718" y="707398"/>
                  </a:cubicBezTo>
                  <a:cubicBezTo>
                    <a:pt x="499169" y="705947"/>
                    <a:pt x="500620" y="697241"/>
                    <a:pt x="502071" y="681279"/>
                  </a:cubicBezTo>
                  <a:cubicBezTo>
                    <a:pt x="504973" y="665317"/>
                    <a:pt x="505699" y="656611"/>
                    <a:pt x="504248" y="655160"/>
                  </a:cubicBezTo>
                  <a:cubicBezTo>
                    <a:pt x="502797" y="653709"/>
                    <a:pt x="502071" y="652983"/>
                    <a:pt x="502071" y="652983"/>
                  </a:cubicBezTo>
                  <a:close/>
                  <a:moveTo>
                    <a:pt x="384398" y="583059"/>
                  </a:moveTo>
                  <a:cubicBezTo>
                    <a:pt x="380861" y="583604"/>
                    <a:pt x="373651" y="586596"/>
                    <a:pt x="362768" y="592038"/>
                  </a:cubicBezTo>
                  <a:cubicBezTo>
                    <a:pt x="349708" y="597842"/>
                    <a:pt x="337374" y="604735"/>
                    <a:pt x="325766" y="612716"/>
                  </a:cubicBezTo>
                  <a:cubicBezTo>
                    <a:pt x="314157" y="620697"/>
                    <a:pt x="307265" y="627227"/>
                    <a:pt x="305088" y="632305"/>
                  </a:cubicBezTo>
                  <a:cubicBezTo>
                    <a:pt x="302911" y="637384"/>
                    <a:pt x="299646" y="641012"/>
                    <a:pt x="295293" y="643188"/>
                  </a:cubicBezTo>
                  <a:cubicBezTo>
                    <a:pt x="290940" y="645365"/>
                    <a:pt x="288763" y="646453"/>
                    <a:pt x="288763" y="646453"/>
                  </a:cubicBezTo>
                  <a:cubicBezTo>
                    <a:pt x="288763" y="646453"/>
                    <a:pt x="288038" y="648993"/>
                    <a:pt x="286587" y="654071"/>
                  </a:cubicBezTo>
                  <a:cubicBezTo>
                    <a:pt x="285136" y="659150"/>
                    <a:pt x="286224" y="661690"/>
                    <a:pt x="289852" y="661690"/>
                  </a:cubicBezTo>
                  <a:cubicBezTo>
                    <a:pt x="293479" y="661690"/>
                    <a:pt x="301097" y="656611"/>
                    <a:pt x="312706" y="646453"/>
                  </a:cubicBezTo>
                  <a:cubicBezTo>
                    <a:pt x="324315" y="637747"/>
                    <a:pt x="335198" y="629040"/>
                    <a:pt x="345355" y="620334"/>
                  </a:cubicBezTo>
                  <a:cubicBezTo>
                    <a:pt x="354062" y="614530"/>
                    <a:pt x="363494" y="606549"/>
                    <a:pt x="373651" y="596391"/>
                  </a:cubicBezTo>
                  <a:cubicBezTo>
                    <a:pt x="382358" y="587685"/>
                    <a:pt x="386711" y="583332"/>
                    <a:pt x="386711" y="583332"/>
                  </a:cubicBezTo>
                  <a:cubicBezTo>
                    <a:pt x="386348" y="582969"/>
                    <a:pt x="385577" y="582878"/>
                    <a:pt x="384398" y="583059"/>
                  </a:cubicBezTo>
                  <a:close/>
                  <a:moveTo>
                    <a:pt x="493365" y="315608"/>
                  </a:moveTo>
                  <a:cubicBezTo>
                    <a:pt x="491914" y="315608"/>
                    <a:pt x="486472" y="317422"/>
                    <a:pt x="477040" y="321050"/>
                  </a:cubicBezTo>
                  <a:cubicBezTo>
                    <a:pt x="467608" y="324678"/>
                    <a:pt x="458176" y="331570"/>
                    <a:pt x="448744" y="341728"/>
                  </a:cubicBezTo>
                  <a:cubicBezTo>
                    <a:pt x="439312" y="351885"/>
                    <a:pt x="432420" y="359866"/>
                    <a:pt x="428066" y="365670"/>
                  </a:cubicBezTo>
                  <a:cubicBezTo>
                    <a:pt x="423713" y="371475"/>
                    <a:pt x="416458" y="379456"/>
                    <a:pt x="406300" y="389613"/>
                  </a:cubicBezTo>
                  <a:cubicBezTo>
                    <a:pt x="396143" y="399771"/>
                    <a:pt x="386711" y="408477"/>
                    <a:pt x="378004" y="415732"/>
                  </a:cubicBezTo>
                  <a:cubicBezTo>
                    <a:pt x="369298" y="422988"/>
                    <a:pt x="361317" y="429518"/>
                    <a:pt x="354062" y="435322"/>
                  </a:cubicBezTo>
                  <a:cubicBezTo>
                    <a:pt x="346806" y="442577"/>
                    <a:pt x="340639" y="449833"/>
                    <a:pt x="335560" y="457088"/>
                  </a:cubicBezTo>
                  <a:cubicBezTo>
                    <a:pt x="330482" y="464343"/>
                    <a:pt x="325403" y="472687"/>
                    <a:pt x="320324" y="482119"/>
                  </a:cubicBezTo>
                  <a:cubicBezTo>
                    <a:pt x="315245" y="491551"/>
                    <a:pt x="313069" y="496993"/>
                    <a:pt x="313794" y="498444"/>
                  </a:cubicBezTo>
                  <a:cubicBezTo>
                    <a:pt x="314520" y="499895"/>
                    <a:pt x="322138" y="496267"/>
                    <a:pt x="336649" y="487561"/>
                  </a:cubicBezTo>
                  <a:cubicBezTo>
                    <a:pt x="358415" y="475952"/>
                    <a:pt x="370749" y="469422"/>
                    <a:pt x="373651" y="467971"/>
                  </a:cubicBezTo>
                  <a:cubicBezTo>
                    <a:pt x="379455" y="465069"/>
                    <a:pt x="394692" y="457088"/>
                    <a:pt x="419360" y="444028"/>
                  </a:cubicBezTo>
                  <a:cubicBezTo>
                    <a:pt x="441126" y="433871"/>
                    <a:pt x="458539" y="427341"/>
                    <a:pt x="471599" y="424439"/>
                  </a:cubicBezTo>
                  <a:cubicBezTo>
                    <a:pt x="484658" y="420086"/>
                    <a:pt x="492639" y="418635"/>
                    <a:pt x="495541" y="420086"/>
                  </a:cubicBezTo>
                  <a:cubicBezTo>
                    <a:pt x="498444" y="421537"/>
                    <a:pt x="501346" y="425890"/>
                    <a:pt x="504248" y="433145"/>
                  </a:cubicBezTo>
                  <a:cubicBezTo>
                    <a:pt x="505699" y="440401"/>
                    <a:pt x="504248" y="446205"/>
                    <a:pt x="499895" y="450558"/>
                  </a:cubicBezTo>
                  <a:cubicBezTo>
                    <a:pt x="492639" y="454912"/>
                    <a:pt x="486835" y="459265"/>
                    <a:pt x="482482" y="463618"/>
                  </a:cubicBezTo>
                  <a:cubicBezTo>
                    <a:pt x="476677" y="469422"/>
                    <a:pt x="465794" y="478129"/>
                    <a:pt x="449833" y="489737"/>
                  </a:cubicBezTo>
                  <a:cubicBezTo>
                    <a:pt x="435322" y="499895"/>
                    <a:pt x="423713" y="507150"/>
                    <a:pt x="415007" y="511503"/>
                  </a:cubicBezTo>
                  <a:cubicBezTo>
                    <a:pt x="407751" y="514406"/>
                    <a:pt x="402673" y="517308"/>
                    <a:pt x="399771" y="520210"/>
                  </a:cubicBezTo>
                  <a:cubicBezTo>
                    <a:pt x="398319" y="523112"/>
                    <a:pt x="396506" y="524563"/>
                    <a:pt x="394329" y="524563"/>
                  </a:cubicBezTo>
                  <a:cubicBezTo>
                    <a:pt x="392152" y="524563"/>
                    <a:pt x="392152" y="523112"/>
                    <a:pt x="394329" y="520210"/>
                  </a:cubicBezTo>
                  <a:cubicBezTo>
                    <a:pt x="396506" y="517308"/>
                    <a:pt x="403035" y="512229"/>
                    <a:pt x="413918" y="504974"/>
                  </a:cubicBezTo>
                  <a:cubicBezTo>
                    <a:pt x="424802" y="497718"/>
                    <a:pt x="433145" y="490826"/>
                    <a:pt x="438950" y="484296"/>
                  </a:cubicBezTo>
                  <a:cubicBezTo>
                    <a:pt x="444754" y="477766"/>
                    <a:pt x="447293" y="474138"/>
                    <a:pt x="446568" y="473413"/>
                  </a:cubicBezTo>
                  <a:cubicBezTo>
                    <a:pt x="445842" y="472687"/>
                    <a:pt x="438950" y="475227"/>
                    <a:pt x="425890" y="481031"/>
                  </a:cubicBezTo>
                  <a:cubicBezTo>
                    <a:pt x="411379" y="489737"/>
                    <a:pt x="399045" y="496993"/>
                    <a:pt x="388887" y="502797"/>
                  </a:cubicBezTo>
                  <a:cubicBezTo>
                    <a:pt x="380181" y="508601"/>
                    <a:pt x="370749" y="514406"/>
                    <a:pt x="360592" y="520210"/>
                  </a:cubicBezTo>
                  <a:cubicBezTo>
                    <a:pt x="356238" y="523112"/>
                    <a:pt x="347532" y="528191"/>
                    <a:pt x="334472" y="535446"/>
                  </a:cubicBezTo>
                  <a:cubicBezTo>
                    <a:pt x="324315" y="541250"/>
                    <a:pt x="315608" y="545604"/>
                    <a:pt x="308353" y="548506"/>
                  </a:cubicBezTo>
                  <a:cubicBezTo>
                    <a:pt x="301097" y="551408"/>
                    <a:pt x="296744" y="554310"/>
                    <a:pt x="295293" y="557212"/>
                  </a:cubicBezTo>
                  <a:cubicBezTo>
                    <a:pt x="295293" y="560114"/>
                    <a:pt x="294568" y="568821"/>
                    <a:pt x="293117" y="583332"/>
                  </a:cubicBezTo>
                  <a:lnTo>
                    <a:pt x="290940" y="605098"/>
                  </a:lnTo>
                  <a:lnTo>
                    <a:pt x="295293" y="598568"/>
                  </a:lnTo>
                  <a:cubicBezTo>
                    <a:pt x="299646" y="595666"/>
                    <a:pt x="302549" y="590950"/>
                    <a:pt x="304000" y="584420"/>
                  </a:cubicBezTo>
                  <a:cubicBezTo>
                    <a:pt x="305451" y="577890"/>
                    <a:pt x="308353" y="574988"/>
                    <a:pt x="312706" y="575713"/>
                  </a:cubicBezTo>
                  <a:cubicBezTo>
                    <a:pt x="317059" y="576439"/>
                    <a:pt x="322138" y="575351"/>
                    <a:pt x="327942" y="572449"/>
                  </a:cubicBezTo>
                  <a:lnTo>
                    <a:pt x="330119" y="574625"/>
                  </a:lnTo>
                  <a:cubicBezTo>
                    <a:pt x="328668" y="578978"/>
                    <a:pt x="327942" y="581518"/>
                    <a:pt x="327942" y="582243"/>
                  </a:cubicBezTo>
                  <a:cubicBezTo>
                    <a:pt x="327942" y="582969"/>
                    <a:pt x="330119" y="582606"/>
                    <a:pt x="334472" y="581155"/>
                  </a:cubicBezTo>
                  <a:cubicBezTo>
                    <a:pt x="335923" y="581155"/>
                    <a:pt x="339551" y="580429"/>
                    <a:pt x="345355" y="578978"/>
                  </a:cubicBezTo>
                  <a:cubicBezTo>
                    <a:pt x="346806" y="577527"/>
                    <a:pt x="355513" y="573900"/>
                    <a:pt x="371475" y="568095"/>
                  </a:cubicBezTo>
                  <a:cubicBezTo>
                    <a:pt x="385985" y="562291"/>
                    <a:pt x="396868" y="557938"/>
                    <a:pt x="404124" y="555036"/>
                  </a:cubicBezTo>
                  <a:cubicBezTo>
                    <a:pt x="412830" y="552133"/>
                    <a:pt x="418635" y="547055"/>
                    <a:pt x="421537" y="539799"/>
                  </a:cubicBezTo>
                  <a:cubicBezTo>
                    <a:pt x="424439" y="532544"/>
                    <a:pt x="428792" y="529279"/>
                    <a:pt x="434596" y="530005"/>
                  </a:cubicBezTo>
                  <a:cubicBezTo>
                    <a:pt x="440401" y="530730"/>
                    <a:pt x="444028" y="530367"/>
                    <a:pt x="445479" y="528916"/>
                  </a:cubicBezTo>
                  <a:cubicBezTo>
                    <a:pt x="446930" y="527465"/>
                    <a:pt x="454911" y="526740"/>
                    <a:pt x="469422" y="526740"/>
                  </a:cubicBezTo>
                  <a:cubicBezTo>
                    <a:pt x="483933" y="528191"/>
                    <a:pt x="492639" y="529642"/>
                    <a:pt x="495541" y="531093"/>
                  </a:cubicBezTo>
                  <a:cubicBezTo>
                    <a:pt x="498444" y="532544"/>
                    <a:pt x="499895" y="536172"/>
                    <a:pt x="499895" y="541976"/>
                  </a:cubicBezTo>
                  <a:cubicBezTo>
                    <a:pt x="499895" y="547780"/>
                    <a:pt x="499169" y="551045"/>
                    <a:pt x="497718" y="551771"/>
                  </a:cubicBezTo>
                  <a:cubicBezTo>
                    <a:pt x="496267" y="552496"/>
                    <a:pt x="495541" y="554673"/>
                    <a:pt x="495541" y="558301"/>
                  </a:cubicBezTo>
                  <a:cubicBezTo>
                    <a:pt x="495541" y="561928"/>
                    <a:pt x="491188" y="565193"/>
                    <a:pt x="482482" y="568095"/>
                  </a:cubicBezTo>
                  <a:cubicBezTo>
                    <a:pt x="473775" y="570997"/>
                    <a:pt x="465069" y="573900"/>
                    <a:pt x="456362" y="576802"/>
                  </a:cubicBezTo>
                  <a:cubicBezTo>
                    <a:pt x="447656" y="579704"/>
                    <a:pt x="438950" y="584057"/>
                    <a:pt x="430243" y="589861"/>
                  </a:cubicBezTo>
                  <a:cubicBezTo>
                    <a:pt x="422988" y="594215"/>
                    <a:pt x="412105" y="600744"/>
                    <a:pt x="397594" y="609451"/>
                  </a:cubicBezTo>
                  <a:cubicBezTo>
                    <a:pt x="394692" y="612353"/>
                    <a:pt x="390701" y="615618"/>
                    <a:pt x="385623" y="619246"/>
                  </a:cubicBezTo>
                  <a:cubicBezTo>
                    <a:pt x="380544" y="622873"/>
                    <a:pt x="377279" y="624687"/>
                    <a:pt x="375828" y="624687"/>
                  </a:cubicBezTo>
                  <a:cubicBezTo>
                    <a:pt x="375828" y="624687"/>
                    <a:pt x="367847" y="629766"/>
                    <a:pt x="351885" y="639923"/>
                  </a:cubicBezTo>
                  <a:cubicBezTo>
                    <a:pt x="340276" y="648630"/>
                    <a:pt x="333021" y="654434"/>
                    <a:pt x="330119" y="657336"/>
                  </a:cubicBezTo>
                  <a:cubicBezTo>
                    <a:pt x="327217" y="660239"/>
                    <a:pt x="327217" y="661690"/>
                    <a:pt x="330119" y="661690"/>
                  </a:cubicBezTo>
                  <a:cubicBezTo>
                    <a:pt x="333021" y="661690"/>
                    <a:pt x="343904" y="658062"/>
                    <a:pt x="362768" y="650807"/>
                  </a:cubicBezTo>
                  <a:cubicBezTo>
                    <a:pt x="378730" y="645002"/>
                    <a:pt x="392515" y="639923"/>
                    <a:pt x="404124" y="635570"/>
                  </a:cubicBezTo>
                  <a:cubicBezTo>
                    <a:pt x="412830" y="631217"/>
                    <a:pt x="422988" y="626864"/>
                    <a:pt x="434596" y="622511"/>
                  </a:cubicBezTo>
                  <a:cubicBezTo>
                    <a:pt x="444754" y="618157"/>
                    <a:pt x="459265" y="613079"/>
                    <a:pt x="478129" y="607274"/>
                  </a:cubicBezTo>
                  <a:lnTo>
                    <a:pt x="508601" y="596391"/>
                  </a:lnTo>
                  <a:lnTo>
                    <a:pt x="510778" y="565919"/>
                  </a:lnTo>
                  <a:cubicBezTo>
                    <a:pt x="512229" y="542701"/>
                    <a:pt x="512229" y="505699"/>
                    <a:pt x="510778" y="454912"/>
                  </a:cubicBezTo>
                  <a:cubicBezTo>
                    <a:pt x="509327" y="401222"/>
                    <a:pt x="506424" y="364945"/>
                    <a:pt x="502071" y="346081"/>
                  </a:cubicBezTo>
                  <a:cubicBezTo>
                    <a:pt x="499169" y="327217"/>
                    <a:pt x="496267" y="317059"/>
                    <a:pt x="493365" y="315608"/>
                  </a:cubicBezTo>
                  <a:close/>
                  <a:moveTo>
                    <a:pt x="393241" y="0"/>
                  </a:moveTo>
                  <a:cubicBezTo>
                    <a:pt x="404849" y="0"/>
                    <a:pt x="420086" y="725"/>
                    <a:pt x="438950" y="2176"/>
                  </a:cubicBezTo>
                  <a:cubicBezTo>
                    <a:pt x="456362" y="3627"/>
                    <a:pt x="470148" y="6530"/>
                    <a:pt x="480305" y="10883"/>
                  </a:cubicBezTo>
                  <a:cubicBezTo>
                    <a:pt x="490463" y="15236"/>
                    <a:pt x="495541" y="19589"/>
                    <a:pt x="495541" y="23942"/>
                  </a:cubicBezTo>
                  <a:cubicBezTo>
                    <a:pt x="495541" y="26845"/>
                    <a:pt x="496992" y="32649"/>
                    <a:pt x="499895" y="41355"/>
                  </a:cubicBezTo>
                  <a:cubicBezTo>
                    <a:pt x="504248" y="50062"/>
                    <a:pt x="507150" y="58043"/>
                    <a:pt x="508601" y="65298"/>
                  </a:cubicBezTo>
                  <a:cubicBezTo>
                    <a:pt x="508601" y="72553"/>
                    <a:pt x="507150" y="78358"/>
                    <a:pt x="504248" y="82711"/>
                  </a:cubicBezTo>
                  <a:cubicBezTo>
                    <a:pt x="499895" y="87064"/>
                    <a:pt x="494816" y="95045"/>
                    <a:pt x="489012" y="106654"/>
                  </a:cubicBezTo>
                  <a:cubicBezTo>
                    <a:pt x="484658" y="116811"/>
                    <a:pt x="478129" y="129145"/>
                    <a:pt x="469422" y="143656"/>
                  </a:cubicBezTo>
                  <a:cubicBezTo>
                    <a:pt x="462167" y="156716"/>
                    <a:pt x="458539" y="163971"/>
                    <a:pt x="458539" y="165422"/>
                  </a:cubicBezTo>
                  <a:cubicBezTo>
                    <a:pt x="458539" y="165422"/>
                    <a:pt x="460716" y="165059"/>
                    <a:pt x="465069" y="164334"/>
                  </a:cubicBezTo>
                  <a:cubicBezTo>
                    <a:pt x="469422" y="163608"/>
                    <a:pt x="475226" y="161794"/>
                    <a:pt x="482482" y="158892"/>
                  </a:cubicBezTo>
                  <a:cubicBezTo>
                    <a:pt x="489737" y="155990"/>
                    <a:pt x="497718" y="153088"/>
                    <a:pt x="506424" y="150186"/>
                  </a:cubicBezTo>
                  <a:cubicBezTo>
                    <a:pt x="538348" y="138577"/>
                    <a:pt x="557212" y="132047"/>
                    <a:pt x="563016" y="130596"/>
                  </a:cubicBezTo>
                  <a:cubicBezTo>
                    <a:pt x="570272" y="129145"/>
                    <a:pt x="576076" y="126243"/>
                    <a:pt x="580429" y="121890"/>
                  </a:cubicBezTo>
                  <a:cubicBezTo>
                    <a:pt x="586234" y="117537"/>
                    <a:pt x="592038" y="114635"/>
                    <a:pt x="597842" y="113184"/>
                  </a:cubicBezTo>
                  <a:cubicBezTo>
                    <a:pt x="603646" y="111732"/>
                    <a:pt x="616706" y="111007"/>
                    <a:pt x="637021" y="111007"/>
                  </a:cubicBezTo>
                  <a:cubicBezTo>
                    <a:pt x="657336" y="112458"/>
                    <a:pt x="671484" y="114272"/>
                    <a:pt x="679465" y="116448"/>
                  </a:cubicBezTo>
                  <a:cubicBezTo>
                    <a:pt x="687446" y="118625"/>
                    <a:pt x="693250" y="121890"/>
                    <a:pt x="696878" y="126243"/>
                  </a:cubicBezTo>
                  <a:cubicBezTo>
                    <a:pt x="700506" y="130596"/>
                    <a:pt x="703045" y="134950"/>
                    <a:pt x="704496" y="139303"/>
                  </a:cubicBezTo>
                  <a:cubicBezTo>
                    <a:pt x="705947" y="143656"/>
                    <a:pt x="709575" y="145833"/>
                    <a:pt x="715379" y="145833"/>
                  </a:cubicBezTo>
                  <a:lnTo>
                    <a:pt x="719732" y="148009"/>
                  </a:lnTo>
                  <a:cubicBezTo>
                    <a:pt x="718281" y="149460"/>
                    <a:pt x="714654" y="150911"/>
                    <a:pt x="708849" y="152363"/>
                  </a:cubicBezTo>
                  <a:cubicBezTo>
                    <a:pt x="705947" y="152363"/>
                    <a:pt x="703771" y="153088"/>
                    <a:pt x="702319" y="154539"/>
                  </a:cubicBezTo>
                  <a:cubicBezTo>
                    <a:pt x="700868" y="155990"/>
                    <a:pt x="700143" y="157441"/>
                    <a:pt x="700143" y="158892"/>
                  </a:cubicBezTo>
                  <a:cubicBezTo>
                    <a:pt x="701594" y="161794"/>
                    <a:pt x="701594" y="164697"/>
                    <a:pt x="700143" y="167599"/>
                  </a:cubicBezTo>
                  <a:cubicBezTo>
                    <a:pt x="698692" y="169050"/>
                    <a:pt x="698329" y="170501"/>
                    <a:pt x="699055" y="171952"/>
                  </a:cubicBezTo>
                  <a:cubicBezTo>
                    <a:pt x="699780" y="173403"/>
                    <a:pt x="703771" y="174854"/>
                    <a:pt x="711026" y="176305"/>
                  </a:cubicBezTo>
                  <a:cubicBezTo>
                    <a:pt x="719732" y="177756"/>
                    <a:pt x="727713" y="178482"/>
                    <a:pt x="734969" y="178482"/>
                  </a:cubicBezTo>
                  <a:cubicBezTo>
                    <a:pt x="742224" y="178482"/>
                    <a:pt x="745852" y="179207"/>
                    <a:pt x="745852" y="180658"/>
                  </a:cubicBezTo>
                  <a:cubicBezTo>
                    <a:pt x="745852" y="182110"/>
                    <a:pt x="743675" y="183561"/>
                    <a:pt x="739322" y="185012"/>
                  </a:cubicBezTo>
                  <a:cubicBezTo>
                    <a:pt x="734969" y="186463"/>
                    <a:pt x="729890" y="187914"/>
                    <a:pt x="724086" y="189365"/>
                  </a:cubicBezTo>
                  <a:cubicBezTo>
                    <a:pt x="719732" y="190816"/>
                    <a:pt x="715379" y="191542"/>
                    <a:pt x="711026" y="191542"/>
                  </a:cubicBezTo>
                  <a:cubicBezTo>
                    <a:pt x="706673" y="191542"/>
                    <a:pt x="703408" y="192993"/>
                    <a:pt x="701231" y="195895"/>
                  </a:cubicBezTo>
                  <a:cubicBezTo>
                    <a:pt x="699055" y="198797"/>
                    <a:pt x="696515" y="200248"/>
                    <a:pt x="693613" y="200248"/>
                  </a:cubicBezTo>
                  <a:cubicBezTo>
                    <a:pt x="690711" y="200248"/>
                    <a:pt x="687809" y="201336"/>
                    <a:pt x="684907" y="203513"/>
                  </a:cubicBezTo>
                  <a:cubicBezTo>
                    <a:pt x="682004" y="205689"/>
                    <a:pt x="668219" y="210405"/>
                    <a:pt x="643551" y="217661"/>
                  </a:cubicBezTo>
                  <a:cubicBezTo>
                    <a:pt x="620334" y="224916"/>
                    <a:pt x="605097" y="229995"/>
                    <a:pt x="597842" y="232897"/>
                  </a:cubicBezTo>
                  <a:cubicBezTo>
                    <a:pt x="583331" y="238701"/>
                    <a:pt x="573899" y="243055"/>
                    <a:pt x="569546" y="245957"/>
                  </a:cubicBezTo>
                  <a:cubicBezTo>
                    <a:pt x="556487" y="250310"/>
                    <a:pt x="545603" y="255389"/>
                    <a:pt x="536897" y="261193"/>
                  </a:cubicBezTo>
                  <a:cubicBezTo>
                    <a:pt x="535446" y="261193"/>
                    <a:pt x="532907" y="262281"/>
                    <a:pt x="529279" y="264458"/>
                  </a:cubicBezTo>
                  <a:cubicBezTo>
                    <a:pt x="525651" y="266635"/>
                    <a:pt x="522024" y="268811"/>
                    <a:pt x="518396" y="270988"/>
                  </a:cubicBezTo>
                  <a:cubicBezTo>
                    <a:pt x="514768" y="273164"/>
                    <a:pt x="511503" y="274978"/>
                    <a:pt x="508601" y="276429"/>
                  </a:cubicBezTo>
                  <a:cubicBezTo>
                    <a:pt x="496992" y="282234"/>
                    <a:pt x="491188" y="285499"/>
                    <a:pt x="491188" y="286224"/>
                  </a:cubicBezTo>
                  <a:cubicBezTo>
                    <a:pt x="491188" y="286950"/>
                    <a:pt x="495541" y="287312"/>
                    <a:pt x="504248" y="287312"/>
                  </a:cubicBezTo>
                  <a:cubicBezTo>
                    <a:pt x="512954" y="287312"/>
                    <a:pt x="520572" y="289852"/>
                    <a:pt x="527102" y="294931"/>
                  </a:cubicBezTo>
                  <a:cubicBezTo>
                    <a:pt x="533632" y="300009"/>
                    <a:pt x="539074" y="305451"/>
                    <a:pt x="543427" y="311255"/>
                  </a:cubicBezTo>
                  <a:cubicBezTo>
                    <a:pt x="547780" y="317059"/>
                    <a:pt x="551408" y="325766"/>
                    <a:pt x="554310" y="337374"/>
                  </a:cubicBezTo>
                  <a:cubicBezTo>
                    <a:pt x="555761" y="348983"/>
                    <a:pt x="557938" y="361317"/>
                    <a:pt x="560840" y="374377"/>
                  </a:cubicBezTo>
                  <a:cubicBezTo>
                    <a:pt x="565193" y="385985"/>
                    <a:pt x="567732" y="397957"/>
                    <a:pt x="568458" y="410291"/>
                  </a:cubicBezTo>
                  <a:cubicBezTo>
                    <a:pt x="569183" y="422625"/>
                    <a:pt x="571723" y="435322"/>
                    <a:pt x="576076" y="448382"/>
                  </a:cubicBezTo>
                  <a:cubicBezTo>
                    <a:pt x="578978" y="459990"/>
                    <a:pt x="583331" y="477403"/>
                    <a:pt x="589136" y="500620"/>
                  </a:cubicBezTo>
                  <a:cubicBezTo>
                    <a:pt x="589136" y="506425"/>
                    <a:pt x="589861" y="512954"/>
                    <a:pt x="591312" y="520210"/>
                  </a:cubicBezTo>
                  <a:cubicBezTo>
                    <a:pt x="592763" y="527465"/>
                    <a:pt x="594214" y="533632"/>
                    <a:pt x="595666" y="538711"/>
                  </a:cubicBezTo>
                  <a:cubicBezTo>
                    <a:pt x="597117" y="543790"/>
                    <a:pt x="597842" y="547055"/>
                    <a:pt x="597842" y="548506"/>
                  </a:cubicBezTo>
                  <a:cubicBezTo>
                    <a:pt x="600744" y="560114"/>
                    <a:pt x="602921" y="569546"/>
                    <a:pt x="604372" y="576802"/>
                  </a:cubicBezTo>
                  <a:cubicBezTo>
                    <a:pt x="605823" y="586959"/>
                    <a:pt x="606186" y="593126"/>
                    <a:pt x="605460" y="595303"/>
                  </a:cubicBezTo>
                  <a:cubicBezTo>
                    <a:pt x="604735" y="597480"/>
                    <a:pt x="605097" y="599293"/>
                    <a:pt x="606549" y="600744"/>
                  </a:cubicBezTo>
                  <a:cubicBezTo>
                    <a:pt x="608000" y="603647"/>
                    <a:pt x="609451" y="610176"/>
                    <a:pt x="610902" y="620334"/>
                  </a:cubicBezTo>
                  <a:cubicBezTo>
                    <a:pt x="613804" y="629040"/>
                    <a:pt x="615255" y="641375"/>
                    <a:pt x="615255" y="657336"/>
                  </a:cubicBezTo>
                  <a:cubicBezTo>
                    <a:pt x="616706" y="671847"/>
                    <a:pt x="617794" y="679465"/>
                    <a:pt x="618520" y="680191"/>
                  </a:cubicBezTo>
                  <a:cubicBezTo>
                    <a:pt x="619245" y="680916"/>
                    <a:pt x="628315" y="680554"/>
                    <a:pt x="645728" y="679102"/>
                  </a:cubicBezTo>
                  <a:cubicBezTo>
                    <a:pt x="668945" y="676200"/>
                    <a:pt x="683456" y="674024"/>
                    <a:pt x="689260" y="672573"/>
                  </a:cubicBezTo>
                  <a:cubicBezTo>
                    <a:pt x="699417" y="671122"/>
                    <a:pt x="716105" y="669670"/>
                    <a:pt x="739322" y="668219"/>
                  </a:cubicBezTo>
                  <a:cubicBezTo>
                    <a:pt x="763990" y="666768"/>
                    <a:pt x="777050" y="665317"/>
                    <a:pt x="778501" y="663866"/>
                  </a:cubicBezTo>
                  <a:cubicBezTo>
                    <a:pt x="781403" y="662415"/>
                    <a:pt x="785393" y="660964"/>
                    <a:pt x="790472" y="659513"/>
                  </a:cubicBezTo>
                  <a:cubicBezTo>
                    <a:pt x="795551" y="658062"/>
                    <a:pt x="803895" y="660239"/>
                    <a:pt x="815503" y="666043"/>
                  </a:cubicBezTo>
                  <a:cubicBezTo>
                    <a:pt x="827112" y="670396"/>
                    <a:pt x="840172" y="675475"/>
                    <a:pt x="854682" y="681279"/>
                  </a:cubicBezTo>
                  <a:cubicBezTo>
                    <a:pt x="869193" y="685632"/>
                    <a:pt x="877899" y="691437"/>
                    <a:pt x="880802" y="698692"/>
                  </a:cubicBezTo>
                  <a:cubicBezTo>
                    <a:pt x="883704" y="705947"/>
                    <a:pt x="886243" y="709575"/>
                    <a:pt x="888420" y="709575"/>
                  </a:cubicBezTo>
                  <a:cubicBezTo>
                    <a:pt x="890596" y="709575"/>
                    <a:pt x="891685" y="711752"/>
                    <a:pt x="891685" y="716105"/>
                  </a:cubicBezTo>
                  <a:cubicBezTo>
                    <a:pt x="890234" y="720458"/>
                    <a:pt x="890234" y="723723"/>
                    <a:pt x="891685" y="725900"/>
                  </a:cubicBezTo>
                  <a:cubicBezTo>
                    <a:pt x="893136" y="728076"/>
                    <a:pt x="896763" y="729890"/>
                    <a:pt x="902568" y="731341"/>
                  </a:cubicBezTo>
                  <a:cubicBezTo>
                    <a:pt x="908372" y="734243"/>
                    <a:pt x="913088" y="737145"/>
                    <a:pt x="916716" y="740048"/>
                  </a:cubicBezTo>
                  <a:cubicBezTo>
                    <a:pt x="920343" y="742950"/>
                    <a:pt x="922157" y="745126"/>
                    <a:pt x="922157" y="746577"/>
                  </a:cubicBezTo>
                  <a:cubicBezTo>
                    <a:pt x="922157" y="748028"/>
                    <a:pt x="920706" y="748754"/>
                    <a:pt x="917804" y="748754"/>
                  </a:cubicBezTo>
                  <a:cubicBezTo>
                    <a:pt x="914902" y="747303"/>
                    <a:pt x="911274" y="747303"/>
                    <a:pt x="906921" y="748754"/>
                  </a:cubicBezTo>
                  <a:cubicBezTo>
                    <a:pt x="902568" y="750205"/>
                    <a:pt x="898940" y="749480"/>
                    <a:pt x="896038" y="746577"/>
                  </a:cubicBezTo>
                  <a:cubicBezTo>
                    <a:pt x="893136" y="743675"/>
                    <a:pt x="888783" y="742224"/>
                    <a:pt x="882978" y="742224"/>
                  </a:cubicBezTo>
                  <a:cubicBezTo>
                    <a:pt x="878625" y="742224"/>
                    <a:pt x="875723" y="744401"/>
                    <a:pt x="874272" y="748754"/>
                  </a:cubicBezTo>
                  <a:cubicBezTo>
                    <a:pt x="872821" y="753107"/>
                    <a:pt x="867016" y="754558"/>
                    <a:pt x="856859" y="753107"/>
                  </a:cubicBezTo>
                  <a:cubicBezTo>
                    <a:pt x="846701" y="751656"/>
                    <a:pt x="841623" y="752019"/>
                    <a:pt x="841623" y="754196"/>
                  </a:cubicBezTo>
                  <a:cubicBezTo>
                    <a:pt x="841623" y="756372"/>
                    <a:pt x="836544" y="756735"/>
                    <a:pt x="826386" y="755284"/>
                  </a:cubicBezTo>
                  <a:cubicBezTo>
                    <a:pt x="816229" y="755284"/>
                    <a:pt x="807522" y="753833"/>
                    <a:pt x="800267" y="750931"/>
                  </a:cubicBezTo>
                  <a:cubicBezTo>
                    <a:pt x="790109" y="748028"/>
                    <a:pt x="784305" y="745852"/>
                    <a:pt x="782854" y="744401"/>
                  </a:cubicBezTo>
                  <a:cubicBezTo>
                    <a:pt x="778501" y="742950"/>
                    <a:pt x="773059" y="742224"/>
                    <a:pt x="766530" y="742224"/>
                  </a:cubicBezTo>
                  <a:cubicBezTo>
                    <a:pt x="760000" y="742224"/>
                    <a:pt x="754558" y="743675"/>
                    <a:pt x="750205" y="746577"/>
                  </a:cubicBezTo>
                  <a:cubicBezTo>
                    <a:pt x="745852" y="748028"/>
                    <a:pt x="740047" y="748754"/>
                    <a:pt x="732792" y="748754"/>
                  </a:cubicBezTo>
                  <a:cubicBezTo>
                    <a:pt x="726988" y="750205"/>
                    <a:pt x="720458" y="752382"/>
                    <a:pt x="713203" y="755284"/>
                  </a:cubicBezTo>
                  <a:cubicBezTo>
                    <a:pt x="710300" y="756735"/>
                    <a:pt x="705947" y="758912"/>
                    <a:pt x="700143" y="761814"/>
                  </a:cubicBezTo>
                  <a:cubicBezTo>
                    <a:pt x="694339" y="764716"/>
                    <a:pt x="690711" y="766892"/>
                    <a:pt x="689260" y="768344"/>
                  </a:cubicBezTo>
                  <a:cubicBezTo>
                    <a:pt x="680553" y="772697"/>
                    <a:pt x="675837" y="774148"/>
                    <a:pt x="675112" y="772697"/>
                  </a:cubicBezTo>
                  <a:cubicBezTo>
                    <a:pt x="674386" y="771246"/>
                    <a:pt x="673661" y="767981"/>
                    <a:pt x="672935" y="762902"/>
                  </a:cubicBezTo>
                  <a:cubicBezTo>
                    <a:pt x="672210" y="757823"/>
                    <a:pt x="674749" y="753470"/>
                    <a:pt x="680553" y="749842"/>
                  </a:cubicBezTo>
                  <a:cubicBezTo>
                    <a:pt x="686358" y="746215"/>
                    <a:pt x="687446" y="744038"/>
                    <a:pt x="683818" y="743313"/>
                  </a:cubicBezTo>
                  <a:cubicBezTo>
                    <a:pt x="680191" y="742587"/>
                    <a:pt x="675475" y="742950"/>
                    <a:pt x="669670" y="744401"/>
                  </a:cubicBezTo>
                  <a:cubicBezTo>
                    <a:pt x="663866" y="747303"/>
                    <a:pt x="654434" y="749480"/>
                    <a:pt x="641374" y="750931"/>
                  </a:cubicBezTo>
                  <a:cubicBezTo>
                    <a:pt x="628315" y="753833"/>
                    <a:pt x="620697" y="755647"/>
                    <a:pt x="618520" y="756372"/>
                  </a:cubicBezTo>
                  <a:cubicBezTo>
                    <a:pt x="616343" y="757098"/>
                    <a:pt x="614892" y="760000"/>
                    <a:pt x="614167" y="765079"/>
                  </a:cubicBezTo>
                  <a:cubicBezTo>
                    <a:pt x="613441" y="770157"/>
                    <a:pt x="617432" y="774873"/>
                    <a:pt x="626138" y="779227"/>
                  </a:cubicBezTo>
                  <a:cubicBezTo>
                    <a:pt x="634845" y="783580"/>
                    <a:pt x="639923" y="787208"/>
                    <a:pt x="641374" y="790110"/>
                  </a:cubicBezTo>
                  <a:cubicBezTo>
                    <a:pt x="642825" y="793012"/>
                    <a:pt x="645728" y="795914"/>
                    <a:pt x="650081" y="798816"/>
                  </a:cubicBezTo>
                  <a:cubicBezTo>
                    <a:pt x="654434" y="801718"/>
                    <a:pt x="659513" y="806797"/>
                    <a:pt x="665317" y="814052"/>
                  </a:cubicBezTo>
                  <a:cubicBezTo>
                    <a:pt x="671121" y="821308"/>
                    <a:pt x="675475" y="827112"/>
                    <a:pt x="678377" y="831465"/>
                  </a:cubicBezTo>
                  <a:cubicBezTo>
                    <a:pt x="681279" y="835819"/>
                    <a:pt x="682730" y="840172"/>
                    <a:pt x="682730" y="844525"/>
                  </a:cubicBezTo>
                  <a:cubicBezTo>
                    <a:pt x="682730" y="848878"/>
                    <a:pt x="685632" y="856134"/>
                    <a:pt x="691436" y="866291"/>
                  </a:cubicBezTo>
                  <a:cubicBezTo>
                    <a:pt x="695790" y="877900"/>
                    <a:pt x="697966" y="886243"/>
                    <a:pt x="697966" y="891322"/>
                  </a:cubicBezTo>
                  <a:cubicBezTo>
                    <a:pt x="697966" y="896401"/>
                    <a:pt x="699417" y="899303"/>
                    <a:pt x="702319" y="900029"/>
                  </a:cubicBezTo>
                  <a:cubicBezTo>
                    <a:pt x="705222" y="900754"/>
                    <a:pt x="705222" y="902568"/>
                    <a:pt x="702319" y="905470"/>
                  </a:cubicBezTo>
                  <a:cubicBezTo>
                    <a:pt x="699417" y="908372"/>
                    <a:pt x="697966" y="908372"/>
                    <a:pt x="697966" y="905470"/>
                  </a:cubicBezTo>
                  <a:cubicBezTo>
                    <a:pt x="697966" y="902568"/>
                    <a:pt x="695790" y="903293"/>
                    <a:pt x="691436" y="907647"/>
                  </a:cubicBezTo>
                  <a:cubicBezTo>
                    <a:pt x="687083" y="912000"/>
                    <a:pt x="684907" y="915265"/>
                    <a:pt x="684907" y="917441"/>
                  </a:cubicBezTo>
                  <a:cubicBezTo>
                    <a:pt x="684907" y="919618"/>
                    <a:pt x="680553" y="924334"/>
                    <a:pt x="671847" y="931589"/>
                  </a:cubicBezTo>
                  <a:cubicBezTo>
                    <a:pt x="666043" y="937394"/>
                    <a:pt x="657336" y="944649"/>
                    <a:pt x="645728" y="953356"/>
                  </a:cubicBezTo>
                  <a:cubicBezTo>
                    <a:pt x="637021" y="962062"/>
                    <a:pt x="631580" y="966415"/>
                    <a:pt x="629403" y="966415"/>
                  </a:cubicBezTo>
                  <a:cubicBezTo>
                    <a:pt x="627226" y="966415"/>
                    <a:pt x="625775" y="967504"/>
                    <a:pt x="625050" y="969680"/>
                  </a:cubicBezTo>
                  <a:cubicBezTo>
                    <a:pt x="624324" y="971857"/>
                    <a:pt x="621059" y="974396"/>
                    <a:pt x="615255" y="977298"/>
                  </a:cubicBezTo>
                  <a:lnTo>
                    <a:pt x="606549" y="983828"/>
                  </a:lnTo>
                  <a:lnTo>
                    <a:pt x="606549" y="977298"/>
                  </a:lnTo>
                  <a:cubicBezTo>
                    <a:pt x="606549" y="971494"/>
                    <a:pt x="607637" y="968229"/>
                    <a:pt x="609813" y="967504"/>
                  </a:cubicBezTo>
                  <a:cubicBezTo>
                    <a:pt x="611990" y="966778"/>
                    <a:pt x="613078" y="963513"/>
                    <a:pt x="613078" y="957709"/>
                  </a:cubicBezTo>
                  <a:cubicBezTo>
                    <a:pt x="613078" y="951904"/>
                    <a:pt x="611627" y="947551"/>
                    <a:pt x="608725" y="944649"/>
                  </a:cubicBezTo>
                  <a:cubicBezTo>
                    <a:pt x="608725" y="941747"/>
                    <a:pt x="604735" y="939933"/>
                    <a:pt x="596754" y="939208"/>
                  </a:cubicBezTo>
                  <a:cubicBezTo>
                    <a:pt x="588773" y="938482"/>
                    <a:pt x="581880" y="940296"/>
                    <a:pt x="576076" y="944649"/>
                  </a:cubicBezTo>
                  <a:cubicBezTo>
                    <a:pt x="571723" y="947551"/>
                    <a:pt x="568821" y="949002"/>
                    <a:pt x="567370" y="949002"/>
                  </a:cubicBezTo>
                  <a:cubicBezTo>
                    <a:pt x="565918" y="949002"/>
                    <a:pt x="565918" y="947551"/>
                    <a:pt x="567370" y="944649"/>
                  </a:cubicBezTo>
                  <a:cubicBezTo>
                    <a:pt x="568821" y="941747"/>
                    <a:pt x="568458" y="940296"/>
                    <a:pt x="566281" y="940296"/>
                  </a:cubicBezTo>
                  <a:cubicBezTo>
                    <a:pt x="564105" y="940296"/>
                    <a:pt x="560840" y="941747"/>
                    <a:pt x="556487" y="944649"/>
                  </a:cubicBezTo>
                  <a:cubicBezTo>
                    <a:pt x="552133" y="946100"/>
                    <a:pt x="539799" y="949728"/>
                    <a:pt x="519484" y="955532"/>
                  </a:cubicBezTo>
                  <a:cubicBezTo>
                    <a:pt x="499169" y="962788"/>
                    <a:pt x="488286" y="967141"/>
                    <a:pt x="486835" y="968592"/>
                  </a:cubicBezTo>
                  <a:cubicBezTo>
                    <a:pt x="482482" y="971494"/>
                    <a:pt x="478854" y="972219"/>
                    <a:pt x="475952" y="970768"/>
                  </a:cubicBezTo>
                  <a:cubicBezTo>
                    <a:pt x="473050" y="969317"/>
                    <a:pt x="469059" y="970406"/>
                    <a:pt x="463981" y="974033"/>
                  </a:cubicBezTo>
                  <a:cubicBezTo>
                    <a:pt x="458902" y="977661"/>
                    <a:pt x="449470" y="979838"/>
                    <a:pt x="435685" y="980563"/>
                  </a:cubicBezTo>
                  <a:cubicBezTo>
                    <a:pt x="421899" y="981289"/>
                    <a:pt x="415007" y="980926"/>
                    <a:pt x="415007" y="979475"/>
                  </a:cubicBezTo>
                  <a:cubicBezTo>
                    <a:pt x="415007" y="978024"/>
                    <a:pt x="417909" y="976573"/>
                    <a:pt x="423713" y="975122"/>
                  </a:cubicBezTo>
                  <a:cubicBezTo>
                    <a:pt x="432420" y="972219"/>
                    <a:pt x="438950" y="968592"/>
                    <a:pt x="443303" y="964239"/>
                  </a:cubicBezTo>
                  <a:cubicBezTo>
                    <a:pt x="449107" y="961336"/>
                    <a:pt x="454911" y="955532"/>
                    <a:pt x="460716" y="946826"/>
                  </a:cubicBezTo>
                  <a:cubicBezTo>
                    <a:pt x="465069" y="939570"/>
                    <a:pt x="471599" y="931589"/>
                    <a:pt x="480305" y="922883"/>
                  </a:cubicBezTo>
                  <a:cubicBezTo>
                    <a:pt x="486109" y="917079"/>
                    <a:pt x="493002" y="908735"/>
                    <a:pt x="500983" y="897852"/>
                  </a:cubicBezTo>
                  <a:cubicBezTo>
                    <a:pt x="508964" y="886969"/>
                    <a:pt x="515131" y="875723"/>
                    <a:pt x="519484" y="864114"/>
                  </a:cubicBezTo>
                  <a:cubicBezTo>
                    <a:pt x="523837" y="852506"/>
                    <a:pt x="526014" y="843437"/>
                    <a:pt x="526014" y="836907"/>
                  </a:cubicBezTo>
                  <a:cubicBezTo>
                    <a:pt x="526014" y="830377"/>
                    <a:pt x="523837" y="826387"/>
                    <a:pt x="519484" y="824935"/>
                  </a:cubicBezTo>
                  <a:cubicBezTo>
                    <a:pt x="515131" y="823484"/>
                    <a:pt x="512592" y="820945"/>
                    <a:pt x="511866" y="817317"/>
                  </a:cubicBezTo>
                  <a:cubicBezTo>
                    <a:pt x="511140" y="813690"/>
                    <a:pt x="505699" y="810425"/>
                    <a:pt x="495541" y="807523"/>
                  </a:cubicBezTo>
                  <a:cubicBezTo>
                    <a:pt x="485384" y="806071"/>
                    <a:pt x="476677" y="802444"/>
                    <a:pt x="469422" y="796640"/>
                  </a:cubicBezTo>
                  <a:cubicBezTo>
                    <a:pt x="463618" y="792286"/>
                    <a:pt x="456362" y="790110"/>
                    <a:pt x="447656" y="790110"/>
                  </a:cubicBezTo>
                  <a:cubicBezTo>
                    <a:pt x="440401" y="790110"/>
                    <a:pt x="425164" y="792286"/>
                    <a:pt x="401947" y="796640"/>
                  </a:cubicBezTo>
                  <a:cubicBezTo>
                    <a:pt x="396143" y="798091"/>
                    <a:pt x="384171" y="801356"/>
                    <a:pt x="366033" y="806434"/>
                  </a:cubicBezTo>
                  <a:cubicBezTo>
                    <a:pt x="347895" y="811513"/>
                    <a:pt x="336649" y="814052"/>
                    <a:pt x="332296" y="814052"/>
                  </a:cubicBezTo>
                  <a:cubicBezTo>
                    <a:pt x="306176" y="821308"/>
                    <a:pt x="285861" y="827112"/>
                    <a:pt x="271350" y="831465"/>
                  </a:cubicBezTo>
                  <a:cubicBezTo>
                    <a:pt x="253938" y="835819"/>
                    <a:pt x="239427" y="839446"/>
                    <a:pt x="227818" y="842348"/>
                  </a:cubicBezTo>
                  <a:cubicBezTo>
                    <a:pt x="213307" y="845250"/>
                    <a:pt x="205327" y="847427"/>
                    <a:pt x="203876" y="848878"/>
                  </a:cubicBezTo>
                  <a:lnTo>
                    <a:pt x="212582" y="855408"/>
                  </a:lnTo>
                  <a:cubicBezTo>
                    <a:pt x="215484" y="855408"/>
                    <a:pt x="219837" y="856134"/>
                    <a:pt x="225642" y="857585"/>
                  </a:cubicBezTo>
                  <a:cubicBezTo>
                    <a:pt x="231446" y="859036"/>
                    <a:pt x="235799" y="860487"/>
                    <a:pt x="238701" y="861938"/>
                  </a:cubicBezTo>
                  <a:cubicBezTo>
                    <a:pt x="247408" y="863389"/>
                    <a:pt x="259742" y="866291"/>
                    <a:pt x="275704" y="870644"/>
                  </a:cubicBezTo>
                  <a:cubicBezTo>
                    <a:pt x="291665" y="873546"/>
                    <a:pt x="302186" y="876449"/>
                    <a:pt x="307265" y="879351"/>
                  </a:cubicBezTo>
                  <a:cubicBezTo>
                    <a:pt x="312343" y="882253"/>
                    <a:pt x="318148" y="884792"/>
                    <a:pt x="324677" y="886969"/>
                  </a:cubicBezTo>
                  <a:cubicBezTo>
                    <a:pt x="331207" y="889145"/>
                    <a:pt x="339551" y="888783"/>
                    <a:pt x="349708" y="885881"/>
                  </a:cubicBezTo>
                  <a:cubicBezTo>
                    <a:pt x="359866" y="881527"/>
                    <a:pt x="368572" y="875723"/>
                    <a:pt x="375828" y="868468"/>
                  </a:cubicBezTo>
                  <a:cubicBezTo>
                    <a:pt x="383083" y="861212"/>
                    <a:pt x="387074" y="857947"/>
                    <a:pt x="387799" y="858673"/>
                  </a:cubicBezTo>
                  <a:cubicBezTo>
                    <a:pt x="388525" y="859398"/>
                    <a:pt x="388162" y="861212"/>
                    <a:pt x="386711" y="864114"/>
                  </a:cubicBezTo>
                  <a:cubicBezTo>
                    <a:pt x="385260" y="867017"/>
                    <a:pt x="384534" y="872095"/>
                    <a:pt x="384534" y="879351"/>
                  </a:cubicBezTo>
                  <a:cubicBezTo>
                    <a:pt x="385985" y="886606"/>
                    <a:pt x="384534" y="894587"/>
                    <a:pt x="380181" y="903293"/>
                  </a:cubicBezTo>
                  <a:cubicBezTo>
                    <a:pt x="377279" y="910549"/>
                    <a:pt x="372926" y="916353"/>
                    <a:pt x="367121" y="920706"/>
                  </a:cubicBezTo>
                  <a:cubicBezTo>
                    <a:pt x="362768" y="923609"/>
                    <a:pt x="360592" y="926873"/>
                    <a:pt x="360592" y="930501"/>
                  </a:cubicBezTo>
                  <a:cubicBezTo>
                    <a:pt x="360592" y="934129"/>
                    <a:pt x="365670" y="938482"/>
                    <a:pt x="375828" y="943561"/>
                  </a:cubicBezTo>
                  <a:cubicBezTo>
                    <a:pt x="385985" y="948640"/>
                    <a:pt x="391064" y="951542"/>
                    <a:pt x="391064" y="952267"/>
                  </a:cubicBezTo>
                  <a:cubicBezTo>
                    <a:pt x="391064" y="952993"/>
                    <a:pt x="386711" y="953356"/>
                    <a:pt x="378004" y="953356"/>
                  </a:cubicBezTo>
                  <a:cubicBezTo>
                    <a:pt x="370749" y="953356"/>
                    <a:pt x="366396" y="953718"/>
                    <a:pt x="364945" y="954444"/>
                  </a:cubicBezTo>
                  <a:cubicBezTo>
                    <a:pt x="363494" y="955169"/>
                    <a:pt x="362768" y="956983"/>
                    <a:pt x="362768" y="959885"/>
                  </a:cubicBezTo>
                  <a:cubicBezTo>
                    <a:pt x="364219" y="962788"/>
                    <a:pt x="366759" y="966415"/>
                    <a:pt x="370386" y="970768"/>
                  </a:cubicBezTo>
                  <a:cubicBezTo>
                    <a:pt x="374014" y="975122"/>
                    <a:pt x="375102" y="978387"/>
                    <a:pt x="373651" y="980563"/>
                  </a:cubicBezTo>
                  <a:cubicBezTo>
                    <a:pt x="372200" y="982740"/>
                    <a:pt x="368210" y="983828"/>
                    <a:pt x="361680" y="983828"/>
                  </a:cubicBezTo>
                  <a:cubicBezTo>
                    <a:pt x="355150" y="983828"/>
                    <a:pt x="351522" y="984554"/>
                    <a:pt x="350797" y="986005"/>
                  </a:cubicBezTo>
                  <a:cubicBezTo>
                    <a:pt x="350071" y="987456"/>
                    <a:pt x="346806" y="987456"/>
                    <a:pt x="341002" y="986005"/>
                  </a:cubicBezTo>
                  <a:cubicBezTo>
                    <a:pt x="336649" y="986005"/>
                    <a:pt x="334109" y="986005"/>
                    <a:pt x="333384" y="986005"/>
                  </a:cubicBezTo>
                  <a:cubicBezTo>
                    <a:pt x="332658" y="986005"/>
                    <a:pt x="333021" y="987456"/>
                    <a:pt x="334472" y="990358"/>
                  </a:cubicBezTo>
                  <a:cubicBezTo>
                    <a:pt x="335923" y="993260"/>
                    <a:pt x="335198" y="995437"/>
                    <a:pt x="332296" y="996888"/>
                  </a:cubicBezTo>
                  <a:cubicBezTo>
                    <a:pt x="329393" y="996888"/>
                    <a:pt x="321775" y="994711"/>
                    <a:pt x="309441" y="990358"/>
                  </a:cubicBezTo>
                  <a:cubicBezTo>
                    <a:pt x="297107" y="986005"/>
                    <a:pt x="286587" y="980200"/>
                    <a:pt x="277880" y="972945"/>
                  </a:cubicBezTo>
                  <a:cubicBezTo>
                    <a:pt x="270625" y="967141"/>
                    <a:pt x="259742" y="957709"/>
                    <a:pt x="245231" y="944649"/>
                  </a:cubicBezTo>
                  <a:cubicBezTo>
                    <a:pt x="230720" y="931589"/>
                    <a:pt x="222014" y="922157"/>
                    <a:pt x="219112" y="916353"/>
                  </a:cubicBezTo>
                  <a:cubicBezTo>
                    <a:pt x="216210" y="910549"/>
                    <a:pt x="213307" y="904019"/>
                    <a:pt x="210405" y="896764"/>
                  </a:cubicBezTo>
                  <a:cubicBezTo>
                    <a:pt x="208954" y="893861"/>
                    <a:pt x="207140" y="889145"/>
                    <a:pt x="204964" y="882616"/>
                  </a:cubicBezTo>
                  <a:cubicBezTo>
                    <a:pt x="202787" y="876086"/>
                    <a:pt x="201699" y="872095"/>
                    <a:pt x="201699" y="870644"/>
                  </a:cubicBezTo>
                  <a:cubicBezTo>
                    <a:pt x="198797" y="861938"/>
                    <a:pt x="196257" y="856496"/>
                    <a:pt x="194081" y="854320"/>
                  </a:cubicBezTo>
                  <a:cubicBezTo>
                    <a:pt x="191904" y="852143"/>
                    <a:pt x="184286" y="852506"/>
                    <a:pt x="171226" y="855408"/>
                  </a:cubicBezTo>
                  <a:cubicBezTo>
                    <a:pt x="156716" y="856859"/>
                    <a:pt x="138577" y="857585"/>
                    <a:pt x="116811" y="857585"/>
                  </a:cubicBezTo>
                  <a:cubicBezTo>
                    <a:pt x="90692" y="857585"/>
                    <a:pt x="73279" y="857585"/>
                    <a:pt x="64572" y="857585"/>
                  </a:cubicBezTo>
                  <a:cubicBezTo>
                    <a:pt x="51513" y="856134"/>
                    <a:pt x="44983" y="854682"/>
                    <a:pt x="44983" y="853231"/>
                  </a:cubicBezTo>
                  <a:cubicBezTo>
                    <a:pt x="44983" y="851780"/>
                    <a:pt x="39904" y="848153"/>
                    <a:pt x="29747" y="842348"/>
                  </a:cubicBezTo>
                  <a:cubicBezTo>
                    <a:pt x="19589" y="835093"/>
                    <a:pt x="11608" y="828563"/>
                    <a:pt x="5804" y="822759"/>
                  </a:cubicBezTo>
                  <a:cubicBezTo>
                    <a:pt x="0" y="815503"/>
                    <a:pt x="-1451" y="810425"/>
                    <a:pt x="1451" y="807523"/>
                  </a:cubicBezTo>
                  <a:cubicBezTo>
                    <a:pt x="2902" y="803169"/>
                    <a:pt x="13785" y="800630"/>
                    <a:pt x="34100" y="799904"/>
                  </a:cubicBezTo>
                  <a:cubicBezTo>
                    <a:pt x="54415" y="799179"/>
                    <a:pt x="76181" y="797365"/>
                    <a:pt x="99398" y="794463"/>
                  </a:cubicBezTo>
                  <a:cubicBezTo>
                    <a:pt x="124066" y="791561"/>
                    <a:pt x="145833" y="787933"/>
                    <a:pt x="164697" y="783580"/>
                  </a:cubicBezTo>
                  <a:cubicBezTo>
                    <a:pt x="189365" y="777776"/>
                    <a:pt x="212582" y="772697"/>
                    <a:pt x="234348" y="768344"/>
                  </a:cubicBezTo>
                  <a:lnTo>
                    <a:pt x="266997" y="757460"/>
                  </a:lnTo>
                  <a:lnTo>
                    <a:pt x="262644" y="755284"/>
                  </a:lnTo>
                  <a:cubicBezTo>
                    <a:pt x="258291" y="750931"/>
                    <a:pt x="251761" y="745126"/>
                    <a:pt x="243054" y="737871"/>
                  </a:cubicBezTo>
                  <a:cubicBezTo>
                    <a:pt x="234348" y="727713"/>
                    <a:pt x="227093" y="716830"/>
                    <a:pt x="221288" y="705222"/>
                  </a:cubicBezTo>
                  <a:cubicBezTo>
                    <a:pt x="214033" y="692162"/>
                    <a:pt x="211131" y="682005"/>
                    <a:pt x="212582" y="674749"/>
                  </a:cubicBezTo>
                  <a:cubicBezTo>
                    <a:pt x="214033" y="668945"/>
                    <a:pt x="214033" y="663866"/>
                    <a:pt x="212582" y="659513"/>
                  </a:cubicBezTo>
                  <a:cubicBezTo>
                    <a:pt x="211131" y="655160"/>
                    <a:pt x="214033" y="648993"/>
                    <a:pt x="221288" y="641012"/>
                  </a:cubicBezTo>
                  <a:cubicBezTo>
                    <a:pt x="228544" y="633031"/>
                    <a:pt x="234348" y="618883"/>
                    <a:pt x="238701" y="598568"/>
                  </a:cubicBezTo>
                  <a:cubicBezTo>
                    <a:pt x="244506" y="578253"/>
                    <a:pt x="248859" y="564468"/>
                    <a:pt x="251761" y="557212"/>
                  </a:cubicBezTo>
                  <a:cubicBezTo>
                    <a:pt x="253212" y="549957"/>
                    <a:pt x="253212" y="544515"/>
                    <a:pt x="251761" y="540888"/>
                  </a:cubicBezTo>
                  <a:cubicBezTo>
                    <a:pt x="250310" y="537260"/>
                    <a:pt x="251035" y="534358"/>
                    <a:pt x="253938" y="532181"/>
                  </a:cubicBezTo>
                  <a:cubicBezTo>
                    <a:pt x="256840" y="530005"/>
                    <a:pt x="256840" y="526740"/>
                    <a:pt x="253938" y="522386"/>
                  </a:cubicBezTo>
                  <a:cubicBezTo>
                    <a:pt x="251035" y="519484"/>
                    <a:pt x="249584" y="517308"/>
                    <a:pt x="249584" y="515857"/>
                  </a:cubicBezTo>
                  <a:cubicBezTo>
                    <a:pt x="249584" y="514406"/>
                    <a:pt x="252486" y="513680"/>
                    <a:pt x="258291" y="513680"/>
                  </a:cubicBezTo>
                  <a:cubicBezTo>
                    <a:pt x="262644" y="515131"/>
                    <a:pt x="265546" y="514768"/>
                    <a:pt x="266997" y="512592"/>
                  </a:cubicBezTo>
                  <a:cubicBezTo>
                    <a:pt x="268448" y="510415"/>
                    <a:pt x="270625" y="503522"/>
                    <a:pt x="273527" y="491914"/>
                  </a:cubicBezTo>
                  <a:cubicBezTo>
                    <a:pt x="279331" y="478854"/>
                    <a:pt x="286587" y="460716"/>
                    <a:pt x="295293" y="437499"/>
                  </a:cubicBezTo>
                  <a:cubicBezTo>
                    <a:pt x="304000" y="417184"/>
                    <a:pt x="310529" y="401947"/>
                    <a:pt x="314883" y="391790"/>
                  </a:cubicBezTo>
                  <a:lnTo>
                    <a:pt x="321413" y="378730"/>
                  </a:lnTo>
                  <a:lnTo>
                    <a:pt x="323589" y="383083"/>
                  </a:lnTo>
                  <a:cubicBezTo>
                    <a:pt x="325040" y="387437"/>
                    <a:pt x="325040" y="395780"/>
                    <a:pt x="323589" y="408114"/>
                  </a:cubicBezTo>
                  <a:cubicBezTo>
                    <a:pt x="322138" y="420448"/>
                    <a:pt x="322138" y="426616"/>
                    <a:pt x="323589" y="426616"/>
                  </a:cubicBezTo>
                  <a:cubicBezTo>
                    <a:pt x="325040" y="426616"/>
                    <a:pt x="330119" y="421537"/>
                    <a:pt x="338825" y="411379"/>
                  </a:cubicBezTo>
                  <a:cubicBezTo>
                    <a:pt x="348983" y="399771"/>
                    <a:pt x="364945" y="383083"/>
                    <a:pt x="386711" y="361317"/>
                  </a:cubicBezTo>
                  <a:cubicBezTo>
                    <a:pt x="408477" y="339551"/>
                    <a:pt x="425890" y="324315"/>
                    <a:pt x="438950" y="315608"/>
                  </a:cubicBezTo>
                  <a:cubicBezTo>
                    <a:pt x="441852" y="314157"/>
                    <a:pt x="444754" y="312343"/>
                    <a:pt x="447656" y="310167"/>
                  </a:cubicBezTo>
                  <a:cubicBezTo>
                    <a:pt x="450558" y="307990"/>
                    <a:pt x="452735" y="306176"/>
                    <a:pt x="454186" y="304725"/>
                  </a:cubicBezTo>
                  <a:cubicBezTo>
                    <a:pt x="455637" y="303274"/>
                    <a:pt x="455637" y="302549"/>
                    <a:pt x="454186" y="302549"/>
                  </a:cubicBezTo>
                  <a:cubicBezTo>
                    <a:pt x="454186" y="301098"/>
                    <a:pt x="451284" y="301823"/>
                    <a:pt x="445479" y="304725"/>
                  </a:cubicBezTo>
                  <a:cubicBezTo>
                    <a:pt x="438224" y="307628"/>
                    <a:pt x="429518" y="311255"/>
                    <a:pt x="419360" y="315608"/>
                  </a:cubicBezTo>
                  <a:cubicBezTo>
                    <a:pt x="399045" y="322864"/>
                    <a:pt x="385985" y="327217"/>
                    <a:pt x="380181" y="328668"/>
                  </a:cubicBezTo>
                  <a:cubicBezTo>
                    <a:pt x="367121" y="333021"/>
                    <a:pt x="356964" y="335923"/>
                    <a:pt x="349708" y="337374"/>
                  </a:cubicBezTo>
                  <a:cubicBezTo>
                    <a:pt x="342453" y="337374"/>
                    <a:pt x="331570" y="338100"/>
                    <a:pt x="317059" y="339551"/>
                  </a:cubicBezTo>
                  <a:cubicBezTo>
                    <a:pt x="302549" y="341002"/>
                    <a:pt x="286587" y="339551"/>
                    <a:pt x="269174" y="335198"/>
                  </a:cubicBezTo>
                  <a:cubicBezTo>
                    <a:pt x="251761" y="330845"/>
                    <a:pt x="237250" y="325766"/>
                    <a:pt x="225642" y="319962"/>
                  </a:cubicBezTo>
                  <a:cubicBezTo>
                    <a:pt x="214033" y="314157"/>
                    <a:pt x="202424" y="305451"/>
                    <a:pt x="190816" y="293842"/>
                  </a:cubicBezTo>
                  <a:cubicBezTo>
                    <a:pt x="179207" y="282234"/>
                    <a:pt x="170501" y="270625"/>
                    <a:pt x="164697" y="259016"/>
                  </a:cubicBezTo>
                  <a:cubicBezTo>
                    <a:pt x="157441" y="245957"/>
                    <a:pt x="153813" y="237613"/>
                    <a:pt x="153813" y="233985"/>
                  </a:cubicBezTo>
                  <a:cubicBezTo>
                    <a:pt x="153813" y="230358"/>
                    <a:pt x="155990" y="229269"/>
                    <a:pt x="160343" y="230721"/>
                  </a:cubicBezTo>
                  <a:cubicBezTo>
                    <a:pt x="164697" y="232172"/>
                    <a:pt x="168324" y="234348"/>
                    <a:pt x="171226" y="237250"/>
                  </a:cubicBezTo>
                  <a:cubicBezTo>
                    <a:pt x="174128" y="238701"/>
                    <a:pt x="180296" y="240515"/>
                    <a:pt x="189728" y="242692"/>
                  </a:cubicBezTo>
                  <a:cubicBezTo>
                    <a:pt x="199160" y="244869"/>
                    <a:pt x="213307" y="245231"/>
                    <a:pt x="232171" y="243780"/>
                  </a:cubicBezTo>
                  <a:cubicBezTo>
                    <a:pt x="249584" y="243780"/>
                    <a:pt x="266272" y="240878"/>
                    <a:pt x="282234" y="235074"/>
                  </a:cubicBezTo>
                  <a:cubicBezTo>
                    <a:pt x="296744" y="230721"/>
                    <a:pt x="311981" y="225642"/>
                    <a:pt x="327942" y="219837"/>
                  </a:cubicBezTo>
                  <a:cubicBezTo>
                    <a:pt x="345355" y="212582"/>
                    <a:pt x="354062" y="208954"/>
                    <a:pt x="354062" y="208954"/>
                  </a:cubicBezTo>
                  <a:cubicBezTo>
                    <a:pt x="358415" y="207503"/>
                    <a:pt x="364219" y="205327"/>
                    <a:pt x="371475" y="202425"/>
                  </a:cubicBezTo>
                  <a:cubicBezTo>
                    <a:pt x="378730" y="199522"/>
                    <a:pt x="385260" y="196620"/>
                    <a:pt x="391064" y="193718"/>
                  </a:cubicBezTo>
                  <a:cubicBezTo>
                    <a:pt x="395417" y="192267"/>
                    <a:pt x="397594" y="190090"/>
                    <a:pt x="397594" y="187188"/>
                  </a:cubicBezTo>
                  <a:cubicBezTo>
                    <a:pt x="399045" y="185737"/>
                    <a:pt x="401222" y="171952"/>
                    <a:pt x="404124" y="145833"/>
                  </a:cubicBezTo>
                  <a:cubicBezTo>
                    <a:pt x="405575" y="121164"/>
                    <a:pt x="406300" y="100849"/>
                    <a:pt x="406300" y="84888"/>
                  </a:cubicBezTo>
                  <a:cubicBezTo>
                    <a:pt x="406300" y="68926"/>
                    <a:pt x="404487" y="56954"/>
                    <a:pt x="400859" y="48973"/>
                  </a:cubicBezTo>
                  <a:cubicBezTo>
                    <a:pt x="397231" y="40993"/>
                    <a:pt x="390339" y="32286"/>
                    <a:pt x="380181" y="22854"/>
                  </a:cubicBezTo>
                  <a:cubicBezTo>
                    <a:pt x="370023" y="13422"/>
                    <a:pt x="366759" y="7255"/>
                    <a:pt x="370386" y="4353"/>
                  </a:cubicBezTo>
                  <a:cubicBezTo>
                    <a:pt x="374014" y="1451"/>
                    <a:pt x="381632" y="0"/>
                    <a:pt x="3932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2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800" b="0" i="0" u="none" strike="noStrike" kern="0" cap="none" spc="0" normalizeH="0" baseline="0" noProof="0" dirty="0">
                <a:ln>
                  <a:noFill/>
                </a:ln>
                <a:solidFill>
                  <a:srgbClr val="99CC39"/>
                </a:solidFill>
                <a:effectLst/>
                <a:uLnTx/>
                <a:uFillTx/>
                <a:latin typeface="+mn-ea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26" name="PA-文本框 116">
              <a:extLst>
                <a:ext uri="{FF2B5EF4-FFF2-40B4-BE49-F238E27FC236}">
                  <a16:creationId xmlns:a16="http://schemas.microsoft.com/office/drawing/2014/main" id="{46683787-9D30-4EB6-B741-AAE7EF9BC7A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785124" y="-3657030"/>
              <a:ext cx="940556" cy="1013154"/>
            </a:xfrm>
            <a:custGeom>
              <a:avLst/>
              <a:gdLst/>
              <a:ahLst/>
              <a:cxnLst/>
              <a:rect l="l" t="t" r="r" b="b"/>
              <a:pathLst>
                <a:path w="756529" h="814924">
                  <a:moveTo>
                    <a:pt x="150342" y="599440"/>
                  </a:moveTo>
                  <a:cubicBezTo>
                    <a:pt x="148166" y="599440"/>
                    <a:pt x="147077" y="600891"/>
                    <a:pt x="147077" y="603793"/>
                  </a:cubicBezTo>
                  <a:cubicBezTo>
                    <a:pt x="147077" y="606695"/>
                    <a:pt x="148166" y="607420"/>
                    <a:pt x="150342" y="605969"/>
                  </a:cubicBezTo>
                  <a:cubicBezTo>
                    <a:pt x="152519" y="604518"/>
                    <a:pt x="153607" y="603067"/>
                    <a:pt x="153607" y="601616"/>
                  </a:cubicBezTo>
                  <a:cubicBezTo>
                    <a:pt x="153607" y="600165"/>
                    <a:pt x="152519" y="599440"/>
                    <a:pt x="150342" y="599440"/>
                  </a:cubicBezTo>
                  <a:close/>
                  <a:moveTo>
                    <a:pt x="210199" y="494962"/>
                  </a:moveTo>
                  <a:cubicBezTo>
                    <a:pt x="208748" y="496413"/>
                    <a:pt x="204032" y="498953"/>
                    <a:pt x="196051" y="502580"/>
                  </a:cubicBezTo>
                  <a:cubicBezTo>
                    <a:pt x="188070" y="506208"/>
                    <a:pt x="178276" y="513463"/>
                    <a:pt x="166667" y="524346"/>
                  </a:cubicBezTo>
                  <a:cubicBezTo>
                    <a:pt x="155058" y="535229"/>
                    <a:pt x="149254" y="542485"/>
                    <a:pt x="149254" y="546113"/>
                  </a:cubicBezTo>
                  <a:cubicBezTo>
                    <a:pt x="149254" y="549740"/>
                    <a:pt x="154333" y="553731"/>
                    <a:pt x="164490" y="558084"/>
                  </a:cubicBezTo>
                  <a:cubicBezTo>
                    <a:pt x="174648" y="562437"/>
                    <a:pt x="181178" y="563163"/>
                    <a:pt x="184080" y="560261"/>
                  </a:cubicBezTo>
                  <a:cubicBezTo>
                    <a:pt x="185531" y="557358"/>
                    <a:pt x="191335" y="546475"/>
                    <a:pt x="201493" y="527611"/>
                  </a:cubicBezTo>
                  <a:cubicBezTo>
                    <a:pt x="210199" y="510198"/>
                    <a:pt x="213827" y="500404"/>
                    <a:pt x="212376" y="498227"/>
                  </a:cubicBezTo>
                  <a:cubicBezTo>
                    <a:pt x="210925" y="496050"/>
                    <a:pt x="210199" y="494962"/>
                    <a:pt x="210199" y="494962"/>
                  </a:cubicBezTo>
                  <a:close/>
                  <a:moveTo>
                    <a:pt x="239311" y="398103"/>
                  </a:moveTo>
                  <a:cubicBezTo>
                    <a:pt x="238042" y="398103"/>
                    <a:pt x="236319" y="398466"/>
                    <a:pt x="234142" y="399191"/>
                  </a:cubicBezTo>
                  <a:cubicBezTo>
                    <a:pt x="229789" y="400642"/>
                    <a:pt x="227612" y="402093"/>
                    <a:pt x="227612" y="403545"/>
                  </a:cubicBezTo>
                  <a:cubicBezTo>
                    <a:pt x="227612" y="404996"/>
                    <a:pt x="226887" y="405721"/>
                    <a:pt x="225435" y="405721"/>
                  </a:cubicBezTo>
                  <a:cubicBezTo>
                    <a:pt x="223984" y="405721"/>
                    <a:pt x="218906" y="409349"/>
                    <a:pt x="210199" y="416604"/>
                  </a:cubicBezTo>
                  <a:cubicBezTo>
                    <a:pt x="204395" y="420957"/>
                    <a:pt x="198591" y="426036"/>
                    <a:pt x="192786" y="431840"/>
                  </a:cubicBezTo>
                  <a:cubicBezTo>
                    <a:pt x="189884" y="433292"/>
                    <a:pt x="187708" y="434017"/>
                    <a:pt x="186256" y="434017"/>
                  </a:cubicBezTo>
                  <a:cubicBezTo>
                    <a:pt x="184805" y="434017"/>
                    <a:pt x="178276" y="440547"/>
                    <a:pt x="166667" y="453607"/>
                  </a:cubicBezTo>
                  <a:cubicBezTo>
                    <a:pt x="155058" y="466666"/>
                    <a:pt x="149254" y="476098"/>
                    <a:pt x="149254" y="481903"/>
                  </a:cubicBezTo>
                  <a:cubicBezTo>
                    <a:pt x="149254" y="487707"/>
                    <a:pt x="149617" y="490609"/>
                    <a:pt x="150342" y="490609"/>
                  </a:cubicBezTo>
                  <a:cubicBezTo>
                    <a:pt x="151068" y="490609"/>
                    <a:pt x="156872" y="487344"/>
                    <a:pt x="167755" y="480814"/>
                  </a:cubicBezTo>
                  <a:cubicBezTo>
                    <a:pt x="178638" y="474284"/>
                    <a:pt x="185531" y="471019"/>
                    <a:pt x="188433" y="471019"/>
                  </a:cubicBezTo>
                  <a:cubicBezTo>
                    <a:pt x="191335" y="471019"/>
                    <a:pt x="194237" y="469931"/>
                    <a:pt x="197140" y="467755"/>
                  </a:cubicBezTo>
                  <a:cubicBezTo>
                    <a:pt x="200042" y="465578"/>
                    <a:pt x="207297" y="464490"/>
                    <a:pt x="218906" y="464490"/>
                  </a:cubicBezTo>
                  <a:lnTo>
                    <a:pt x="238495" y="464490"/>
                  </a:lnTo>
                  <a:lnTo>
                    <a:pt x="240672" y="431840"/>
                  </a:lnTo>
                  <a:cubicBezTo>
                    <a:pt x="242123" y="411525"/>
                    <a:pt x="242486" y="400642"/>
                    <a:pt x="241760" y="399191"/>
                  </a:cubicBezTo>
                  <a:cubicBezTo>
                    <a:pt x="241397" y="398466"/>
                    <a:pt x="240581" y="398103"/>
                    <a:pt x="239311" y="398103"/>
                  </a:cubicBezTo>
                  <a:close/>
                  <a:moveTo>
                    <a:pt x="440920" y="146704"/>
                  </a:moveTo>
                  <a:cubicBezTo>
                    <a:pt x="443822" y="146704"/>
                    <a:pt x="448175" y="149607"/>
                    <a:pt x="453980" y="155411"/>
                  </a:cubicBezTo>
                  <a:cubicBezTo>
                    <a:pt x="461235" y="161215"/>
                    <a:pt x="466314" y="168470"/>
                    <a:pt x="469216" y="177177"/>
                  </a:cubicBezTo>
                  <a:cubicBezTo>
                    <a:pt x="470667" y="185883"/>
                    <a:pt x="471030" y="196041"/>
                    <a:pt x="470304" y="207649"/>
                  </a:cubicBezTo>
                  <a:cubicBezTo>
                    <a:pt x="469579" y="219258"/>
                    <a:pt x="467765" y="229416"/>
                    <a:pt x="464863" y="238122"/>
                  </a:cubicBezTo>
                  <a:cubicBezTo>
                    <a:pt x="464863" y="239573"/>
                    <a:pt x="464500" y="242112"/>
                    <a:pt x="463774" y="245740"/>
                  </a:cubicBezTo>
                  <a:cubicBezTo>
                    <a:pt x="463049" y="249368"/>
                    <a:pt x="462323" y="253358"/>
                    <a:pt x="461598" y="257712"/>
                  </a:cubicBezTo>
                  <a:cubicBezTo>
                    <a:pt x="460872" y="262065"/>
                    <a:pt x="459784" y="265692"/>
                    <a:pt x="458333" y="268595"/>
                  </a:cubicBezTo>
                  <a:cubicBezTo>
                    <a:pt x="455431" y="283105"/>
                    <a:pt x="450352" y="299793"/>
                    <a:pt x="443097" y="318657"/>
                  </a:cubicBezTo>
                  <a:cubicBezTo>
                    <a:pt x="434390" y="340423"/>
                    <a:pt x="426409" y="358561"/>
                    <a:pt x="419154" y="373072"/>
                  </a:cubicBezTo>
                  <a:cubicBezTo>
                    <a:pt x="411898" y="389034"/>
                    <a:pt x="408634" y="397377"/>
                    <a:pt x="409359" y="398103"/>
                  </a:cubicBezTo>
                  <a:cubicBezTo>
                    <a:pt x="410085" y="398829"/>
                    <a:pt x="412624" y="397015"/>
                    <a:pt x="416977" y="392661"/>
                  </a:cubicBezTo>
                  <a:cubicBezTo>
                    <a:pt x="416977" y="392661"/>
                    <a:pt x="420968" y="389397"/>
                    <a:pt x="428949" y="382867"/>
                  </a:cubicBezTo>
                  <a:cubicBezTo>
                    <a:pt x="436930" y="376337"/>
                    <a:pt x="443822" y="370895"/>
                    <a:pt x="449626" y="366542"/>
                  </a:cubicBezTo>
                  <a:cubicBezTo>
                    <a:pt x="453980" y="362189"/>
                    <a:pt x="458333" y="358198"/>
                    <a:pt x="462686" y="354571"/>
                  </a:cubicBezTo>
                  <a:cubicBezTo>
                    <a:pt x="467039" y="350943"/>
                    <a:pt x="471030" y="347678"/>
                    <a:pt x="474657" y="344776"/>
                  </a:cubicBezTo>
                  <a:cubicBezTo>
                    <a:pt x="478285" y="341874"/>
                    <a:pt x="480099" y="340423"/>
                    <a:pt x="480099" y="340423"/>
                  </a:cubicBezTo>
                  <a:cubicBezTo>
                    <a:pt x="483001" y="337521"/>
                    <a:pt x="492433" y="330265"/>
                    <a:pt x="508395" y="318657"/>
                  </a:cubicBezTo>
                  <a:cubicBezTo>
                    <a:pt x="517101" y="312852"/>
                    <a:pt x="533063" y="301244"/>
                    <a:pt x="556280" y="283831"/>
                  </a:cubicBezTo>
                  <a:cubicBezTo>
                    <a:pt x="572242" y="272222"/>
                    <a:pt x="587478" y="262790"/>
                    <a:pt x="601989" y="255535"/>
                  </a:cubicBezTo>
                  <a:cubicBezTo>
                    <a:pt x="615049" y="248280"/>
                    <a:pt x="628109" y="242475"/>
                    <a:pt x="641168" y="238122"/>
                  </a:cubicBezTo>
                  <a:cubicBezTo>
                    <a:pt x="655679" y="232318"/>
                    <a:pt x="663660" y="228690"/>
                    <a:pt x="665111" y="227239"/>
                  </a:cubicBezTo>
                  <a:cubicBezTo>
                    <a:pt x="665111" y="225788"/>
                    <a:pt x="667288" y="225062"/>
                    <a:pt x="671641" y="225062"/>
                  </a:cubicBezTo>
                  <a:cubicBezTo>
                    <a:pt x="674543" y="225062"/>
                    <a:pt x="679622" y="224337"/>
                    <a:pt x="686877" y="222886"/>
                  </a:cubicBezTo>
                  <a:cubicBezTo>
                    <a:pt x="692681" y="222886"/>
                    <a:pt x="695583" y="223611"/>
                    <a:pt x="695583" y="225062"/>
                  </a:cubicBezTo>
                  <a:cubicBezTo>
                    <a:pt x="695583" y="227965"/>
                    <a:pt x="697035" y="230867"/>
                    <a:pt x="699937" y="233769"/>
                  </a:cubicBezTo>
                  <a:cubicBezTo>
                    <a:pt x="702839" y="236671"/>
                    <a:pt x="706104" y="238122"/>
                    <a:pt x="709731" y="238122"/>
                  </a:cubicBezTo>
                  <a:cubicBezTo>
                    <a:pt x="713359" y="238122"/>
                    <a:pt x="718801" y="244652"/>
                    <a:pt x="726056" y="257712"/>
                  </a:cubicBezTo>
                  <a:cubicBezTo>
                    <a:pt x="733311" y="270771"/>
                    <a:pt x="736939" y="278752"/>
                    <a:pt x="736939" y="281654"/>
                  </a:cubicBezTo>
                  <a:cubicBezTo>
                    <a:pt x="736939" y="284556"/>
                    <a:pt x="738390" y="288910"/>
                    <a:pt x="741292" y="294714"/>
                  </a:cubicBezTo>
                  <a:cubicBezTo>
                    <a:pt x="745646" y="303420"/>
                    <a:pt x="749273" y="313578"/>
                    <a:pt x="752175" y="325186"/>
                  </a:cubicBezTo>
                  <a:cubicBezTo>
                    <a:pt x="755078" y="338246"/>
                    <a:pt x="756529" y="370170"/>
                    <a:pt x="756529" y="420957"/>
                  </a:cubicBezTo>
                  <a:cubicBezTo>
                    <a:pt x="756529" y="468843"/>
                    <a:pt x="754352" y="504394"/>
                    <a:pt x="749999" y="527611"/>
                  </a:cubicBezTo>
                  <a:cubicBezTo>
                    <a:pt x="747097" y="550829"/>
                    <a:pt x="744194" y="567516"/>
                    <a:pt x="741292" y="577673"/>
                  </a:cubicBezTo>
                  <a:cubicBezTo>
                    <a:pt x="738390" y="589282"/>
                    <a:pt x="734037" y="603793"/>
                    <a:pt x="728233" y="621206"/>
                  </a:cubicBezTo>
                  <a:cubicBezTo>
                    <a:pt x="722428" y="638619"/>
                    <a:pt x="715899" y="652404"/>
                    <a:pt x="708643" y="662561"/>
                  </a:cubicBezTo>
                  <a:cubicBezTo>
                    <a:pt x="702839" y="675621"/>
                    <a:pt x="699211" y="682876"/>
                    <a:pt x="697760" y="684327"/>
                  </a:cubicBezTo>
                  <a:cubicBezTo>
                    <a:pt x="696309" y="685778"/>
                    <a:pt x="691230" y="691583"/>
                    <a:pt x="682524" y="701740"/>
                  </a:cubicBezTo>
                  <a:cubicBezTo>
                    <a:pt x="675268" y="710447"/>
                    <a:pt x="666562" y="719153"/>
                    <a:pt x="656404" y="727860"/>
                  </a:cubicBezTo>
                  <a:cubicBezTo>
                    <a:pt x="646247" y="735115"/>
                    <a:pt x="636452" y="740919"/>
                    <a:pt x="627020" y="745273"/>
                  </a:cubicBezTo>
                  <a:cubicBezTo>
                    <a:pt x="617588" y="749626"/>
                    <a:pt x="610696" y="753979"/>
                    <a:pt x="606342" y="758332"/>
                  </a:cubicBezTo>
                  <a:cubicBezTo>
                    <a:pt x="599087" y="764136"/>
                    <a:pt x="591832" y="769941"/>
                    <a:pt x="584576" y="775745"/>
                  </a:cubicBezTo>
                  <a:lnTo>
                    <a:pt x="571517" y="790981"/>
                  </a:lnTo>
                  <a:lnTo>
                    <a:pt x="569340" y="775745"/>
                  </a:lnTo>
                  <a:lnTo>
                    <a:pt x="564987" y="762685"/>
                  </a:lnTo>
                  <a:cubicBezTo>
                    <a:pt x="560634" y="764136"/>
                    <a:pt x="553378" y="766313"/>
                    <a:pt x="543221" y="769215"/>
                  </a:cubicBezTo>
                  <a:cubicBezTo>
                    <a:pt x="533063" y="770666"/>
                    <a:pt x="522906" y="772843"/>
                    <a:pt x="512748" y="775745"/>
                  </a:cubicBezTo>
                  <a:cubicBezTo>
                    <a:pt x="502591" y="780098"/>
                    <a:pt x="496061" y="783000"/>
                    <a:pt x="493159" y="784452"/>
                  </a:cubicBezTo>
                  <a:cubicBezTo>
                    <a:pt x="490256" y="785903"/>
                    <a:pt x="484452" y="787354"/>
                    <a:pt x="475746" y="788805"/>
                  </a:cubicBezTo>
                  <a:cubicBezTo>
                    <a:pt x="465588" y="788805"/>
                    <a:pt x="459421" y="789893"/>
                    <a:pt x="457245" y="792070"/>
                  </a:cubicBezTo>
                  <a:cubicBezTo>
                    <a:pt x="455068" y="794246"/>
                    <a:pt x="446724" y="795335"/>
                    <a:pt x="432214" y="795335"/>
                  </a:cubicBezTo>
                  <a:cubicBezTo>
                    <a:pt x="417703" y="795335"/>
                    <a:pt x="409722" y="796060"/>
                    <a:pt x="408271" y="797511"/>
                  </a:cubicBezTo>
                  <a:cubicBezTo>
                    <a:pt x="406820" y="798962"/>
                    <a:pt x="404643" y="799688"/>
                    <a:pt x="401741" y="799688"/>
                  </a:cubicBezTo>
                  <a:cubicBezTo>
                    <a:pt x="400290" y="799688"/>
                    <a:pt x="399202" y="799688"/>
                    <a:pt x="398476" y="799688"/>
                  </a:cubicBezTo>
                  <a:cubicBezTo>
                    <a:pt x="397750" y="799688"/>
                    <a:pt x="397388" y="798962"/>
                    <a:pt x="397388" y="797511"/>
                  </a:cubicBezTo>
                  <a:cubicBezTo>
                    <a:pt x="398839" y="796060"/>
                    <a:pt x="398113" y="795335"/>
                    <a:pt x="395211" y="795335"/>
                  </a:cubicBezTo>
                  <a:cubicBezTo>
                    <a:pt x="392309" y="795335"/>
                    <a:pt x="388681" y="796060"/>
                    <a:pt x="384328" y="797511"/>
                  </a:cubicBezTo>
                  <a:cubicBezTo>
                    <a:pt x="384328" y="797511"/>
                    <a:pt x="377798" y="800413"/>
                    <a:pt x="364739" y="806218"/>
                  </a:cubicBezTo>
                  <a:cubicBezTo>
                    <a:pt x="356032" y="812022"/>
                    <a:pt x="350228" y="814924"/>
                    <a:pt x="347326" y="814924"/>
                  </a:cubicBezTo>
                  <a:cubicBezTo>
                    <a:pt x="345875" y="813473"/>
                    <a:pt x="347326" y="811296"/>
                    <a:pt x="351679" y="808394"/>
                  </a:cubicBezTo>
                  <a:cubicBezTo>
                    <a:pt x="356032" y="804041"/>
                    <a:pt x="357483" y="800776"/>
                    <a:pt x="356032" y="798599"/>
                  </a:cubicBezTo>
                  <a:cubicBezTo>
                    <a:pt x="354581" y="796423"/>
                    <a:pt x="350953" y="795335"/>
                    <a:pt x="345149" y="795335"/>
                  </a:cubicBezTo>
                  <a:cubicBezTo>
                    <a:pt x="339345" y="795335"/>
                    <a:pt x="336443" y="794246"/>
                    <a:pt x="336443" y="792070"/>
                  </a:cubicBezTo>
                  <a:cubicBezTo>
                    <a:pt x="336443" y="789893"/>
                    <a:pt x="340070" y="788442"/>
                    <a:pt x="347326" y="787716"/>
                  </a:cubicBezTo>
                  <a:cubicBezTo>
                    <a:pt x="354581" y="786991"/>
                    <a:pt x="368003" y="779373"/>
                    <a:pt x="387593" y="764862"/>
                  </a:cubicBezTo>
                  <a:cubicBezTo>
                    <a:pt x="407182" y="750351"/>
                    <a:pt x="427135" y="732213"/>
                    <a:pt x="447450" y="710447"/>
                  </a:cubicBezTo>
                  <a:cubicBezTo>
                    <a:pt x="460509" y="695936"/>
                    <a:pt x="475020" y="680700"/>
                    <a:pt x="490982" y="664738"/>
                  </a:cubicBezTo>
                  <a:cubicBezTo>
                    <a:pt x="496786" y="658934"/>
                    <a:pt x="510572" y="642972"/>
                    <a:pt x="532338" y="616852"/>
                  </a:cubicBezTo>
                  <a:cubicBezTo>
                    <a:pt x="551202" y="595086"/>
                    <a:pt x="560634" y="582752"/>
                    <a:pt x="560634" y="579850"/>
                  </a:cubicBezTo>
                  <a:cubicBezTo>
                    <a:pt x="560634" y="576948"/>
                    <a:pt x="557369" y="574771"/>
                    <a:pt x="550839" y="573320"/>
                  </a:cubicBezTo>
                  <a:cubicBezTo>
                    <a:pt x="544309" y="571869"/>
                    <a:pt x="538867" y="571869"/>
                    <a:pt x="534514" y="573320"/>
                  </a:cubicBezTo>
                  <a:cubicBezTo>
                    <a:pt x="531612" y="576222"/>
                    <a:pt x="528710" y="579850"/>
                    <a:pt x="525808" y="584203"/>
                  </a:cubicBezTo>
                  <a:cubicBezTo>
                    <a:pt x="522906" y="590008"/>
                    <a:pt x="520003" y="592910"/>
                    <a:pt x="517101" y="592910"/>
                  </a:cubicBezTo>
                  <a:cubicBezTo>
                    <a:pt x="514199" y="592910"/>
                    <a:pt x="513474" y="587831"/>
                    <a:pt x="514925" y="577673"/>
                  </a:cubicBezTo>
                  <a:cubicBezTo>
                    <a:pt x="516376" y="567516"/>
                    <a:pt x="516376" y="560986"/>
                    <a:pt x="514925" y="558084"/>
                  </a:cubicBezTo>
                  <a:cubicBezTo>
                    <a:pt x="513474" y="553731"/>
                    <a:pt x="506944" y="547926"/>
                    <a:pt x="495335" y="540671"/>
                  </a:cubicBezTo>
                  <a:cubicBezTo>
                    <a:pt x="486629" y="536318"/>
                    <a:pt x="477922" y="531239"/>
                    <a:pt x="469216" y="525435"/>
                  </a:cubicBezTo>
                  <a:cubicBezTo>
                    <a:pt x="460509" y="518179"/>
                    <a:pt x="455431" y="514552"/>
                    <a:pt x="453980" y="514552"/>
                  </a:cubicBezTo>
                  <a:cubicBezTo>
                    <a:pt x="449626" y="510198"/>
                    <a:pt x="445273" y="507296"/>
                    <a:pt x="440920" y="505845"/>
                  </a:cubicBezTo>
                  <a:cubicBezTo>
                    <a:pt x="435116" y="501492"/>
                    <a:pt x="430762" y="497864"/>
                    <a:pt x="427860" y="494962"/>
                  </a:cubicBezTo>
                  <a:cubicBezTo>
                    <a:pt x="423507" y="490609"/>
                    <a:pt x="422781" y="486619"/>
                    <a:pt x="425684" y="482991"/>
                  </a:cubicBezTo>
                  <a:cubicBezTo>
                    <a:pt x="428586" y="479363"/>
                    <a:pt x="434390" y="476098"/>
                    <a:pt x="443097" y="473196"/>
                  </a:cubicBezTo>
                  <a:cubicBezTo>
                    <a:pt x="448901" y="471745"/>
                    <a:pt x="454705" y="470294"/>
                    <a:pt x="460509" y="468843"/>
                  </a:cubicBezTo>
                  <a:cubicBezTo>
                    <a:pt x="464863" y="467392"/>
                    <a:pt x="470667" y="465578"/>
                    <a:pt x="477922" y="463401"/>
                  </a:cubicBezTo>
                  <a:cubicBezTo>
                    <a:pt x="485178" y="461225"/>
                    <a:pt x="489531" y="460136"/>
                    <a:pt x="490982" y="460136"/>
                  </a:cubicBezTo>
                  <a:cubicBezTo>
                    <a:pt x="492433" y="461587"/>
                    <a:pt x="503316" y="463764"/>
                    <a:pt x="523631" y="466666"/>
                  </a:cubicBezTo>
                  <a:cubicBezTo>
                    <a:pt x="543946" y="469568"/>
                    <a:pt x="559908" y="473922"/>
                    <a:pt x="571517" y="479726"/>
                  </a:cubicBezTo>
                  <a:cubicBezTo>
                    <a:pt x="581674" y="484079"/>
                    <a:pt x="588930" y="489158"/>
                    <a:pt x="593283" y="494962"/>
                  </a:cubicBezTo>
                  <a:cubicBezTo>
                    <a:pt x="597636" y="500766"/>
                    <a:pt x="600538" y="502943"/>
                    <a:pt x="601989" y="501492"/>
                  </a:cubicBezTo>
                  <a:cubicBezTo>
                    <a:pt x="603440" y="501492"/>
                    <a:pt x="607793" y="490609"/>
                    <a:pt x="615049" y="468843"/>
                  </a:cubicBezTo>
                  <a:cubicBezTo>
                    <a:pt x="620853" y="447077"/>
                    <a:pt x="625206" y="431840"/>
                    <a:pt x="628109" y="423134"/>
                  </a:cubicBezTo>
                  <a:cubicBezTo>
                    <a:pt x="628109" y="420232"/>
                    <a:pt x="628471" y="416241"/>
                    <a:pt x="629197" y="411163"/>
                  </a:cubicBezTo>
                  <a:cubicBezTo>
                    <a:pt x="629922" y="406084"/>
                    <a:pt x="631011" y="400280"/>
                    <a:pt x="632462" y="393750"/>
                  </a:cubicBezTo>
                  <a:cubicBezTo>
                    <a:pt x="633913" y="387220"/>
                    <a:pt x="635364" y="381778"/>
                    <a:pt x="636815" y="377425"/>
                  </a:cubicBezTo>
                  <a:cubicBezTo>
                    <a:pt x="639717" y="357110"/>
                    <a:pt x="642619" y="340423"/>
                    <a:pt x="645521" y="327363"/>
                  </a:cubicBezTo>
                  <a:cubicBezTo>
                    <a:pt x="646972" y="309950"/>
                    <a:pt x="649149" y="295439"/>
                    <a:pt x="652051" y="283831"/>
                  </a:cubicBezTo>
                  <a:cubicBezTo>
                    <a:pt x="654953" y="267869"/>
                    <a:pt x="655679" y="259163"/>
                    <a:pt x="654228" y="257712"/>
                  </a:cubicBezTo>
                  <a:cubicBezTo>
                    <a:pt x="652777" y="256260"/>
                    <a:pt x="649875" y="256986"/>
                    <a:pt x="645521" y="259888"/>
                  </a:cubicBezTo>
                  <a:cubicBezTo>
                    <a:pt x="642619" y="261339"/>
                    <a:pt x="633187" y="267869"/>
                    <a:pt x="617225" y="279478"/>
                  </a:cubicBezTo>
                  <a:cubicBezTo>
                    <a:pt x="605617" y="289635"/>
                    <a:pt x="583851" y="306323"/>
                    <a:pt x="551927" y="329540"/>
                  </a:cubicBezTo>
                  <a:cubicBezTo>
                    <a:pt x="524357" y="349855"/>
                    <a:pt x="509120" y="361463"/>
                    <a:pt x="506218" y="364366"/>
                  </a:cubicBezTo>
                  <a:cubicBezTo>
                    <a:pt x="503316" y="365817"/>
                    <a:pt x="501140" y="366542"/>
                    <a:pt x="499688" y="366542"/>
                  </a:cubicBezTo>
                  <a:cubicBezTo>
                    <a:pt x="498237" y="366542"/>
                    <a:pt x="496786" y="367268"/>
                    <a:pt x="495335" y="368719"/>
                  </a:cubicBezTo>
                  <a:cubicBezTo>
                    <a:pt x="495335" y="370170"/>
                    <a:pt x="491708" y="373797"/>
                    <a:pt x="484452" y="379602"/>
                  </a:cubicBezTo>
                  <a:cubicBezTo>
                    <a:pt x="480099" y="382504"/>
                    <a:pt x="471393" y="387583"/>
                    <a:pt x="458333" y="394838"/>
                  </a:cubicBezTo>
                  <a:cubicBezTo>
                    <a:pt x="446724" y="402093"/>
                    <a:pt x="431488" y="412976"/>
                    <a:pt x="412624" y="427487"/>
                  </a:cubicBezTo>
                  <a:cubicBezTo>
                    <a:pt x="392309" y="443449"/>
                    <a:pt x="381426" y="451430"/>
                    <a:pt x="379975" y="451430"/>
                  </a:cubicBezTo>
                  <a:cubicBezTo>
                    <a:pt x="378524" y="451430"/>
                    <a:pt x="369092" y="460136"/>
                    <a:pt x="351679" y="477549"/>
                  </a:cubicBezTo>
                  <a:cubicBezTo>
                    <a:pt x="331364" y="494962"/>
                    <a:pt x="320481" y="505120"/>
                    <a:pt x="319030" y="508022"/>
                  </a:cubicBezTo>
                  <a:cubicBezTo>
                    <a:pt x="313225" y="513826"/>
                    <a:pt x="307421" y="520356"/>
                    <a:pt x="301617" y="527611"/>
                  </a:cubicBezTo>
                  <a:lnTo>
                    <a:pt x="290734" y="538494"/>
                  </a:lnTo>
                  <a:lnTo>
                    <a:pt x="288557" y="575497"/>
                  </a:lnTo>
                  <a:cubicBezTo>
                    <a:pt x="287106" y="601616"/>
                    <a:pt x="285655" y="618303"/>
                    <a:pt x="284204" y="625559"/>
                  </a:cubicBezTo>
                  <a:cubicBezTo>
                    <a:pt x="281302" y="635716"/>
                    <a:pt x="279125" y="642972"/>
                    <a:pt x="277674" y="647325"/>
                  </a:cubicBezTo>
                  <a:cubicBezTo>
                    <a:pt x="276223" y="650227"/>
                    <a:pt x="274772" y="653855"/>
                    <a:pt x="273321" y="658208"/>
                  </a:cubicBezTo>
                  <a:cubicBezTo>
                    <a:pt x="271870" y="662561"/>
                    <a:pt x="270419" y="665463"/>
                    <a:pt x="268968" y="666914"/>
                  </a:cubicBezTo>
                  <a:cubicBezTo>
                    <a:pt x="266066" y="672719"/>
                    <a:pt x="262801" y="677798"/>
                    <a:pt x="259173" y="682151"/>
                  </a:cubicBezTo>
                  <a:cubicBezTo>
                    <a:pt x="255545" y="686504"/>
                    <a:pt x="251555" y="687955"/>
                    <a:pt x="247202" y="686504"/>
                  </a:cubicBezTo>
                  <a:cubicBezTo>
                    <a:pt x="241397" y="686504"/>
                    <a:pt x="238495" y="684690"/>
                    <a:pt x="238495" y="681062"/>
                  </a:cubicBezTo>
                  <a:cubicBezTo>
                    <a:pt x="238495" y="677435"/>
                    <a:pt x="235956" y="674533"/>
                    <a:pt x="230877" y="672356"/>
                  </a:cubicBezTo>
                  <a:cubicBezTo>
                    <a:pt x="225798" y="670179"/>
                    <a:pt x="222533" y="666914"/>
                    <a:pt x="221082" y="662561"/>
                  </a:cubicBezTo>
                  <a:cubicBezTo>
                    <a:pt x="219631" y="658208"/>
                    <a:pt x="216003" y="653129"/>
                    <a:pt x="210199" y="647325"/>
                  </a:cubicBezTo>
                  <a:cubicBezTo>
                    <a:pt x="202944" y="641521"/>
                    <a:pt x="198591" y="638619"/>
                    <a:pt x="197140" y="638619"/>
                  </a:cubicBezTo>
                  <a:cubicBezTo>
                    <a:pt x="194237" y="638619"/>
                    <a:pt x="191335" y="640795"/>
                    <a:pt x="188433" y="645148"/>
                  </a:cubicBezTo>
                  <a:cubicBezTo>
                    <a:pt x="185531" y="650953"/>
                    <a:pt x="179727" y="660385"/>
                    <a:pt x="171020" y="673444"/>
                  </a:cubicBezTo>
                  <a:cubicBezTo>
                    <a:pt x="160863" y="687955"/>
                    <a:pt x="153607" y="697387"/>
                    <a:pt x="149254" y="701740"/>
                  </a:cubicBezTo>
                  <a:cubicBezTo>
                    <a:pt x="144901" y="707545"/>
                    <a:pt x="142724" y="712623"/>
                    <a:pt x="142724" y="716977"/>
                  </a:cubicBezTo>
                  <a:cubicBezTo>
                    <a:pt x="142724" y="721330"/>
                    <a:pt x="140548" y="726409"/>
                    <a:pt x="136194" y="732213"/>
                  </a:cubicBezTo>
                  <a:cubicBezTo>
                    <a:pt x="133292" y="736566"/>
                    <a:pt x="131116" y="742370"/>
                    <a:pt x="129665" y="749626"/>
                  </a:cubicBezTo>
                  <a:cubicBezTo>
                    <a:pt x="128213" y="756881"/>
                    <a:pt x="126762" y="760509"/>
                    <a:pt x="125311" y="760509"/>
                  </a:cubicBezTo>
                  <a:cubicBezTo>
                    <a:pt x="123860" y="760509"/>
                    <a:pt x="122409" y="757244"/>
                    <a:pt x="120958" y="750714"/>
                  </a:cubicBezTo>
                  <a:cubicBezTo>
                    <a:pt x="119507" y="744184"/>
                    <a:pt x="116242" y="740919"/>
                    <a:pt x="111163" y="740919"/>
                  </a:cubicBezTo>
                  <a:cubicBezTo>
                    <a:pt x="106085" y="740919"/>
                    <a:pt x="102457" y="739468"/>
                    <a:pt x="100280" y="736566"/>
                  </a:cubicBezTo>
                  <a:cubicBezTo>
                    <a:pt x="98104" y="733664"/>
                    <a:pt x="94839" y="732938"/>
                    <a:pt x="90486" y="734389"/>
                  </a:cubicBezTo>
                  <a:cubicBezTo>
                    <a:pt x="89034" y="734389"/>
                    <a:pt x="87221" y="733301"/>
                    <a:pt x="85044" y="731125"/>
                  </a:cubicBezTo>
                  <a:cubicBezTo>
                    <a:pt x="82867" y="728948"/>
                    <a:pt x="79603" y="724232"/>
                    <a:pt x="75249" y="716977"/>
                  </a:cubicBezTo>
                  <a:cubicBezTo>
                    <a:pt x="66543" y="705368"/>
                    <a:pt x="61464" y="696662"/>
                    <a:pt x="60013" y="690857"/>
                  </a:cubicBezTo>
                  <a:cubicBezTo>
                    <a:pt x="58562" y="685053"/>
                    <a:pt x="56385" y="679974"/>
                    <a:pt x="53483" y="675621"/>
                  </a:cubicBezTo>
                  <a:cubicBezTo>
                    <a:pt x="49130" y="671268"/>
                    <a:pt x="46228" y="669091"/>
                    <a:pt x="44777" y="669091"/>
                  </a:cubicBezTo>
                  <a:cubicBezTo>
                    <a:pt x="41875" y="669091"/>
                    <a:pt x="40424" y="665826"/>
                    <a:pt x="40424" y="659296"/>
                  </a:cubicBezTo>
                  <a:cubicBezTo>
                    <a:pt x="40424" y="652767"/>
                    <a:pt x="38610" y="649139"/>
                    <a:pt x="34982" y="648413"/>
                  </a:cubicBezTo>
                  <a:cubicBezTo>
                    <a:pt x="31354" y="647688"/>
                    <a:pt x="29540" y="645874"/>
                    <a:pt x="29540" y="642972"/>
                  </a:cubicBezTo>
                  <a:cubicBezTo>
                    <a:pt x="29540" y="640070"/>
                    <a:pt x="28815" y="638256"/>
                    <a:pt x="27364" y="637530"/>
                  </a:cubicBezTo>
                  <a:cubicBezTo>
                    <a:pt x="25913" y="636805"/>
                    <a:pt x="26638" y="632451"/>
                    <a:pt x="29540" y="624471"/>
                  </a:cubicBezTo>
                  <a:cubicBezTo>
                    <a:pt x="32443" y="616490"/>
                    <a:pt x="34619" y="611048"/>
                    <a:pt x="36070" y="608146"/>
                  </a:cubicBezTo>
                  <a:cubicBezTo>
                    <a:pt x="38972" y="605244"/>
                    <a:pt x="41875" y="596537"/>
                    <a:pt x="44777" y="582027"/>
                  </a:cubicBezTo>
                  <a:cubicBezTo>
                    <a:pt x="50581" y="561712"/>
                    <a:pt x="55660" y="542848"/>
                    <a:pt x="60013" y="525435"/>
                  </a:cubicBezTo>
                  <a:cubicBezTo>
                    <a:pt x="65817" y="503669"/>
                    <a:pt x="71259" y="478638"/>
                    <a:pt x="76338" y="450342"/>
                  </a:cubicBezTo>
                  <a:cubicBezTo>
                    <a:pt x="81416" y="422046"/>
                    <a:pt x="84681" y="404270"/>
                    <a:pt x="86132" y="397015"/>
                  </a:cubicBezTo>
                  <a:cubicBezTo>
                    <a:pt x="86132" y="389759"/>
                    <a:pt x="83593" y="384318"/>
                    <a:pt x="78514" y="380690"/>
                  </a:cubicBezTo>
                  <a:cubicBezTo>
                    <a:pt x="73435" y="377062"/>
                    <a:pt x="70896" y="374160"/>
                    <a:pt x="70896" y="371984"/>
                  </a:cubicBezTo>
                  <a:cubicBezTo>
                    <a:pt x="70896" y="369807"/>
                    <a:pt x="73798" y="367268"/>
                    <a:pt x="79603" y="364366"/>
                  </a:cubicBezTo>
                  <a:cubicBezTo>
                    <a:pt x="85407" y="362914"/>
                    <a:pt x="89760" y="362189"/>
                    <a:pt x="92662" y="362189"/>
                  </a:cubicBezTo>
                  <a:cubicBezTo>
                    <a:pt x="95564" y="362189"/>
                    <a:pt x="100643" y="363640"/>
                    <a:pt x="107898" y="366542"/>
                  </a:cubicBezTo>
                  <a:cubicBezTo>
                    <a:pt x="115154" y="370895"/>
                    <a:pt x="120958" y="375249"/>
                    <a:pt x="125311" y="379602"/>
                  </a:cubicBezTo>
                  <a:cubicBezTo>
                    <a:pt x="129665" y="383955"/>
                    <a:pt x="133292" y="390485"/>
                    <a:pt x="136194" y="399191"/>
                  </a:cubicBezTo>
                  <a:cubicBezTo>
                    <a:pt x="139097" y="407898"/>
                    <a:pt x="140910" y="412251"/>
                    <a:pt x="141636" y="412251"/>
                  </a:cubicBezTo>
                  <a:cubicBezTo>
                    <a:pt x="142361" y="412251"/>
                    <a:pt x="147803" y="407172"/>
                    <a:pt x="157960" y="397015"/>
                  </a:cubicBezTo>
                  <a:cubicBezTo>
                    <a:pt x="168118" y="388308"/>
                    <a:pt x="179727" y="379602"/>
                    <a:pt x="192786" y="370895"/>
                  </a:cubicBezTo>
                  <a:cubicBezTo>
                    <a:pt x="204395" y="363640"/>
                    <a:pt x="216003" y="357110"/>
                    <a:pt x="227612" y="351306"/>
                  </a:cubicBezTo>
                  <a:cubicBezTo>
                    <a:pt x="239221" y="345502"/>
                    <a:pt x="249741" y="341511"/>
                    <a:pt x="259173" y="339334"/>
                  </a:cubicBezTo>
                  <a:cubicBezTo>
                    <a:pt x="268605" y="337158"/>
                    <a:pt x="276586" y="337521"/>
                    <a:pt x="283116" y="340423"/>
                  </a:cubicBezTo>
                  <a:cubicBezTo>
                    <a:pt x="289645" y="343325"/>
                    <a:pt x="294361" y="346953"/>
                    <a:pt x="297264" y="351306"/>
                  </a:cubicBezTo>
                  <a:cubicBezTo>
                    <a:pt x="300166" y="357110"/>
                    <a:pt x="302342" y="368719"/>
                    <a:pt x="303793" y="386132"/>
                  </a:cubicBezTo>
                  <a:cubicBezTo>
                    <a:pt x="303793" y="402093"/>
                    <a:pt x="302342" y="423134"/>
                    <a:pt x="299440" y="449253"/>
                  </a:cubicBezTo>
                  <a:cubicBezTo>
                    <a:pt x="297989" y="456509"/>
                    <a:pt x="296901" y="463039"/>
                    <a:pt x="296175" y="468843"/>
                  </a:cubicBezTo>
                  <a:cubicBezTo>
                    <a:pt x="295450" y="474647"/>
                    <a:pt x="295087" y="479000"/>
                    <a:pt x="295087" y="481903"/>
                  </a:cubicBezTo>
                  <a:cubicBezTo>
                    <a:pt x="295087" y="484805"/>
                    <a:pt x="295087" y="486981"/>
                    <a:pt x="295087" y="488432"/>
                  </a:cubicBezTo>
                  <a:cubicBezTo>
                    <a:pt x="296538" y="488432"/>
                    <a:pt x="300891" y="482628"/>
                    <a:pt x="308147" y="471019"/>
                  </a:cubicBezTo>
                  <a:cubicBezTo>
                    <a:pt x="313951" y="460862"/>
                    <a:pt x="323383" y="442724"/>
                    <a:pt x="336443" y="416604"/>
                  </a:cubicBezTo>
                  <a:cubicBezTo>
                    <a:pt x="348051" y="391936"/>
                    <a:pt x="353856" y="378876"/>
                    <a:pt x="353856" y="377425"/>
                  </a:cubicBezTo>
                  <a:cubicBezTo>
                    <a:pt x="353856" y="375974"/>
                    <a:pt x="358209" y="366542"/>
                    <a:pt x="366915" y="349129"/>
                  </a:cubicBezTo>
                  <a:cubicBezTo>
                    <a:pt x="372719" y="336070"/>
                    <a:pt x="378524" y="323010"/>
                    <a:pt x="384328" y="309950"/>
                  </a:cubicBezTo>
                  <a:cubicBezTo>
                    <a:pt x="388681" y="301244"/>
                    <a:pt x="390858" y="296165"/>
                    <a:pt x="390858" y="294714"/>
                  </a:cubicBezTo>
                  <a:cubicBezTo>
                    <a:pt x="390858" y="291812"/>
                    <a:pt x="391583" y="288184"/>
                    <a:pt x="393035" y="283831"/>
                  </a:cubicBezTo>
                  <a:cubicBezTo>
                    <a:pt x="397388" y="278027"/>
                    <a:pt x="401015" y="269320"/>
                    <a:pt x="403918" y="257712"/>
                  </a:cubicBezTo>
                  <a:cubicBezTo>
                    <a:pt x="408271" y="246103"/>
                    <a:pt x="411173" y="239210"/>
                    <a:pt x="412624" y="237034"/>
                  </a:cubicBezTo>
                  <a:cubicBezTo>
                    <a:pt x="414075" y="234857"/>
                    <a:pt x="418791" y="222523"/>
                    <a:pt x="426772" y="200031"/>
                  </a:cubicBezTo>
                  <a:cubicBezTo>
                    <a:pt x="434753" y="177540"/>
                    <a:pt x="438018" y="164117"/>
                    <a:pt x="436567" y="159764"/>
                  </a:cubicBezTo>
                  <a:cubicBezTo>
                    <a:pt x="436567" y="156862"/>
                    <a:pt x="436930" y="153960"/>
                    <a:pt x="437655" y="151058"/>
                  </a:cubicBezTo>
                  <a:cubicBezTo>
                    <a:pt x="438381" y="148155"/>
                    <a:pt x="439469" y="146704"/>
                    <a:pt x="440920" y="146704"/>
                  </a:cubicBezTo>
                  <a:close/>
                  <a:moveTo>
                    <a:pt x="267607" y="55"/>
                  </a:moveTo>
                  <a:cubicBezTo>
                    <a:pt x="269240" y="-126"/>
                    <a:pt x="270419" y="146"/>
                    <a:pt x="271144" y="871"/>
                  </a:cubicBezTo>
                  <a:cubicBezTo>
                    <a:pt x="272595" y="3774"/>
                    <a:pt x="275498" y="5225"/>
                    <a:pt x="279851" y="5225"/>
                  </a:cubicBezTo>
                  <a:cubicBezTo>
                    <a:pt x="284204" y="5225"/>
                    <a:pt x="287106" y="5950"/>
                    <a:pt x="288557" y="7401"/>
                  </a:cubicBezTo>
                  <a:cubicBezTo>
                    <a:pt x="290008" y="8852"/>
                    <a:pt x="292910" y="9578"/>
                    <a:pt x="297264" y="9578"/>
                  </a:cubicBezTo>
                  <a:cubicBezTo>
                    <a:pt x="301617" y="9578"/>
                    <a:pt x="305970" y="12117"/>
                    <a:pt x="310323" y="17196"/>
                  </a:cubicBezTo>
                  <a:cubicBezTo>
                    <a:pt x="314677" y="22275"/>
                    <a:pt x="317579" y="24814"/>
                    <a:pt x="319030" y="24814"/>
                  </a:cubicBezTo>
                  <a:cubicBezTo>
                    <a:pt x="320481" y="24814"/>
                    <a:pt x="327011" y="29893"/>
                    <a:pt x="338619" y="40050"/>
                  </a:cubicBezTo>
                  <a:lnTo>
                    <a:pt x="356032" y="55287"/>
                  </a:lnTo>
                  <a:lnTo>
                    <a:pt x="356032" y="81406"/>
                  </a:lnTo>
                  <a:cubicBezTo>
                    <a:pt x="356032" y="100270"/>
                    <a:pt x="355307" y="114781"/>
                    <a:pt x="353856" y="124938"/>
                  </a:cubicBezTo>
                  <a:cubicBezTo>
                    <a:pt x="352404" y="136547"/>
                    <a:pt x="350228" y="145979"/>
                    <a:pt x="347326" y="153234"/>
                  </a:cubicBezTo>
                  <a:cubicBezTo>
                    <a:pt x="344424" y="160490"/>
                    <a:pt x="336443" y="170647"/>
                    <a:pt x="323383" y="183707"/>
                  </a:cubicBezTo>
                  <a:cubicBezTo>
                    <a:pt x="310323" y="196766"/>
                    <a:pt x="300891" y="203296"/>
                    <a:pt x="295087" y="203296"/>
                  </a:cubicBezTo>
                  <a:cubicBezTo>
                    <a:pt x="289283" y="204747"/>
                    <a:pt x="286018" y="206561"/>
                    <a:pt x="285292" y="208738"/>
                  </a:cubicBezTo>
                  <a:cubicBezTo>
                    <a:pt x="284567" y="210914"/>
                    <a:pt x="282753" y="212003"/>
                    <a:pt x="279851" y="212003"/>
                  </a:cubicBezTo>
                  <a:cubicBezTo>
                    <a:pt x="276949" y="212003"/>
                    <a:pt x="271870" y="214179"/>
                    <a:pt x="264614" y="218533"/>
                  </a:cubicBezTo>
                  <a:cubicBezTo>
                    <a:pt x="254457" y="224337"/>
                    <a:pt x="245750" y="230867"/>
                    <a:pt x="238495" y="238122"/>
                  </a:cubicBezTo>
                  <a:cubicBezTo>
                    <a:pt x="232691" y="243926"/>
                    <a:pt x="221082" y="252633"/>
                    <a:pt x="203669" y="264241"/>
                  </a:cubicBezTo>
                  <a:cubicBezTo>
                    <a:pt x="189159" y="274399"/>
                    <a:pt x="180089" y="281654"/>
                    <a:pt x="176462" y="286007"/>
                  </a:cubicBezTo>
                  <a:cubicBezTo>
                    <a:pt x="172834" y="290361"/>
                    <a:pt x="164490" y="297616"/>
                    <a:pt x="151431" y="307774"/>
                  </a:cubicBezTo>
                  <a:cubicBezTo>
                    <a:pt x="138371" y="317931"/>
                    <a:pt x="128213" y="325186"/>
                    <a:pt x="120958" y="329540"/>
                  </a:cubicBezTo>
                  <a:cubicBezTo>
                    <a:pt x="115154" y="333893"/>
                    <a:pt x="111526" y="337521"/>
                    <a:pt x="110075" y="340423"/>
                  </a:cubicBezTo>
                  <a:cubicBezTo>
                    <a:pt x="108624" y="341874"/>
                    <a:pt x="106447" y="342599"/>
                    <a:pt x="103545" y="342599"/>
                  </a:cubicBezTo>
                  <a:cubicBezTo>
                    <a:pt x="100643" y="342599"/>
                    <a:pt x="93388" y="347678"/>
                    <a:pt x="81779" y="357836"/>
                  </a:cubicBezTo>
                  <a:cubicBezTo>
                    <a:pt x="74524" y="363640"/>
                    <a:pt x="62915" y="373072"/>
                    <a:pt x="46953" y="386132"/>
                  </a:cubicBezTo>
                  <a:cubicBezTo>
                    <a:pt x="36796" y="396289"/>
                    <a:pt x="27364" y="402819"/>
                    <a:pt x="18657" y="405721"/>
                  </a:cubicBezTo>
                  <a:cubicBezTo>
                    <a:pt x="12853" y="410074"/>
                    <a:pt x="9225" y="412251"/>
                    <a:pt x="7774" y="412251"/>
                  </a:cubicBezTo>
                  <a:cubicBezTo>
                    <a:pt x="6323" y="412251"/>
                    <a:pt x="4147" y="410800"/>
                    <a:pt x="1245" y="407898"/>
                  </a:cubicBezTo>
                  <a:cubicBezTo>
                    <a:pt x="-1658" y="404996"/>
                    <a:pt x="519" y="399917"/>
                    <a:pt x="7774" y="392661"/>
                  </a:cubicBezTo>
                  <a:cubicBezTo>
                    <a:pt x="15030" y="385406"/>
                    <a:pt x="23011" y="376700"/>
                    <a:pt x="31717" y="366542"/>
                  </a:cubicBezTo>
                  <a:cubicBezTo>
                    <a:pt x="40424" y="357836"/>
                    <a:pt x="47679" y="349129"/>
                    <a:pt x="53483" y="340423"/>
                  </a:cubicBezTo>
                  <a:cubicBezTo>
                    <a:pt x="59287" y="333167"/>
                    <a:pt x="64366" y="328089"/>
                    <a:pt x="68719" y="325186"/>
                  </a:cubicBezTo>
                  <a:cubicBezTo>
                    <a:pt x="73073" y="320833"/>
                    <a:pt x="75249" y="317931"/>
                    <a:pt x="75249" y="316480"/>
                  </a:cubicBezTo>
                  <a:cubicBezTo>
                    <a:pt x="75249" y="315029"/>
                    <a:pt x="76338" y="312852"/>
                    <a:pt x="78514" y="309950"/>
                  </a:cubicBezTo>
                  <a:cubicBezTo>
                    <a:pt x="80691" y="307048"/>
                    <a:pt x="88309" y="296165"/>
                    <a:pt x="101369" y="277301"/>
                  </a:cubicBezTo>
                  <a:cubicBezTo>
                    <a:pt x="118781" y="252633"/>
                    <a:pt x="131841" y="234494"/>
                    <a:pt x="140548" y="222886"/>
                  </a:cubicBezTo>
                  <a:cubicBezTo>
                    <a:pt x="156509" y="202571"/>
                    <a:pt x="171020" y="181530"/>
                    <a:pt x="184080" y="159764"/>
                  </a:cubicBezTo>
                  <a:cubicBezTo>
                    <a:pt x="198591" y="137998"/>
                    <a:pt x="210925" y="116232"/>
                    <a:pt x="221082" y="94466"/>
                  </a:cubicBezTo>
                  <a:cubicBezTo>
                    <a:pt x="231240" y="72700"/>
                    <a:pt x="238495" y="56012"/>
                    <a:pt x="242848" y="44404"/>
                  </a:cubicBezTo>
                  <a:cubicBezTo>
                    <a:pt x="247202" y="32795"/>
                    <a:pt x="250104" y="23363"/>
                    <a:pt x="251555" y="16108"/>
                  </a:cubicBezTo>
                  <a:cubicBezTo>
                    <a:pt x="253006" y="8852"/>
                    <a:pt x="256271" y="4136"/>
                    <a:pt x="261350" y="1960"/>
                  </a:cubicBezTo>
                  <a:cubicBezTo>
                    <a:pt x="263889" y="871"/>
                    <a:pt x="265975" y="237"/>
                    <a:pt x="267607" y="5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ts val="2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8800" b="0" i="0" u="none" strike="noStrike" kern="0" cap="none" spc="0" normalizeH="0" baseline="0" noProof="0" dirty="0">
                <a:ln>
                  <a:noFill/>
                </a:ln>
                <a:solidFill>
                  <a:srgbClr val="99CC39"/>
                </a:solidFill>
                <a:effectLst/>
                <a:uLnTx/>
                <a:uFillTx/>
                <a:latin typeface="+mn-ea"/>
                <a:cs typeface="阿里巴巴普惠体 2.0 45 Light" panose="00020600040101010101" pitchFamily="18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648DC4B-AB6A-43D6-8189-0A4A52A6470B}"/>
              </a:ext>
            </a:extLst>
          </p:cNvPr>
          <p:cNvGrpSpPr/>
          <p:nvPr/>
        </p:nvGrpSpPr>
        <p:grpSpPr>
          <a:xfrm>
            <a:off x="9515757" y="-1531995"/>
            <a:ext cx="3483785" cy="3483785"/>
            <a:chOff x="9515757" y="-1531995"/>
            <a:chExt cx="3483785" cy="3483785"/>
          </a:xfrm>
        </p:grpSpPr>
        <p:sp>
          <p:nvSpPr>
            <p:cNvPr id="67" name="圆: 空心 66">
              <a:extLst>
                <a:ext uri="{FF2B5EF4-FFF2-40B4-BE49-F238E27FC236}">
                  <a16:creationId xmlns:a16="http://schemas.microsoft.com/office/drawing/2014/main" id="{56A15209-7844-433B-988F-C03E159E0A33}"/>
                </a:ext>
              </a:extLst>
            </p:cNvPr>
            <p:cNvSpPr/>
            <p:nvPr/>
          </p:nvSpPr>
          <p:spPr>
            <a:xfrm>
              <a:off x="9515757" y="-1531995"/>
              <a:ext cx="3483785" cy="3483785"/>
            </a:xfrm>
            <a:prstGeom prst="donut">
              <a:avLst>
                <a:gd name="adj" fmla="val 3802"/>
              </a:avLst>
            </a:prstGeom>
            <a:solidFill>
              <a:srgbClr val="FCFCFC">
                <a:alpha val="50000"/>
              </a:srgbClr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5CFAE8E-DEF8-415F-BA24-4D32160A1358}"/>
                </a:ext>
              </a:extLst>
            </p:cNvPr>
            <p:cNvSpPr/>
            <p:nvPr/>
          </p:nvSpPr>
          <p:spPr>
            <a:xfrm>
              <a:off x="9744926" y="-1302825"/>
              <a:ext cx="3025446" cy="3025445"/>
            </a:xfrm>
            <a:prstGeom prst="ellipse">
              <a:avLst/>
            </a:prstGeom>
            <a:noFill/>
            <a:ln w="6350">
              <a:solidFill>
                <a:schemeClr val="bg1">
                  <a:alpha val="5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9C57D2A4-ADE4-45B8-B56F-4C9A34DED51A}"/>
                </a:ext>
              </a:extLst>
            </p:cNvPr>
            <p:cNvSpPr/>
            <p:nvPr/>
          </p:nvSpPr>
          <p:spPr>
            <a:xfrm>
              <a:off x="9896819" y="-1150932"/>
              <a:ext cx="2721662" cy="2721659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9077EA8-6B23-4A0F-B1D6-958EB50E1071}"/>
                </a:ext>
              </a:extLst>
            </p:cNvPr>
            <p:cNvSpPr/>
            <p:nvPr/>
          </p:nvSpPr>
          <p:spPr>
            <a:xfrm>
              <a:off x="10048711" y="-999040"/>
              <a:ext cx="2417876" cy="2417875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1E90625D-BD26-45BF-89E2-6BAF5F8255DD}"/>
                </a:ext>
              </a:extLst>
            </p:cNvPr>
            <p:cNvSpPr/>
            <p:nvPr/>
          </p:nvSpPr>
          <p:spPr>
            <a:xfrm>
              <a:off x="10200604" y="-847147"/>
              <a:ext cx="2114092" cy="2114089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F6331CCB-CF5B-4D3D-AC7C-B7F50F6F4FD1}"/>
                </a:ext>
              </a:extLst>
            </p:cNvPr>
            <p:cNvSpPr/>
            <p:nvPr/>
          </p:nvSpPr>
          <p:spPr>
            <a:xfrm>
              <a:off x="10352496" y="-695255"/>
              <a:ext cx="1810306" cy="1810305"/>
            </a:xfrm>
            <a:prstGeom prst="ellipse">
              <a:avLst/>
            </a:prstGeom>
            <a:noFill/>
            <a:ln w="6350">
              <a:solidFill>
                <a:schemeClr val="bg1">
                  <a:alpha val="5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4451CA6E-E948-4E2F-BC20-5B4DB5E9B08D}"/>
              </a:ext>
            </a:extLst>
          </p:cNvPr>
          <p:cNvGrpSpPr/>
          <p:nvPr/>
        </p:nvGrpSpPr>
        <p:grpSpPr>
          <a:xfrm>
            <a:off x="8594606" y="679275"/>
            <a:ext cx="2390476" cy="2390474"/>
            <a:chOff x="9515757" y="-1531995"/>
            <a:chExt cx="3483785" cy="3483785"/>
          </a:xfrm>
        </p:grpSpPr>
        <p:sp>
          <p:nvSpPr>
            <p:cNvPr id="82" name="圆: 空心 81">
              <a:extLst>
                <a:ext uri="{FF2B5EF4-FFF2-40B4-BE49-F238E27FC236}">
                  <a16:creationId xmlns:a16="http://schemas.microsoft.com/office/drawing/2014/main" id="{A9888F7C-3698-495B-86E6-04AD78730E01}"/>
                </a:ext>
              </a:extLst>
            </p:cNvPr>
            <p:cNvSpPr/>
            <p:nvPr/>
          </p:nvSpPr>
          <p:spPr>
            <a:xfrm>
              <a:off x="9515757" y="-1531995"/>
              <a:ext cx="3483785" cy="3483785"/>
            </a:xfrm>
            <a:prstGeom prst="donut">
              <a:avLst>
                <a:gd name="adj" fmla="val 3802"/>
              </a:avLst>
            </a:prstGeom>
            <a:solidFill>
              <a:srgbClr val="FCFCFC">
                <a:alpha val="50000"/>
              </a:srgbClr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8DB2328B-27B1-4FB8-ADE1-869C4524F453}"/>
                </a:ext>
              </a:extLst>
            </p:cNvPr>
            <p:cNvSpPr/>
            <p:nvPr/>
          </p:nvSpPr>
          <p:spPr>
            <a:xfrm>
              <a:off x="9744926" y="-1302825"/>
              <a:ext cx="3025446" cy="3025445"/>
            </a:xfrm>
            <a:prstGeom prst="ellipse">
              <a:avLst/>
            </a:prstGeom>
            <a:noFill/>
            <a:ln w="6350">
              <a:solidFill>
                <a:schemeClr val="bg1">
                  <a:alpha val="5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6303E0CE-6D1C-414F-875C-C77A088E38C5}"/>
                </a:ext>
              </a:extLst>
            </p:cNvPr>
            <p:cNvSpPr/>
            <p:nvPr/>
          </p:nvSpPr>
          <p:spPr>
            <a:xfrm>
              <a:off x="9896819" y="-1150932"/>
              <a:ext cx="2721662" cy="2721659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A606CB00-2A55-4813-8B69-3933DB39D046}"/>
                </a:ext>
              </a:extLst>
            </p:cNvPr>
            <p:cNvSpPr/>
            <p:nvPr/>
          </p:nvSpPr>
          <p:spPr>
            <a:xfrm>
              <a:off x="10048711" y="-999040"/>
              <a:ext cx="2417876" cy="2417875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5B78273-4E7B-4460-ACD1-228AB0EEB62B}"/>
                </a:ext>
              </a:extLst>
            </p:cNvPr>
            <p:cNvSpPr/>
            <p:nvPr/>
          </p:nvSpPr>
          <p:spPr>
            <a:xfrm>
              <a:off x="10200604" y="-847147"/>
              <a:ext cx="2114092" cy="2114089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892E392A-AE79-44FF-B913-9007E73DE3AD}"/>
                </a:ext>
              </a:extLst>
            </p:cNvPr>
            <p:cNvSpPr/>
            <p:nvPr/>
          </p:nvSpPr>
          <p:spPr>
            <a:xfrm>
              <a:off x="10352496" y="-695255"/>
              <a:ext cx="1810306" cy="1810305"/>
            </a:xfrm>
            <a:prstGeom prst="ellipse">
              <a:avLst/>
            </a:prstGeom>
            <a:noFill/>
            <a:ln w="6350">
              <a:solidFill>
                <a:schemeClr val="bg1">
                  <a:alpha val="5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91E4E77-4094-422E-B729-A62FFFA21A39}"/>
              </a:ext>
            </a:extLst>
          </p:cNvPr>
          <p:cNvGrpSpPr/>
          <p:nvPr/>
        </p:nvGrpSpPr>
        <p:grpSpPr>
          <a:xfrm>
            <a:off x="-502307" y="5693741"/>
            <a:ext cx="3483785" cy="3483785"/>
            <a:chOff x="9515757" y="-1531995"/>
            <a:chExt cx="3483785" cy="3483785"/>
          </a:xfrm>
        </p:grpSpPr>
        <p:sp>
          <p:nvSpPr>
            <p:cNvPr id="161" name="圆: 空心 160">
              <a:extLst>
                <a:ext uri="{FF2B5EF4-FFF2-40B4-BE49-F238E27FC236}">
                  <a16:creationId xmlns:a16="http://schemas.microsoft.com/office/drawing/2014/main" id="{4E0ABC2B-2594-479A-976C-080BDCC76DCA}"/>
                </a:ext>
              </a:extLst>
            </p:cNvPr>
            <p:cNvSpPr/>
            <p:nvPr/>
          </p:nvSpPr>
          <p:spPr>
            <a:xfrm>
              <a:off x="9515757" y="-1531995"/>
              <a:ext cx="3483785" cy="3483785"/>
            </a:xfrm>
            <a:prstGeom prst="donut">
              <a:avLst>
                <a:gd name="adj" fmla="val 3802"/>
              </a:avLst>
            </a:prstGeom>
            <a:solidFill>
              <a:srgbClr val="FCFCFC">
                <a:alpha val="40000"/>
              </a:srgbClr>
            </a:solidFill>
            <a:ln>
              <a:noFill/>
            </a:ln>
            <a:effectLst>
              <a:outerShdw blurRad="76200" dist="25400" dir="8100000" algn="tr" rotWithShape="0">
                <a:schemeClr val="tx1">
                  <a:lumMod val="85000"/>
                  <a:lumOff val="1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A9C46B7F-13FC-43C9-A024-FE868BBCBCC4}"/>
                </a:ext>
              </a:extLst>
            </p:cNvPr>
            <p:cNvSpPr/>
            <p:nvPr/>
          </p:nvSpPr>
          <p:spPr>
            <a:xfrm>
              <a:off x="9744926" y="-1302825"/>
              <a:ext cx="3025446" cy="3025445"/>
            </a:xfrm>
            <a:prstGeom prst="ellipse">
              <a:avLst/>
            </a:prstGeom>
            <a:noFill/>
            <a:ln w="6350">
              <a:solidFill>
                <a:schemeClr val="bg1">
                  <a:alpha val="5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10092165-2FEE-4247-9030-CF7E5D29CD76}"/>
                </a:ext>
              </a:extLst>
            </p:cNvPr>
            <p:cNvSpPr/>
            <p:nvPr/>
          </p:nvSpPr>
          <p:spPr>
            <a:xfrm>
              <a:off x="9896819" y="-1150932"/>
              <a:ext cx="2721662" cy="2721659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345B2B25-CB2A-4174-9CCB-BBF641B5BEE7}"/>
                </a:ext>
              </a:extLst>
            </p:cNvPr>
            <p:cNvSpPr/>
            <p:nvPr/>
          </p:nvSpPr>
          <p:spPr>
            <a:xfrm>
              <a:off x="10048711" y="-999040"/>
              <a:ext cx="2417876" cy="2417875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68E9A486-39D1-4A62-8C05-AE386140E172}"/>
                </a:ext>
              </a:extLst>
            </p:cNvPr>
            <p:cNvSpPr/>
            <p:nvPr/>
          </p:nvSpPr>
          <p:spPr>
            <a:xfrm>
              <a:off x="10200604" y="-847147"/>
              <a:ext cx="2114092" cy="2114089"/>
            </a:xfrm>
            <a:prstGeom prst="ellipse">
              <a:avLst/>
            </a:prstGeom>
            <a:noFill/>
            <a:ln w="6350" cap="flat" cmpd="sng" algn="ctr">
              <a:solidFill>
                <a:schemeClr val="bg1">
                  <a:alpha val="5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3CCDD80E-D184-4F07-8EA9-A1D269210282}"/>
                </a:ext>
              </a:extLst>
            </p:cNvPr>
            <p:cNvSpPr/>
            <p:nvPr/>
          </p:nvSpPr>
          <p:spPr>
            <a:xfrm>
              <a:off x="10352496" y="-695255"/>
              <a:ext cx="1810306" cy="1810305"/>
            </a:xfrm>
            <a:prstGeom prst="ellipse">
              <a:avLst/>
            </a:prstGeom>
            <a:noFill/>
            <a:ln w="6350">
              <a:solidFill>
                <a:schemeClr val="bg1">
                  <a:alpha val="5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92B6537-133D-40EA-9E16-66B4E13B7EE1}"/>
              </a:ext>
            </a:extLst>
          </p:cNvPr>
          <p:cNvSpPr/>
          <p:nvPr/>
        </p:nvSpPr>
        <p:spPr>
          <a:xfrm>
            <a:off x="1854979" y="2541055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为零基础学员赋能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F30AF1-892F-40BE-A124-57585751AB8C}"/>
              </a:ext>
            </a:extLst>
          </p:cNvPr>
          <p:cNvSpPr/>
          <p:nvPr/>
        </p:nvSpPr>
        <p:spPr>
          <a:xfrm>
            <a:off x="677089" y="2874354"/>
            <a:ext cx="318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以“操作为本、效率为王”为核心理念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5B6C304-6F5F-4397-BC48-FF9DCD26643B}"/>
              </a:ext>
            </a:extLst>
          </p:cNvPr>
          <p:cNvSpPr/>
          <p:nvPr/>
        </p:nvSpPr>
        <p:spPr>
          <a:xfrm>
            <a:off x="839302" y="322704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海量模板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C9D0290-A704-4657-9EF2-70BF46B686AB}"/>
              </a:ext>
            </a:extLst>
          </p:cNvPr>
          <p:cNvSpPr/>
          <p:nvPr/>
        </p:nvSpPr>
        <p:spPr>
          <a:xfrm>
            <a:off x="2441734" y="3989616"/>
            <a:ext cx="1404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网站持续更新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…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ADCF716-C1A2-4021-BC8F-F5CA536ADACE}"/>
              </a:ext>
            </a:extLst>
          </p:cNvPr>
          <p:cNvSpPr/>
          <p:nvPr/>
        </p:nvSpPr>
        <p:spPr>
          <a:xfrm>
            <a:off x="813225" y="3221883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28F05ABE-B6A7-42BE-8F78-8C9EA26BAC68}"/>
              </a:ext>
            </a:extLst>
          </p:cNvPr>
          <p:cNvSpPr/>
          <p:nvPr/>
        </p:nvSpPr>
        <p:spPr>
          <a:xfrm>
            <a:off x="1844739" y="322704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配套练习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86D4FEC9-E12D-47D1-B342-6D8E6F4A6464}"/>
              </a:ext>
            </a:extLst>
          </p:cNvPr>
          <p:cNvSpPr/>
          <p:nvPr/>
        </p:nvSpPr>
        <p:spPr>
          <a:xfrm>
            <a:off x="1818662" y="3221883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077AECEF-1F87-4C8A-8DCD-CE7767B204D6}"/>
              </a:ext>
            </a:extLst>
          </p:cNvPr>
          <p:cNvSpPr/>
          <p:nvPr/>
        </p:nvSpPr>
        <p:spPr>
          <a:xfrm>
            <a:off x="2850176" y="322704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实用素材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B3CA3AB7-FC25-4CDF-AD7D-956E06BC68DF}"/>
              </a:ext>
            </a:extLst>
          </p:cNvPr>
          <p:cNvSpPr/>
          <p:nvPr/>
        </p:nvSpPr>
        <p:spPr>
          <a:xfrm>
            <a:off x="2824099" y="3221883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39B394EA-D752-43CD-B898-9DA0D04C1A06}"/>
              </a:ext>
            </a:extLst>
          </p:cNvPr>
          <p:cNvSpPr/>
          <p:nvPr/>
        </p:nvSpPr>
        <p:spPr>
          <a:xfrm>
            <a:off x="839302" y="3632278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效率工具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1D61008B-E8D6-4236-836A-456458206A47}"/>
              </a:ext>
            </a:extLst>
          </p:cNvPr>
          <p:cNvSpPr/>
          <p:nvPr/>
        </p:nvSpPr>
        <p:spPr>
          <a:xfrm>
            <a:off x="813225" y="3627112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886F966A-BB50-4FD2-BDA7-A56395284599}"/>
              </a:ext>
            </a:extLst>
          </p:cNvPr>
          <p:cNvSpPr/>
          <p:nvPr/>
        </p:nvSpPr>
        <p:spPr>
          <a:xfrm>
            <a:off x="1844739" y="3632278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素材资源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B131D978-7EF4-4F4B-AADE-BB2EEB29ACF0}"/>
              </a:ext>
            </a:extLst>
          </p:cNvPr>
          <p:cNvSpPr/>
          <p:nvPr/>
        </p:nvSpPr>
        <p:spPr>
          <a:xfrm>
            <a:off x="1818662" y="3627112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E89B3FF2-C98C-4103-838B-88DB5EDE6731}"/>
              </a:ext>
            </a:extLst>
          </p:cNvPr>
          <p:cNvSpPr/>
          <p:nvPr/>
        </p:nvSpPr>
        <p:spPr>
          <a:xfrm>
            <a:off x="2850176" y="3632278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版式灵感</a:t>
            </a:r>
          </a:p>
        </p:txBody>
      </p:sp>
      <p:sp>
        <p:nvSpPr>
          <p:cNvPr id="106" name="矩形: 圆角 105">
            <a:extLst>
              <a:ext uri="{FF2B5EF4-FFF2-40B4-BE49-F238E27FC236}">
                <a16:creationId xmlns:a16="http://schemas.microsoft.com/office/drawing/2014/main" id="{A1ECA3BC-1227-4EFD-B6E5-758AEF45355B}"/>
              </a:ext>
            </a:extLst>
          </p:cNvPr>
          <p:cNvSpPr/>
          <p:nvPr/>
        </p:nvSpPr>
        <p:spPr>
          <a:xfrm>
            <a:off x="2824099" y="3627112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60C59B9F-DC30-4199-98C2-5D69DFF662C0}"/>
              </a:ext>
            </a:extLst>
          </p:cNvPr>
          <p:cNvSpPr/>
          <p:nvPr/>
        </p:nvSpPr>
        <p:spPr>
          <a:xfrm>
            <a:off x="8308946" y="5099992"/>
            <a:ext cx="2196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爱好者学习社区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CA4F7FCE-3198-46AA-9407-EF98A69919FF}"/>
              </a:ext>
            </a:extLst>
          </p:cNvPr>
          <p:cNvSpPr/>
          <p:nvPr/>
        </p:nvSpPr>
        <p:spPr>
          <a:xfrm>
            <a:off x="8308946" y="5433291"/>
            <a:ext cx="33105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汇集全球优秀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PPTer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，发现幻灯的力量！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1A10344E-45D5-4337-AAE0-85A53EA1E492}"/>
              </a:ext>
            </a:extLst>
          </p:cNvPr>
          <p:cNvSpPr/>
          <p:nvPr/>
        </p:nvSpPr>
        <p:spPr>
          <a:xfrm>
            <a:off x="8410731" y="5785986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设计教程</a:t>
            </a: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9EF1A959-DED0-4D63-AEA7-53EC971B9F6A}"/>
              </a:ext>
            </a:extLst>
          </p:cNvPr>
          <p:cNvSpPr/>
          <p:nvPr/>
        </p:nvSpPr>
        <p:spPr>
          <a:xfrm>
            <a:off x="8384654" y="5780820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109ACF90-E887-4081-AE63-DF60F4398CB6}"/>
              </a:ext>
            </a:extLst>
          </p:cNvPr>
          <p:cNvSpPr/>
          <p:nvPr/>
        </p:nvSpPr>
        <p:spPr>
          <a:xfrm>
            <a:off x="9416168" y="5785986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动画教程</a:t>
            </a: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D42809A9-CF6D-4AA4-B845-4993AD840450}"/>
              </a:ext>
            </a:extLst>
          </p:cNvPr>
          <p:cNvSpPr/>
          <p:nvPr/>
        </p:nvSpPr>
        <p:spPr>
          <a:xfrm>
            <a:off x="9390091" y="5780820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6345B464-887D-4115-9C3C-DC7904B92D90}"/>
              </a:ext>
            </a:extLst>
          </p:cNvPr>
          <p:cNvSpPr/>
          <p:nvPr/>
        </p:nvSpPr>
        <p:spPr>
          <a:xfrm>
            <a:off x="10421605" y="5785986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模板素材</a:t>
            </a: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F9183E5F-ED0E-444A-8236-7F2550353914}"/>
              </a:ext>
            </a:extLst>
          </p:cNvPr>
          <p:cNvSpPr/>
          <p:nvPr/>
        </p:nvSpPr>
        <p:spPr>
          <a:xfrm>
            <a:off x="10395528" y="5780820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9C85AE02-AD28-4BF3-80A4-E6271FFD50E0}"/>
              </a:ext>
            </a:extLst>
          </p:cNvPr>
          <p:cNvSpPr/>
          <p:nvPr/>
        </p:nvSpPr>
        <p:spPr>
          <a:xfrm>
            <a:off x="8337731" y="6150991"/>
            <a:ext cx="20571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优质素材免费下载</a:t>
            </a: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946EE32F-6E7A-4D8F-AEFD-F146ED62094C}"/>
              </a:ext>
            </a:extLst>
          </p:cNvPr>
          <p:cNvSpPr/>
          <p:nvPr/>
        </p:nvSpPr>
        <p:spPr>
          <a:xfrm>
            <a:off x="753715" y="5124403"/>
            <a:ext cx="3106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帮助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设计师解决变现难题</a:t>
            </a: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2CC3835C-8B9A-444E-92CB-789299D82B7F}"/>
              </a:ext>
            </a:extLst>
          </p:cNvPr>
          <p:cNvSpPr/>
          <p:nvPr/>
        </p:nvSpPr>
        <p:spPr>
          <a:xfrm>
            <a:off x="8308946" y="2562892"/>
            <a:ext cx="2688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一款图片收藏及管理工具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C6AA404D-C9ED-4735-90F3-EABB6C272909}"/>
              </a:ext>
            </a:extLst>
          </p:cNvPr>
          <p:cNvSpPr/>
          <p:nvPr/>
        </p:nvSpPr>
        <p:spPr>
          <a:xfrm>
            <a:off x="8308946" y="2896191"/>
            <a:ext cx="3259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高效收藏和整理各种图片、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Sketch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组件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8A30EABD-2121-4723-BEE1-C1700E0E6CF7}"/>
              </a:ext>
            </a:extLst>
          </p:cNvPr>
          <p:cNvSpPr/>
          <p:nvPr/>
        </p:nvSpPr>
        <p:spPr>
          <a:xfrm>
            <a:off x="824075" y="5518717"/>
            <a:ext cx="9204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进零抽成</a:t>
            </a: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572F737D-0800-4913-9114-E47E1FF2F2EF}"/>
              </a:ext>
            </a:extLst>
          </p:cNvPr>
          <p:cNvSpPr/>
          <p:nvPr/>
        </p:nvSpPr>
        <p:spPr>
          <a:xfrm>
            <a:off x="813225" y="5513551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BE6562CC-06C8-44CA-9C80-CA7D137CC04A}"/>
              </a:ext>
            </a:extLst>
          </p:cNvPr>
          <p:cNvSpPr/>
          <p:nvPr/>
        </p:nvSpPr>
        <p:spPr>
          <a:xfrm>
            <a:off x="1844739" y="5518717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智能匹配</a:t>
            </a:r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511D0A90-AE62-4533-B6FC-5B34E9ED8AE4}"/>
              </a:ext>
            </a:extLst>
          </p:cNvPr>
          <p:cNvSpPr/>
          <p:nvPr/>
        </p:nvSpPr>
        <p:spPr>
          <a:xfrm>
            <a:off x="1818662" y="5513551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72DCD9F1-0C69-425F-83B4-065C71F2CB75}"/>
              </a:ext>
            </a:extLst>
          </p:cNvPr>
          <p:cNvSpPr/>
          <p:nvPr/>
        </p:nvSpPr>
        <p:spPr>
          <a:xfrm>
            <a:off x="2850176" y="5518717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无需抢单</a:t>
            </a:r>
          </a:p>
        </p:txBody>
      </p:sp>
      <p:sp>
        <p:nvSpPr>
          <p:cNvPr id="170" name="矩形: 圆角 169">
            <a:extLst>
              <a:ext uri="{FF2B5EF4-FFF2-40B4-BE49-F238E27FC236}">
                <a16:creationId xmlns:a16="http://schemas.microsoft.com/office/drawing/2014/main" id="{1B185581-8887-447D-86C9-4D5613A44F8F}"/>
              </a:ext>
            </a:extLst>
          </p:cNvPr>
          <p:cNvSpPr/>
          <p:nvPr/>
        </p:nvSpPr>
        <p:spPr>
          <a:xfrm>
            <a:off x="2824099" y="5513551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C95E7AC2-67F2-4F95-8D29-CBCE37333125}"/>
              </a:ext>
            </a:extLst>
          </p:cNvPr>
          <p:cNvSpPr/>
          <p:nvPr/>
        </p:nvSpPr>
        <p:spPr>
          <a:xfrm>
            <a:off x="2416719" y="5884623"/>
            <a:ext cx="14189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设计师变现工具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5B2124E-452E-4B82-B67E-02AE97652867}"/>
              </a:ext>
            </a:extLst>
          </p:cNvPr>
          <p:cNvSpPr/>
          <p:nvPr/>
        </p:nvSpPr>
        <p:spPr>
          <a:xfrm>
            <a:off x="795047" y="2206173"/>
            <a:ext cx="3051239" cy="28086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1000">
                <a:schemeClr val="bg1"/>
              </a:gs>
            </a:gsLst>
            <a:lin ang="0" scaled="0"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246C9E29-B219-4C0D-ABE2-3307535C90FE}"/>
              </a:ext>
            </a:extLst>
          </p:cNvPr>
          <p:cNvSpPr/>
          <p:nvPr/>
        </p:nvSpPr>
        <p:spPr>
          <a:xfrm>
            <a:off x="795047" y="4767684"/>
            <a:ext cx="3051239" cy="28086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1000">
                <a:schemeClr val="bg1"/>
              </a:gs>
            </a:gsLst>
            <a:lin ang="0" scaled="0"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95ACA267-BC4D-44A6-8AF7-1A3D4128B9B5}"/>
              </a:ext>
            </a:extLst>
          </p:cNvPr>
          <p:cNvSpPr/>
          <p:nvPr/>
        </p:nvSpPr>
        <p:spPr>
          <a:xfrm flipH="1">
            <a:off x="8317137" y="4765110"/>
            <a:ext cx="3051239" cy="28086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1000">
                <a:schemeClr val="bg1"/>
              </a:gs>
            </a:gsLst>
            <a:lin ang="0" scaled="0"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id="{67FDEA07-F4AB-414B-9C74-BB4422050228}"/>
              </a:ext>
            </a:extLst>
          </p:cNvPr>
          <p:cNvSpPr/>
          <p:nvPr/>
        </p:nvSpPr>
        <p:spPr>
          <a:xfrm flipH="1">
            <a:off x="8317137" y="2206173"/>
            <a:ext cx="3051239" cy="28086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1000">
                <a:schemeClr val="bg1"/>
              </a:gs>
            </a:gsLst>
            <a:lin ang="0" scaled="0"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TextBox 54">
            <a:extLst>
              <a:ext uri="{FF2B5EF4-FFF2-40B4-BE49-F238E27FC236}">
                <a16:creationId xmlns:a16="http://schemas.microsoft.com/office/drawing/2014/main" id="{D78F0A3B-FA75-4DC3-B2F5-4916303CD60B}"/>
              </a:ext>
            </a:extLst>
          </p:cNvPr>
          <p:cNvSpPr txBox="1"/>
          <p:nvPr/>
        </p:nvSpPr>
        <p:spPr>
          <a:xfrm>
            <a:off x="8612601" y="2109739"/>
            <a:ext cx="1287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Billfish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52" name="图片 151" descr="图标&#10;&#10;描述已自动生成">
            <a:extLst>
              <a:ext uri="{FF2B5EF4-FFF2-40B4-BE49-F238E27FC236}">
                <a16:creationId xmlns:a16="http://schemas.microsoft.com/office/drawing/2014/main" id="{C7FB237D-7B56-45D6-BD7C-FDA1DC443BE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232" y="1988457"/>
            <a:ext cx="437386" cy="437386"/>
          </a:xfrm>
          <a:prstGeom prst="rect">
            <a:avLst/>
          </a:prstGeom>
        </p:spPr>
      </p:pic>
      <p:sp>
        <p:nvSpPr>
          <p:cNvPr id="175" name="矩形 174">
            <a:extLst>
              <a:ext uri="{FF2B5EF4-FFF2-40B4-BE49-F238E27FC236}">
                <a16:creationId xmlns:a16="http://schemas.microsoft.com/office/drawing/2014/main" id="{AB137D46-FD40-47B3-A1E8-A0672BDF50E7}"/>
              </a:ext>
            </a:extLst>
          </p:cNvPr>
          <p:cNvSpPr/>
          <p:nvPr/>
        </p:nvSpPr>
        <p:spPr>
          <a:xfrm>
            <a:off x="8410731" y="3235591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查找方便</a:t>
            </a:r>
          </a:p>
        </p:txBody>
      </p:sp>
      <p:sp>
        <p:nvSpPr>
          <p:cNvPr id="176" name="矩形: 圆角 175">
            <a:extLst>
              <a:ext uri="{FF2B5EF4-FFF2-40B4-BE49-F238E27FC236}">
                <a16:creationId xmlns:a16="http://schemas.microsoft.com/office/drawing/2014/main" id="{2A817C11-4501-4DB0-B70A-D866CEE35AED}"/>
              </a:ext>
            </a:extLst>
          </p:cNvPr>
          <p:cNvSpPr/>
          <p:nvPr/>
        </p:nvSpPr>
        <p:spPr>
          <a:xfrm>
            <a:off x="8384654" y="3230425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DD54A9F4-9C2E-4928-8CCE-D31EDDE512A9}"/>
              </a:ext>
            </a:extLst>
          </p:cNvPr>
          <p:cNvSpPr/>
          <p:nvPr/>
        </p:nvSpPr>
        <p:spPr>
          <a:xfrm>
            <a:off x="9416168" y="3235591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功能强大</a:t>
            </a:r>
          </a:p>
        </p:txBody>
      </p:sp>
      <p:sp>
        <p:nvSpPr>
          <p:cNvPr id="178" name="矩形: 圆角 177">
            <a:extLst>
              <a:ext uri="{FF2B5EF4-FFF2-40B4-BE49-F238E27FC236}">
                <a16:creationId xmlns:a16="http://schemas.microsoft.com/office/drawing/2014/main" id="{1847C760-1296-433A-86D1-EE8BB038C3AA}"/>
              </a:ext>
            </a:extLst>
          </p:cNvPr>
          <p:cNvSpPr/>
          <p:nvPr/>
        </p:nvSpPr>
        <p:spPr>
          <a:xfrm>
            <a:off x="9390091" y="3230425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id="{1B597512-AA57-419C-B6FE-3120FBB46441}"/>
              </a:ext>
            </a:extLst>
          </p:cNvPr>
          <p:cNvSpPr/>
          <p:nvPr/>
        </p:nvSpPr>
        <p:spPr>
          <a:xfrm>
            <a:off x="10421605" y="3235591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体验超群</a:t>
            </a:r>
          </a:p>
        </p:txBody>
      </p: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06756882-1039-477D-820C-B30C8F280309}"/>
              </a:ext>
            </a:extLst>
          </p:cNvPr>
          <p:cNvSpPr/>
          <p:nvPr/>
        </p:nvSpPr>
        <p:spPr>
          <a:xfrm>
            <a:off x="10395528" y="3230425"/>
            <a:ext cx="942141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id="{00795D30-6C8A-4E21-9B63-25F02AA8AAB2}"/>
              </a:ext>
            </a:extLst>
          </p:cNvPr>
          <p:cNvSpPr/>
          <p:nvPr/>
        </p:nvSpPr>
        <p:spPr>
          <a:xfrm>
            <a:off x="8337731" y="3989616"/>
            <a:ext cx="20580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满足各种素材管理需求</a:t>
            </a:r>
          </a:p>
        </p:txBody>
      </p:sp>
      <p:sp>
        <p:nvSpPr>
          <p:cNvPr id="185" name="矩形 184">
            <a:extLst>
              <a:ext uri="{FF2B5EF4-FFF2-40B4-BE49-F238E27FC236}">
                <a16:creationId xmlns:a16="http://schemas.microsoft.com/office/drawing/2014/main" id="{4E4A6D90-A07A-4858-964A-9DC5E55213B5}"/>
              </a:ext>
            </a:extLst>
          </p:cNvPr>
          <p:cNvSpPr/>
          <p:nvPr/>
        </p:nvSpPr>
        <p:spPr>
          <a:xfrm>
            <a:off x="8418245" y="3633027"/>
            <a:ext cx="1895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支持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Windows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系统</a:t>
            </a:r>
          </a:p>
        </p:txBody>
      </p:sp>
      <p:sp>
        <p:nvSpPr>
          <p:cNvPr id="186" name="矩形: 圆角 185">
            <a:extLst>
              <a:ext uri="{FF2B5EF4-FFF2-40B4-BE49-F238E27FC236}">
                <a16:creationId xmlns:a16="http://schemas.microsoft.com/office/drawing/2014/main" id="{B41005E5-7A84-4E88-9486-44A0625E7987}"/>
              </a:ext>
            </a:extLst>
          </p:cNvPr>
          <p:cNvSpPr/>
          <p:nvPr/>
        </p:nvSpPr>
        <p:spPr>
          <a:xfrm>
            <a:off x="8384654" y="3627861"/>
            <a:ext cx="1962607" cy="311955"/>
          </a:xfrm>
          <a:prstGeom prst="round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972E50C-DD17-400E-9D31-1B85C53A554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05437" y="4608171"/>
            <a:ext cx="1743607" cy="4023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07851B3-5B7E-4B27-9576-76B4D93DE3A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83787" y="2116035"/>
            <a:ext cx="1408298" cy="3048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3C9902B-EF96-4F3A-92B2-4E2BF4F36CE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16670" y="4647819"/>
            <a:ext cx="1274174" cy="31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0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812DA3E8-DE3D-DC9E-6F68-A4327D3F1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7" y="-9442"/>
            <a:ext cx="12193057" cy="687688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4B89FE1-517C-62A3-6C24-0AE3CD06AC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2410" y="2702133"/>
            <a:ext cx="952005" cy="952007"/>
          </a:xfrm>
          <a:prstGeom prst="roundRect">
            <a:avLst>
              <a:gd name="adj" fmla="val 6397"/>
            </a:avLst>
          </a:prstGeom>
          <a:ln w="12700">
            <a:solidFill>
              <a:srgbClr val="EAAD16"/>
            </a:solidFill>
          </a:ln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E2D477C-681B-01C5-49DD-32413E5DEF15}"/>
              </a:ext>
            </a:extLst>
          </p:cNvPr>
          <p:cNvSpPr txBox="1"/>
          <p:nvPr/>
        </p:nvSpPr>
        <p:spPr>
          <a:xfrm>
            <a:off x="3294957" y="2853622"/>
            <a:ext cx="1847227" cy="32823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2133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+mj-ea"/>
                <a:ea typeface="+mj-ea"/>
              </a:rPr>
              <a:t>竞技场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FA21D0-C4EC-6CF7-46CD-E03A70A7C90C}"/>
              </a:ext>
            </a:extLst>
          </p:cNvPr>
          <p:cNvSpPr txBox="1"/>
          <p:nvPr/>
        </p:nvSpPr>
        <p:spPr>
          <a:xfrm>
            <a:off x="3294961" y="3333828"/>
            <a:ext cx="1847223" cy="18466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1219170">
              <a:spcBef>
                <a:spcPts val="2667"/>
              </a:spcBef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H" panose="00020600040101010101" pitchFamily="18" charset="-122"/>
              </a:rPr>
              <a:t>An416519511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D5E4F1-09AC-907D-C299-FEF27E8F2A9E}"/>
              </a:ext>
            </a:extLst>
          </p:cNvPr>
          <p:cNvSpPr txBox="1"/>
          <p:nvPr/>
        </p:nvSpPr>
        <p:spPr>
          <a:xfrm>
            <a:off x="2179560" y="3834537"/>
            <a:ext cx="2962625" cy="5030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7993" indent="-287993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R" panose="00020600040101010101" pitchFamily="18" charset="-122"/>
              </a:rPr>
              <a:t>城市轨道交通电客车培训师</a:t>
            </a:r>
          </a:p>
          <a:p>
            <a:pPr marL="287993" indent="-287993">
              <a:lnSpc>
                <a:spcPct val="120000"/>
              </a:lnSpc>
              <a:buFont typeface="Arial" pitchFamily="34" charset="0"/>
              <a:buChar char="•"/>
              <a:tabLst>
                <a:tab pos="1611313" algn="l"/>
              </a:tabLst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R" panose="00020600040101010101" pitchFamily="18" charset="-122"/>
              </a:rPr>
              <a:t>某宝苦逼兼职设计师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BB350E76-A477-2ED2-1906-EFC153801D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9742" y="2839582"/>
            <a:ext cx="1958724" cy="1958721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537BC29-9F9B-4CA9-99F5-5F8316B1DD9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7738" y="2892504"/>
            <a:ext cx="1876775" cy="1876772"/>
          </a:xfrm>
          <a:prstGeom prst="roundRect">
            <a:avLst>
              <a:gd name="adj" fmla="val 4419"/>
            </a:avLst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3683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648A95F-F6C3-51E1-398D-64DD653A2C11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195603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4559;#30809;#11228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9512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2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C9512E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352</Words>
  <Application>Microsoft Office PowerPoint</Application>
  <PresentationFormat>宽屏</PresentationFormat>
  <Paragraphs>115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阿里巴巴普惠体 B</vt:lpstr>
      <vt:lpstr>阿里巴巴普惠体 R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简约大气版式网站推广方案ppt模板</dc:title>
  <dc:creator>PPT竞技场</dc:creator>
  <cp:keywords>51PPT模板网</cp:keywords>
  <dc:description>www.51pptmoban.com</dc:description>
  <cp:lastModifiedBy>Power user</cp:lastModifiedBy>
  <cp:revision>82</cp:revision>
  <dcterms:created xsi:type="dcterms:W3CDTF">2022-11-17T03:16:53Z</dcterms:created>
  <dcterms:modified xsi:type="dcterms:W3CDTF">2022-12-28T11:50:48Z</dcterms:modified>
</cp:coreProperties>
</file>